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6" r:id="rId4"/>
    <p:sldId id="259" r:id="rId5"/>
    <p:sldId id="258" r:id="rId6"/>
    <p:sldId id="262" r:id="rId7"/>
    <p:sldId id="260" r:id="rId8"/>
    <p:sldId id="269" r:id="rId9"/>
    <p:sldId id="263" r:id="rId10"/>
    <p:sldId id="264" r:id="rId11"/>
    <p:sldId id="265" r:id="rId12"/>
    <p:sldId id="267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8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61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485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005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144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59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036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13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814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895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2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396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85936-BF7E-40C7-B06C-A88CDD604B68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B08D7-7A21-419C-85B2-82B7DF91D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21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29.png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6.png"/><Relationship Id="rId7" Type="http://schemas.openxmlformats.org/officeDocument/2006/relationships/image" Target="../media/image31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30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microsoft.com/office/2007/relationships/hdphoto" Target="../media/hdphoto5.wdp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1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microsoft.com/office/2007/relationships/hdphoto" Target="../media/hdphoto4.wdp"/><Relationship Id="rId12" Type="http://schemas.openxmlformats.org/officeDocument/2006/relationships/image" Target="../media/image13.png"/><Relationship Id="rId17" Type="http://schemas.openxmlformats.org/officeDocument/2006/relationships/image" Target="../media/image16.png"/><Relationship Id="rId2" Type="http://schemas.openxmlformats.org/officeDocument/2006/relationships/image" Target="../media/image5.gif"/><Relationship Id="rId16" Type="http://schemas.microsoft.com/office/2007/relationships/hdphoto" Target="../media/hdphoto2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openxmlformats.org/officeDocument/2006/relationships/image" Target="../media/image7.png"/><Relationship Id="rId10" Type="http://schemas.openxmlformats.org/officeDocument/2006/relationships/image" Target="../media/image12.png"/><Relationship Id="rId19" Type="http://schemas.microsoft.com/office/2007/relationships/hdphoto" Target="../media/hdphoto1.wdp"/><Relationship Id="rId4" Type="http://schemas.openxmlformats.org/officeDocument/2006/relationships/image" Target="../media/image8.png"/><Relationship Id="rId9" Type="http://schemas.microsoft.com/office/2007/relationships/hdphoto" Target="../media/hdphoto5.wdp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7.wdp"/><Relationship Id="rId5" Type="http://schemas.openxmlformats.org/officeDocument/2006/relationships/image" Target="../media/image11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sam\Desktop\img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74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86331" y="2248709"/>
            <a:ext cx="638174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Образовательная деятельность</a:t>
            </a:r>
          </a:p>
          <a:p>
            <a:pPr algn="ctr"/>
            <a:r>
              <a:rPr lang="ru-RU" sz="2800" b="1" dirty="0" smtClean="0"/>
              <a:t> по познавательному развитию (ФЭМП)</a:t>
            </a:r>
          </a:p>
          <a:p>
            <a:pPr algn="ctr"/>
            <a:r>
              <a:rPr lang="ru-RU" sz="2800" b="1" dirty="0"/>
              <a:t>в</a:t>
            </a:r>
            <a:r>
              <a:rPr lang="ru-RU" sz="2800" b="1" dirty="0" smtClean="0"/>
              <a:t>о второй младшей группе</a:t>
            </a:r>
          </a:p>
          <a:p>
            <a:pPr algn="ctr"/>
            <a:r>
              <a:rPr lang="ru-RU" sz="2800" b="1" dirty="0" smtClean="0"/>
              <a:t> «Число 3»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131840" y="4781306"/>
            <a:ext cx="36637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МАДОУ «Детский сад №35 </a:t>
            </a:r>
          </a:p>
          <a:p>
            <a:r>
              <a:rPr lang="ru-RU" b="1" dirty="0" smtClean="0"/>
              <a:t>компенсирующего вида» </a:t>
            </a:r>
            <a:r>
              <a:rPr lang="ru-RU" b="1" dirty="0" err="1" smtClean="0"/>
              <a:t>г.Печора</a:t>
            </a:r>
            <a:endParaRPr lang="ru-RU" b="1" dirty="0" smtClean="0"/>
          </a:p>
          <a:p>
            <a:r>
              <a:rPr lang="ru-RU" b="1" dirty="0" smtClean="0"/>
              <a:t>Воспитатель: Овечкина Т.В</a:t>
            </a:r>
          </a:p>
          <a:p>
            <a:r>
              <a:rPr lang="ru-RU" b="1" dirty="0" smtClean="0"/>
              <a:t>2015 год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2833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sam\Desktop\pletenie-kon-zlatogrivyj-mk_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0" r="4541"/>
          <a:stretch/>
        </p:blipFill>
        <p:spPr bwMode="auto">
          <a:xfrm rot="5400000">
            <a:off x="656672" y="836711"/>
            <a:ext cx="3236686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sam\Desktop\rozg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80728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sam\Desktop\43326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"/>
          <a:stretch/>
        </p:blipFill>
        <p:spPr bwMode="auto">
          <a:xfrm>
            <a:off x="2410690" y="4725144"/>
            <a:ext cx="3721949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usersam\Desktop\be1d280d7529722_3670.7e67a3c40f_p-middl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056" y="4172361"/>
            <a:ext cx="3937215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53011" y="116632"/>
            <a:ext cx="47868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Эксперимент «Какой материал прочнее»</a:t>
            </a:r>
          </a:p>
          <a:p>
            <a:pPr algn="ctr"/>
            <a:r>
              <a:rPr lang="ru-RU" sz="2000" b="1" dirty="0" smtClean="0"/>
              <a:t> (солома, прутья, деревянные палочки)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29927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sam\Desktop\daryonka-den-32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" y="-29210"/>
            <a:ext cx="9138862" cy="68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usersam\Desktop\1ac084a0b048fd30d50d9eb6be39fba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49010" y1="78125" x2="49010" y2="78125"/>
                        <a14:backgroundMark x1="45050" y1="79818" x2="45050" y2="79818"/>
                        <a14:backgroundMark x1="72178" y1="76302" x2="72178" y2="76302"/>
                        <a14:backgroundMark x1="78416" y1="70573" x2="78416" y2="70573"/>
                        <a14:backgroundMark x1="37624" y1="82161" x2="37624" y2="82161"/>
                        <a14:backgroundMark x1="31584" y1="77865" x2="31584" y2="778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86" y="2132856"/>
            <a:ext cx="7101563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58350" y="333791"/>
            <a:ext cx="47999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Конструирование «Домики для поросят»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7749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sam\Desktop\daryonka-den-32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" y="-29210"/>
            <a:ext cx="9138862" cy="68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usersam\Desktop\1ac084a0b048fd30d50d9eb6be39fba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49010" y1="78125" x2="49010" y2="78125"/>
                        <a14:backgroundMark x1="45050" y1="79818" x2="45050" y2="79818"/>
                        <a14:backgroundMark x1="72178" y1="76302" x2="72178" y2="76302"/>
                        <a14:backgroundMark x1="78416" y1="70573" x2="78416" y2="70573"/>
                        <a14:backgroundMark x1="37624" y1="82161" x2="37624" y2="82161"/>
                        <a14:backgroundMark x1="31584" y1="77865" x2="31584" y2="778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37" y="1731818"/>
            <a:ext cx="7101563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58350" y="333791"/>
            <a:ext cx="4058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Силовое дыхание (по </a:t>
            </a:r>
            <a:r>
              <a:rPr lang="ru-RU" sz="2000" b="1" dirty="0" err="1" smtClean="0"/>
              <a:t>М.Лазареву</a:t>
            </a:r>
            <a:r>
              <a:rPr lang="ru-RU" sz="2000" b="1" dirty="0" smtClean="0"/>
              <a:t>)</a:t>
            </a:r>
            <a:endParaRPr lang="ru-RU" sz="2000" b="1" dirty="0"/>
          </a:p>
        </p:txBody>
      </p:sp>
      <p:pic>
        <p:nvPicPr>
          <p:cNvPr id="2" name="Picture 2" descr="C:\Users\usersam\Desktop\xXxIiT9KzIw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742" b="94355" l="47578" r="100000">
                        <a14:foregroundMark x1="73409" y1="44355" x2="73409" y2="44355"/>
                        <a14:foregroundMark x1="50332" y1="52957" x2="50332" y2="52957"/>
                        <a14:foregroundMark x1="49003" y1="59677" x2="49003" y2="59677"/>
                        <a14:foregroundMark x1="47578" y1="62097" x2="47578" y2="620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957" t="9399" b="4491"/>
          <a:stretch/>
        </p:blipFill>
        <p:spPr bwMode="auto">
          <a:xfrm flipH="1">
            <a:off x="5138" y="2780928"/>
            <a:ext cx="314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279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sam\Desktop\daryonka-den-32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" y="-29210"/>
            <a:ext cx="9138862" cy="68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sam\Desktop\3-medvedya-3god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750" r="94375">
                        <a14:foregroundMark x1="56875" y1="33182" x2="56875" y2="33182"/>
                        <a14:foregroundMark x1="58906" y1="58182" x2="58906" y2="58182"/>
                        <a14:foregroundMark x1="59844" y1="69773" x2="59844" y2="69773"/>
                        <a14:foregroundMark x1="82969" y1="39091" x2="82969" y2="39091"/>
                        <a14:foregroundMark x1="82656" y1="70227" x2="82656" y2="70227"/>
                        <a14:foregroundMark x1="60625" y1="35000" x2="60625" y2="35000"/>
                        <a14:foregroundMark x1="18125" y1="31136" x2="18125" y2="31136"/>
                        <a14:foregroundMark x1="25313" y1="30455" x2="25313" y2="30455"/>
                        <a14:foregroundMark x1="18125" y1="34091" x2="18125" y2="34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068960"/>
            <a:ext cx="6096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usersam\Desktop\0036-027-Tri-porosjonka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806" l="3727" r="965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316822"/>
            <a:ext cx="207625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sam\Desktop\383120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4932" r="98356">
                        <a14:foregroundMark x1="45753" y1="24802" x2="45753" y2="24802"/>
                        <a14:foregroundMark x1="48493" y1="19841" x2="48493" y2="19841"/>
                        <a14:foregroundMark x1="50137" y1="10317" x2="50137" y2="10317"/>
                        <a14:foregroundMark x1="45753" y1="5754" x2="45753" y2="5754"/>
                        <a14:foregroundMark x1="38904" y1="12103" x2="38904" y2="12103"/>
                        <a14:foregroundMark x1="39452" y1="20040" x2="39452" y2="20040"/>
                        <a14:foregroundMark x1="36164" y1="21032" x2="36164" y2="21032"/>
                        <a14:foregroundMark x1="44110" y1="18452" x2="44110" y2="18452"/>
                        <a14:foregroundMark x1="41096" y1="24206" x2="41096" y2="24206"/>
                        <a14:foregroundMark x1="52603" y1="19841" x2="52603" y2="19841"/>
                        <a14:foregroundMark x1="51781" y1="15476" x2="51781" y2="15476"/>
                        <a14:foregroundMark x1="39452" y1="15476" x2="39452" y2="15476"/>
                        <a14:foregroundMark x1="85205" y1="32143" x2="85205" y2="32143"/>
                        <a14:foregroundMark x1="85205" y1="28770" x2="85205" y2="28770"/>
                        <a14:foregroundMark x1="85479" y1="24206" x2="85479" y2="24206"/>
                        <a14:foregroundMark x1="84932" y1="18849" x2="84932" y2="18849"/>
                        <a14:foregroundMark x1="86849" y1="42659" x2="86849" y2="426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050" y="1700808"/>
            <a:ext cx="34766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53663" y="502194"/>
            <a:ext cx="54418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ДОБРОГО  ДНЯ!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20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sam\Desktop\sol.v_pa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614"/>
            <a:ext cx="7560000" cy="75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sam\Desktop\rain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39" y="-315416"/>
            <a:ext cx="4109144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sam\Desktop\rain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500" y="548680"/>
            <a:ext cx="4819040" cy="683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1840" y="148570"/>
            <a:ext cx="3369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Игра «Солнышко и дождик»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63147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sam\Desktop\daryonka-den-32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" y="-29210"/>
            <a:ext cx="9138862" cy="68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sam\Desktop\3-medvedya-3god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750" r="94375">
                        <a14:foregroundMark x1="56875" y1="33182" x2="56875" y2="33182"/>
                        <a14:foregroundMark x1="58906" y1="58182" x2="58906" y2="58182"/>
                        <a14:foregroundMark x1="59844" y1="69773" x2="59844" y2="69773"/>
                        <a14:foregroundMark x1="82969" y1="39091" x2="82969" y2="39091"/>
                        <a14:foregroundMark x1="82656" y1="70227" x2="82656" y2="70227"/>
                        <a14:foregroundMark x1="60625" y1="35000" x2="60625" y2="35000"/>
                        <a14:foregroundMark x1="18125" y1="31136" x2="18125" y2="31136"/>
                        <a14:foregroundMark x1="25313" y1="30455" x2="25313" y2="30455"/>
                        <a14:foregroundMark x1="18125" y1="34091" x2="18125" y2="34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" y="2852936"/>
            <a:ext cx="6096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sam\Desktop\cute-fox-in-a-box-1710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70" b="96106" l="1495" r="98370">
                        <a14:foregroundMark x1="62228" y1="29155" x2="62228" y2="29155"/>
                        <a14:foregroundMark x1="45788" y1="32479" x2="45788" y2="324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516" y="3688436"/>
            <a:ext cx="1761368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sersam\Desktop\hello_html_53cd5d02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9" b="97374" l="9899" r="898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19672" y="1254394"/>
            <a:ext cx="216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sam\Desktop\581401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167" b="981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16832"/>
            <a:ext cx="216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sam\Desktop\581401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67" b="981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91516" y="1764841"/>
            <a:ext cx="216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45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sam\Desktop\daryonka-den-32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" y="-29210"/>
            <a:ext cx="9138862" cy="68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usersam\Desktop\Spru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417" y="1381894"/>
            <a:ext cx="468000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sersam\Desktop\hello_html_53cd5d02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9" b="97374" l="9899" r="898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19672" y="1254394"/>
            <a:ext cx="216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sam\Desktop\58140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67" b="981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16832"/>
            <a:ext cx="216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sam\Desktop\581401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167" b="9816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91516" y="1764841"/>
            <a:ext cx="216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sam\Desktop\z6pqYetHQAs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000" l="0" r="90000">
                        <a14:foregroundMark x1="38000" y1="42000" x2="38000" y2="42000"/>
                        <a14:foregroundMark x1="44000" y1="43500" x2="44000" y2="43500"/>
                        <a14:foregroundMark x1="50500" y1="43000" x2="50500" y2="43000"/>
                        <a14:foregroundMark x1="56000" y1="37000" x2="56000" y2="37000"/>
                        <a14:foregroundMark x1="29500" y1="11500" x2="29500" y2="11500"/>
                        <a14:foregroundMark x1="48000" y1="17500" x2="48000" y2="1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96536" y="1381894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sam\Desktop\26351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536" y="1306894"/>
            <a:ext cx="1633500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sam\Desktop\Vesely_horovod4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4784" y="739929"/>
            <a:ext cx="2066196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sam\Desktop\Spruce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20" y="4270569"/>
            <a:ext cx="216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sam\Desktop\cute-fox-in-a-box-1710157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70" b="96106" l="1495" r="98370">
                        <a14:foregroundMark x1="62228" y1="29155" x2="62228" y2="29155"/>
                        <a14:foregroundMark x1="45788" y1="32479" x2="45788" y2="324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61048"/>
            <a:ext cx="1761368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sam\Desktop\Spruce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869" y="1997999"/>
            <a:ext cx="324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sam\Desktop\3-medvedya-3god2.jpg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3750" r="94375">
                        <a14:foregroundMark x1="56875" y1="33182" x2="56875" y2="33182"/>
                        <a14:foregroundMark x1="58906" y1="58182" x2="58906" y2="58182"/>
                        <a14:foregroundMark x1="59844" y1="69773" x2="59844" y2="69773"/>
                        <a14:foregroundMark x1="82969" y1="39091" x2="82969" y2="39091"/>
                        <a14:foregroundMark x1="82656" y1="70227" x2="82656" y2="70227"/>
                        <a14:foregroundMark x1="60781" y1="34773" x2="60781" y2="34773"/>
                        <a14:foregroundMark x1="25938" y1="28182" x2="25938" y2="28182"/>
                        <a14:foregroundMark x1="25313" y1="33409" x2="25313" y2="33409"/>
                        <a14:foregroundMark x1="17969" y1="31136" x2="17969" y2="31136"/>
                        <a14:foregroundMark x1="17969" y1="34091" x2="17969" y2="34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43516" y="2852936"/>
            <a:ext cx="6096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70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3.46821E-6 L 2.22222E-6 3.46821E-6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0.5908 -0.0129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31" y="-64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01945 L 0.38975 0.0284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92" y="44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3" dur="2000" spd="-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07 0.00555 L -0.32378 0.0027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5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9" dur="2000" spd="-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1129 0.04422 L -0.04723 0.06297 " pathEditMode="relative" rAng="0" ptsTypes="AA">
                                      <p:cBhvr>
                                        <p:cTn id="21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34" y="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0.35937 -0.0013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937 -0.00139 L 0.35937 0.9016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1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7.40741E-7 L -0.00174 0.4777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sam\Desktop\daryonka-den-32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" y="-29210"/>
            <a:ext cx="9138862" cy="68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sam\Desktop\Spru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7" y="4644683"/>
            <a:ext cx="216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sam\Desktop\Spruc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869" y="1997999"/>
            <a:ext cx="324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sam\Desktop\Spruc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564" y="1772816"/>
            <a:ext cx="468000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sam\Desktop\3-medvedya-3god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3750" r="94375">
                        <a14:foregroundMark x1="56875" y1="33182" x2="56875" y2="33182"/>
                        <a14:foregroundMark x1="58906" y1="58182" x2="58906" y2="58182"/>
                        <a14:foregroundMark x1="59844" y1="69773" x2="59844" y2="69773"/>
                        <a14:foregroundMark x1="82969" y1="39091" x2="82969" y2="39091"/>
                        <a14:foregroundMark x1="82656" y1="70227" x2="82656" y2="70227"/>
                        <a14:foregroundMark x1="19375" y1="28182" x2="19375" y2="28182"/>
                        <a14:foregroundMark x1="17969" y1="30227" x2="17969" y2="30227"/>
                        <a14:foregroundMark x1="25469" y1="29545" x2="25469" y2="29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084"/>
          <a:stretch/>
        </p:blipFill>
        <p:spPr bwMode="auto">
          <a:xfrm>
            <a:off x="1097799" y="3509239"/>
            <a:ext cx="2356759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usersam\Desktop\3-medvedya-3god2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3750" r="94375">
                        <a14:foregroundMark x1="56875" y1="33182" x2="56875" y2="33182"/>
                        <a14:foregroundMark x1="58906" y1="58182" x2="58906" y2="58182"/>
                        <a14:foregroundMark x1="59844" y1="69773" x2="59844" y2="69773"/>
                        <a14:foregroundMark x1="82969" y1="39091" x2="82969" y2="39091"/>
                        <a14:foregroundMark x1="82656" y1="70227" x2="82656" y2="70227"/>
                        <a14:foregroundMark x1="60000" y1="34545" x2="60000" y2="34545"/>
                        <a14:foregroundMark x1="17969" y1="31136" x2="17969" y2="31136"/>
                        <a14:foregroundMark x1="25313" y1="30682" x2="25313" y2="30682"/>
                        <a14:foregroundMark x1="50313" y1="56818" x2="50313" y2="56818"/>
                        <a14:foregroundMark x1="63281" y1="51364" x2="63281" y2="51364"/>
                        <a14:foregroundMark x1="55000" y1="70909" x2="55000" y2="70909"/>
                        <a14:foregroundMark x1="55313" y1="54773" x2="55313" y2="54773"/>
                        <a14:foregroundMark x1="60781" y1="53864" x2="60781" y2="53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76" r="29360"/>
          <a:stretch/>
        </p:blipFill>
        <p:spPr bwMode="auto">
          <a:xfrm flipH="1">
            <a:off x="7020272" y="4005064"/>
            <a:ext cx="1478083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sam\Desktop\3-medvedya-3god2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3750" r="94375">
                        <a14:foregroundMark x1="56875" y1="33182" x2="56875" y2="33182"/>
                        <a14:foregroundMark x1="58906" y1="58182" x2="58906" y2="58182"/>
                        <a14:foregroundMark x1="59844" y1="69773" x2="59844" y2="69773"/>
                        <a14:foregroundMark x1="82969" y1="39091" x2="82969" y2="39091"/>
                        <a14:foregroundMark x1="82656" y1="70227" x2="82656" y2="702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976"/>
          <a:stretch/>
        </p:blipFill>
        <p:spPr bwMode="auto">
          <a:xfrm flipH="1">
            <a:off x="5393603" y="2581850"/>
            <a:ext cx="1100531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sam\Desktop\2199155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36" b="98783" l="9814" r="95431">
                        <a14:backgroundMark x1="72250" y1="47667" x2="72250" y2="47667"/>
                        <a14:backgroundMark x1="17259" y1="45842" x2="17259" y2="45842"/>
                        <a14:backgroundMark x1="26058" y1="70183" x2="26058" y2="70183"/>
                        <a14:backgroundMark x1="74281" y1="70791" x2="74281" y2="707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6632" y="836712"/>
            <a:ext cx="3602037" cy="300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43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20382 -0.143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91" y="-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-0.02552 -0.278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5" y="-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81481E-6 L -0.54375 0.296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87" y="1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sam\Desktop\daryonka-den-32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" y="-29210"/>
            <a:ext cx="9138862" cy="68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2782" y="3645024"/>
            <a:ext cx="5181306" cy="36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1233" y="5262512"/>
            <a:ext cx="6020478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3894" y="6215490"/>
            <a:ext cx="8368545" cy="36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usersam\Desktop\G9WsyyUPhoY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96" b="89462" l="2815" r="980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589" y="3421530"/>
            <a:ext cx="327329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sam\Desktop\3-medvedya-3god2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3750" r="94375">
                        <a14:foregroundMark x1="56875" y1="33182" x2="56875" y2="33182"/>
                        <a14:foregroundMark x1="58906" y1="58182" x2="58906" y2="58182"/>
                        <a14:foregroundMark x1="59844" y1="69773" x2="59844" y2="69773"/>
                        <a14:foregroundMark x1="82969" y1="39091" x2="82969" y2="39091"/>
                        <a14:foregroundMark x1="82656" y1="70227" x2="82656" y2="70227"/>
                        <a14:foregroundMark x1="60781" y1="34773" x2="60781" y2="34773"/>
                        <a14:foregroundMark x1="25938" y1="28182" x2="25938" y2="28182"/>
                        <a14:foregroundMark x1="25313" y1="33409" x2="25313" y2="33409"/>
                        <a14:foregroundMark x1="17969" y1="31136" x2="17969" y2="31136"/>
                        <a14:foregroundMark x1="17969" y1="34091" x2="17969" y2="34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7924" y="3825024"/>
            <a:ext cx="314181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332656"/>
            <a:ext cx="58460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По дорожке какого цвета медведи попадут домой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9538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9566 0.00948 L 1.66667E-6 1.90751E-6 " pathEditMode="relative" rAng="0" ptsTypes="AA">
                                      <p:cBhvr>
                                        <p:cTn id="6" dur="4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92" y="-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sam\Desktop\daryonka-den-32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" y="-29210"/>
            <a:ext cx="9138862" cy="688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908720"/>
            <a:ext cx="7344816" cy="4392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ФИЗКУЛЬТМИНУТКА</a:t>
            </a:r>
          </a:p>
          <a:p>
            <a:pPr algn="ctr"/>
            <a:endParaRPr lang="ru-RU" sz="3200" b="1" dirty="0">
              <a:solidFill>
                <a:schemeClr val="tx1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Я иду, и ты идешь: раз-два-три,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Я пою, и ты поешь: раз-два-три,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Мы идем, и мы поем: раз-два-три,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Очень дружно мы живем: раз-два-три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20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иложение 1.Гимнастика для глаз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3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309478"/>
            <a:ext cx="7595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Игра «Найди и назови фигуру с тремя углами и тремя сторонами»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5716" y="1268760"/>
            <a:ext cx="26425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742790" y="480800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6228184" y="1332175"/>
            <a:ext cx="2016224" cy="14618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2555776" y="4534272"/>
            <a:ext cx="914400" cy="1825352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58832" y="397525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84532" y="3185770"/>
            <a:ext cx="219377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724128" y="4534272"/>
            <a:ext cx="1224136" cy="14618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162419" y="3366487"/>
            <a:ext cx="1500519" cy="14673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779912" y="1248618"/>
            <a:ext cx="1634480" cy="16289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59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125</Words>
  <Application>Microsoft Office PowerPoint</Application>
  <PresentationFormat>Экран (4:3)</PresentationFormat>
  <Paragraphs>22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usersam</dc:creator>
  <cp:lastModifiedBy>User</cp:lastModifiedBy>
  <cp:revision>17</cp:revision>
  <dcterms:created xsi:type="dcterms:W3CDTF">2016-01-10T16:09:53Z</dcterms:created>
  <dcterms:modified xsi:type="dcterms:W3CDTF">2016-02-06T20:09:41Z</dcterms:modified>
</cp:coreProperties>
</file>