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79" r:id="rId2"/>
    <p:sldId id="272" r:id="rId3"/>
    <p:sldId id="268" r:id="rId4"/>
    <p:sldId id="288" r:id="rId5"/>
    <p:sldId id="286" r:id="rId6"/>
    <p:sldId id="265" r:id="rId7"/>
    <p:sldId id="294" r:id="rId8"/>
    <p:sldId id="293" r:id="rId9"/>
    <p:sldId id="264" r:id="rId10"/>
    <p:sldId id="266" r:id="rId11"/>
    <p:sldId id="276" r:id="rId12"/>
    <p:sldId id="284" r:id="rId13"/>
    <p:sldId id="287" r:id="rId14"/>
    <p:sldId id="277" r:id="rId15"/>
    <p:sldId id="291" r:id="rId16"/>
    <p:sldId id="290" r:id="rId17"/>
    <p:sldId id="280" r:id="rId18"/>
    <p:sldId id="26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398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A5A4C0-FD8E-4AE2-9B47-85D63F432519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00F8EE-C486-4BA9-A4A3-F6D0E20415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3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18" Type="http://schemas.openxmlformats.org/officeDocument/2006/relationships/image" Target="../media/image37.gif"/><Relationship Id="rId3" Type="http://schemas.openxmlformats.org/officeDocument/2006/relationships/image" Target="../media/image22.gif"/><Relationship Id="rId21" Type="http://schemas.openxmlformats.org/officeDocument/2006/relationships/image" Target="../media/image40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17" Type="http://schemas.openxmlformats.org/officeDocument/2006/relationships/image" Target="../media/image36.gif"/><Relationship Id="rId2" Type="http://schemas.openxmlformats.org/officeDocument/2006/relationships/image" Target="../media/image66.jpeg"/><Relationship Id="rId16" Type="http://schemas.openxmlformats.org/officeDocument/2006/relationships/image" Target="../media/image35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23" Type="http://schemas.openxmlformats.org/officeDocument/2006/relationships/image" Target="../media/image42.gif"/><Relationship Id="rId10" Type="http://schemas.openxmlformats.org/officeDocument/2006/relationships/image" Target="../media/image29.gif"/><Relationship Id="rId19" Type="http://schemas.openxmlformats.org/officeDocument/2006/relationships/image" Target="../media/image38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Relationship Id="rId22" Type="http://schemas.openxmlformats.org/officeDocument/2006/relationships/image" Target="../media/image41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18" Type="http://schemas.openxmlformats.org/officeDocument/2006/relationships/image" Target="../media/image37.gif"/><Relationship Id="rId3" Type="http://schemas.openxmlformats.org/officeDocument/2006/relationships/image" Target="../media/image22.gif"/><Relationship Id="rId21" Type="http://schemas.openxmlformats.org/officeDocument/2006/relationships/image" Target="../media/image40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17" Type="http://schemas.openxmlformats.org/officeDocument/2006/relationships/image" Target="../media/image36.gif"/><Relationship Id="rId2" Type="http://schemas.openxmlformats.org/officeDocument/2006/relationships/image" Target="../media/image66.jpeg"/><Relationship Id="rId16" Type="http://schemas.openxmlformats.org/officeDocument/2006/relationships/image" Target="../media/image35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23" Type="http://schemas.openxmlformats.org/officeDocument/2006/relationships/image" Target="../media/image42.gif"/><Relationship Id="rId10" Type="http://schemas.openxmlformats.org/officeDocument/2006/relationships/image" Target="../media/image29.gif"/><Relationship Id="rId19" Type="http://schemas.openxmlformats.org/officeDocument/2006/relationships/image" Target="../media/image38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Relationship Id="rId22" Type="http://schemas.openxmlformats.org/officeDocument/2006/relationships/image" Target="../media/image41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13" Type="http://schemas.openxmlformats.org/officeDocument/2006/relationships/image" Target="../media/image7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0.jpeg"/><Relationship Id="rId12" Type="http://schemas.openxmlformats.org/officeDocument/2006/relationships/image" Target="../media/image75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9.gif"/><Relationship Id="rId11" Type="http://schemas.openxmlformats.org/officeDocument/2006/relationships/image" Target="../media/image74.gif"/><Relationship Id="rId5" Type="http://schemas.openxmlformats.org/officeDocument/2006/relationships/image" Target="../media/image68.gif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2.gif"/><Relationship Id="rId2" Type="http://schemas.openxmlformats.org/officeDocument/2006/relationships/audio" Target="file:///F:\&#1087;&#1088;&#1077;&#1079;\&#1084;&#1086;&#1081;%20&#1091;&#1088;&#1086;&#1082;\Pesenka-Parovozika-mf-parovozik-iz-romashkovo(muzofon.com).mp3" TargetMode="External"/><Relationship Id="rId1" Type="http://schemas.openxmlformats.org/officeDocument/2006/relationships/audio" Target="file:///C:\Users\&#1044;&#1080;&#1084;&#1072;\Desktop\&#1053;&#1086;&#1074;&#1072;&#1103;%20&#1087;&#1072;&#1087;&#1089;&#1077;&#1084;&#1080;&#1085;&#1072;&#1088;&#1082;&#1072;\&#1055;&#1077;&#1089;&#1085;&#1080;%20&#1080;&#1079;%20&#1084;&#1091;&#1083;&#1100;&#1090;&#1092;&#1080;&#1083;&#1100;&#1084;&#1086;&#1074;%20-%20&#1055;&#1072;&#1088;&#1086;&#1074;&#1086;&#1079;&#1080;&#1082;%20&#1080;&#1079;%20&#1088;&#1086;&#1084;&#1072;&#1096;&#1082;&#1086;&#1074;&#1086;%20%5bplus-music.org%5d.mp3" TargetMode="External"/><Relationship Id="rId6" Type="http://schemas.openxmlformats.org/officeDocument/2006/relationships/image" Target="../media/image81.gif"/><Relationship Id="rId5" Type="http://schemas.openxmlformats.org/officeDocument/2006/relationships/image" Target="../media/image80.gif"/><Relationship Id="rId4" Type="http://schemas.openxmlformats.org/officeDocument/2006/relationships/image" Target="../media/image79.jpeg"/><Relationship Id="rId9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87;&#1088;&#1077;&#1079;\&#1084;&#1086;&#1081;%20&#1091;&#1088;&#1086;&#1082;\Pesenka-Parovozika-mf-parovozik-iz-romashkovo(muzofon.com)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png"/><Relationship Id="rId5" Type="http://schemas.openxmlformats.org/officeDocument/2006/relationships/image" Target="../media/image4.gif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gif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18" Type="http://schemas.openxmlformats.org/officeDocument/2006/relationships/image" Target="../media/image37.gif"/><Relationship Id="rId3" Type="http://schemas.openxmlformats.org/officeDocument/2006/relationships/image" Target="../media/image22.gif"/><Relationship Id="rId21" Type="http://schemas.openxmlformats.org/officeDocument/2006/relationships/image" Target="../media/image40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17" Type="http://schemas.openxmlformats.org/officeDocument/2006/relationships/image" Target="../media/image36.gif"/><Relationship Id="rId2" Type="http://schemas.openxmlformats.org/officeDocument/2006/relationships/image" Target="../media/image21.jpeg"/><Relationship Id="rId16" Type="http://schemas.openxmlformats.org/officeDocument/2006/relationships/image" Target="../media/image35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24" Type="http://schemas.openxmlformats.org/officeDocument/2006/relationships/image" Target="../media/image43.jpeg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23" Type="http://schemas.openxmlformats.org/officeDocument/2006/relationships/image" Target="../media/image42.gif"/><Relationship Id="rId10" Type="http://schemas.openxmlformats.org/officeDocument/2006/relationships/image" Target="../media/image29.gif"/><Relationship Id="rId19" Type="http://schemas.openxmlformats.org/officeDocument/2006/relationships/image" Target="../media/image38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Relationship Id="rId22" Type="http://schemas.openxmlformats.org/officeDocument/2006/relationships/image" Target="../media/image41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gif"/><Relationship Id="rId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gif"/><Relationship Id="rId18" Type="http://schemas.openxmlformats.org/officeDocument/2006/relationships/image" Target="../media/image37.gif"/><Relationship Id="rId3" Type="http://schemas.openxmlformats.org/officeDocument/2006/relationships/image" Target="../media/image22.gif"/><Relationship Id="rId21" Type="http://schemas.openxmlformats.org/officeDocument/2006/relationships/image" Target="../media/image40.gif"/><Relationship Id="rId7" Type="http://schemas.openxmlformats.org/officeDocument/2006/relationships/image" Target="../media/image26.gif"/><Relationship Id="rId12" Type="http://schemas.openxmlformats.org/officeDocument/2006/relationships/image" Target="../media/image31.gif"/><Relationship Id="rId17" Type="http://schemas.openxmlformats.org/officeDocument/2006/relationships/image" Target="../media/image36.gif"/><Relationship Id="rId2" Type="http://schemas.openxmlformats.org/officeDocument/2006/relationships/image" Target="../media/image21.jpeg"/><Relationship Id="rId16" Type="http://schemas.openxmlformats.org/officeDocument/2006/relationships/image" Target="../media/image35.gif"/><Relationship Id="rId20" Type="http://schemas.openxmlformats.org/officeDocument/2006/relationships/image" Target="../media/image39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gif"/><Relationship Id="rId11" Type="http://schemas.openxmlformats.org/officeDocument/2006/relationships/image" Target="../media/image30.gif"/><Relationship Id="rId24" Type="http://schemas.openxmlformats.org/officeDocument/2006/relationships/image" Target="../media/image43.jpeg"/><Relationship Id="rId5" Type="http://schemas.openxmlformats.org/officeDocument/2006/relationships/image" Target="../media/image24.gif"/><Relationship Id="rId15" Type="http://schemas.openxmlformats.org/officeDocument/2006/relationships/image" Target="../media/image34.gif"/><Relationship Id="rId23" Type="http://schemas.openxmlformats.org/officeDocument/2006/relationships/image" Target="../media/image42.gif"/><Relationship Id="rId10" Type="http://schemas.openxmlformats.org/officeDocument/2006/relationships/image" Target="../media/image29.gif"/><Relationship Id="rId19" Type="http://schemas.openxmlformats.org/officeDocument/2006/relationships/image" Target="../media/image38.gif"/><Relationship Id="rId4" Type="http://schemas.openxmlformats.org/officeDocument/2006/relationships/image" Target="../media/image23.gif"/><Relationship Id="rId9" Type="http://schemas.openxmlformats.org/officeDocument/2006/relationships/image" Target="../media/image28.gif"/><Relationship Id="rId14" Type="http://schemas.openxmlformats.org/officeDocument/2006/relationships/image" Target="../media/image33.gif"/><Relationship Id="rId22" Type="http://schemas.openxmlformats.org/officeDocument/2006/relationships/image" Target="../media/image41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jpeg"/><Relationship Id="rId10" Type="http://schemas.openxmlformats.org/officeDocument/2006/relationships/image" Target="../media/image56.png"/><Relationship Id="rId4" Type="http://schemas.openxmlformats.org/officeDocument/2006/relationships/image" Target="../media/image50.jpeg"/><Relationship Id="rId9" Type="http://schemas.openxmlformats.org/officeDocument/2006/relationships/image" Target="../media/image5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3" Type="http://schemas.openxmlformats.org/officeDocument/2006/relationships/image" Target="../media/image59.gif"/><Relationship Id="rId7" Type="http://schemas.openxmlformats.org/officeDocument/2006/relationships/image" Target="../media/image63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gif"/><Relationship Id="rId5" Type="http://schemas.openxmlformats.org/officeDocument/2006/relationships/image" Target="../media/image61.gif"/><Relationship Id="rId4" Type="http://schemas.openxmlformats.org/officeDocument/2006/relationships/image" Target="../media/image60.gif"/><Relationship Id="rId9" Type="http://schemas.openxmlformats.org/officeDocument/2006/relationships/image" Target="../media/image6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&amp;SHcy;&amp;acy;&amp;bcy;&amp;lcy;&amp;ocy;&amp;ncy; &amp;pcy;&amp;rcy;&amp;iecy;&amp;zcy;&amp;iecy;&amp;ncy;&amp;tcy;&amp;acy;&amp;tscy;&amp;icy;&amp;icy; &quot;&amp;Ucy;&amp;ncy;&amp;icy;&amp;vcy;&amp;iecy;&amp;rcy;&amp;scy;&amp;acy;&amp;lcy;&amp;softcy;&amp;ncy;&amp;ycy;&amp;jcy; &amp;lcy;&amp;iecy;&amp;tcy;&amp;ncy;&amp;icy;&amp;jcy; &amp;shcy;&amp;acy;&amp;bcy;&amp;lcy;&amp;ocy;&amp;ncy;&quot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578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41476" y="1844824"/>
            <a:ext cx="6247801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Путешествие в </a:t>
            </a:r>
          </a:p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Грамматику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768_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51720" y="548680"/>
            <a:ext cx="53285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Виктор</a:t>
            </a:r>
          </a:p>
          <a:p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  <a:effectLst/>
              </a:rPr>
              <a:t>Василий</a:t>
            </a:r>
          </a:p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Алексей</a:t>
            </a:r>
          </a:p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Ирина</a:t>
            </a:r>
            <a:endParaRPr lang="ru-RU" sz="40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  <a:p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Юрий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4150" y="548680"/>
            <a:ext cx="2822183" cy="31700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Игоревич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Алекс</a:t>
            </a:r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еевич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Юрьевич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Викторо</a:t>
            </a:r>
            <a:r>
              <a:rPr lang="ru-RU" sz="40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вич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Васильевич</a:t>
            </a:r>
            <a:endParaRPr lang="ru-RU" sz="40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779912" y="908720"/>
            <a:ext cx="1634480" cy="149046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563888" y="2060848"/>
            <a:ext cx="1872208" cy="129614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067944" y="1700808"/>
            <a:ext cx="1296144" cy="14401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707904" y="1556792"/>
            <a:ext cx="1584176" cy="64807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7219" y="620688"/>
            <a:ext cx="5433667" cy="424731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Отчества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образуются от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м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  <a:effectLst/>
              </a:rPr>
              <a:t>ужских имен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50"/>
                </a:solidFill>
              </a:rPr>
              <a:t>и пишутся с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заглавной буквы.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5841_origi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5656" y="0"/>
            <a:ext cx="6192688" cy="6858000"/>
          </a:xfrm>
          <a:prstGeom prst="rect">
            <a:avLst/>
          </a:prstGeom>
        </p:spPr>
      </p:pic>
      <p:pic>
        <p:nvPicPr>
          <p:cNvPr id="5" name="Рисунок 4" descr="cveta-7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835696" y="5229200"/>
            <a:ext cx="792088" cy="1080120"/>
          </a:xfrm>
          <a:prstGeom prst="rect">
            <a:avLst/>
          </a:prstGeom>
        </p:spPr>
      </p:pic>
      <p:pic>
        <p:nvPicPr>
          <p:cNvPr id="6" name="Рисунок 5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12160" y="5877272"/>
            <a:ext cx="757979" cy="720080"/>
          </a:xfrm>
          <a:prstGeom prst="rect">
            <a:avLst/>
          </a:prstGeom>
        </p:spPr>
      </p:pic>
      <p:pic>
        <p:nvPicPr>
          <p:cNvPr id="7" name="Рисунок 6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20272" y="4653136"/>
            <a:ext cx="792088" cy="752484"/>
          </a:xfrm>
          <a:prstGeom prst="rect">
            <a:avLst/>
          </a:prstGeom>
        </p:spPr>
      </p:pic>
      <p:pic>
        <p:nvPicPr>
          <p:cNvPr id="8" name="Рисунок 7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131840" y="5877272"/>
            <a:ext cx="576064" cy="752484"/>
          </a:xfrm>
          <a:prstGeom prst="rect">
            <a:avLst/>
          </a:prstGeom>
        </p:spPr>
      </p:pic>
      <p:pic>
        <p:nvPicPr>
          <p:cNvPr id="9" name="Рисунок 8" descr="cveta-79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4427984" y="3284984"/>
            <a:ext cx="504056" cy="658424"/>
          </a:xfrm>
          <a:prstGeom prst="rect">
            <a:avLst/>
          </a:prstGeom>
        </p:spPr>
      </p:pic>
      <p:pic>
        <p:nvPicPr>
          <p:cNvPr id="11" name="Рисунок 10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491880" y="4509120"/>
            <a:ext cx="576064" cy="752484"/>
          </a:xfrm>
          <a:prstGeom prst="rect">
            <a:avLst/>
          </a:prstGeom>
        </p:spPr>
      </p:pic>
      <p:pic>
        <p:nvPicPr>
          <p:cNvPr id="13" name="Рисунок 12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547664" y="5877272"/>
            <a:ext cx="576064" cy="752484"/>
          </a:xfrm>
          <a:prstGeom prst="rect">
            <a:avLst/>
          </a:prstGeom>
        </p:spPr>
      </p:pic>
      <p:pic>
        <p:nvPicPr>
          <p:cNvPr id="16" name="Рисунок 15" descr="cvetok42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83568" y="5900224"/>
            <a:ext cx="936104" cy="957776"/>
          </a:xfrm>
          <a:prstGeom prst="rect">
            <a:avLst/>
          </a:prstGeom>
        </p:spPr>
      </p:pic>
      <p:pic>
        <p:nvPicPr>
          <p:cNvPr id="17" name="Рисунок 16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180528" y="5553075"/>
            <a:ext cx="1080120" cy="1304925"/>
          </a:xfrm>
          <a:prstGeom prst="rect">
            <a:avLst/>
          </a:prstGeom>
        </p:spPr>
      </p:pic>
      <p:pic>
        <p:nvPicPr>
          <p:cNvPr id="14" name="Рисунок 13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6105516"/>
            <a:ext cx="792088" cy="752484"/>
          </a:xfrm>
          <a:prstGeom prst="rect">
            <a:avLst/>
          </a:prstGeom>
        </p:spPr>
      </p:pic>
      <p:pic>
        <p:nvPicPr>
          <p:cNvPr id="18" name="Рисунок 17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44408" y="5229200"/>
            <a:ext cx="1080120" cy="1304925"/>
          </a:xfrm>
          <a:prstGeom prst="rect">
            <a:avLst/>
          </a:prstGeom>
        </p:spPr>
      </p:pic>
      <p:pic>
        <p:nvPicPr>
          <p:cNvPr id="19" name="Рисунок 18" descr="cvetok42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956376" y="5814060"/>
            <a:ext cx="864096" cy="1043940"/>
          </a:xfrm>
          <a:prstGeom prst="rect">
            <a:avLst/>
          </a:prstGeom>
        </p:spPr>
      </p:pic>
      <p:pic>
        <p:nvPicPr>
          <p:cNvPr id="20" name="Рисунок 19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236296" y="5373216"/>
            <a:ext cx="1080120" cy="1304925"/>
          </a:xfrm>
          <a:prstGeom prst="rect">
            <a:avLst/>
          </a:prstGeom>
        </p:spPr>
      </p:pic>
      <p:pic>
        <p:nvPicPr>
          <p:cNvPr id="15" name="Рисунок 14" descr="cveta-79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1475656" y="3645024"/>
            <a:ext cx="433940" cy="591737"/>
          </a:xfrm>
          <a:prstGeom prst="rect">
            <a:avLst/>
          </a:prstGeom>
        </p:spPr>
      </p:pic>
      <p:pic>
        <p:nvPicPr>
          <p:cNvPr id="21" name="Рисунок 20" descr="cvetok42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67544" y="4941168"/>
            <a:ext cx="872243" cy="597736"/>
          </a:xfrm>
          <a:prstGeom prst="rect">
            <a:avLst/>
          </a:prstGeom>
        </p:spPr>
      </p:pic>
      <p:pic>
        <p:nvPicPr>
          <p:cNvPr id="10" name="Рисунок 9" descr="cveta-79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683568" y="4653136"/>
            <a:ext cx="582757" cy="794668"/>
          </a:xfrm>
          <a:prstGeom prst="rect">
            <a:avLst/>
          </a:prstGeom>
        </p:spPr>
      </p:pic>
      <p:pic>
        <p:nvPicPr>
          <p:cNvPr id="22" name="Рисунок 21" descr="cvetok42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028384" y="4365104"/>
            <a:ext cx="720080" cy="869950"/>
          </a:xfrm>
          <a:prstGeom prst="rect">
            <a:avLst/>
          </a:prstGeom>
        </p:spPr>
      </p:pic>
      <p:pic>
        <p:nvPicPr>
          <p:cNvPr id="4" name="Рисунок 3" descr="cveta-79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028384" y="4365104"/>
            <a:ext cx="720080" cy="684076"/>
          </a:xfrm>
          <a:prstGeom prst="rect">
            <a:avLst/>
          </a:prstGeom>
        </p:spPr>
      </p:pic>
      <p:pic>
        <p:nvPicPr>
          <p:cNvPr id="23" name="Рисунок 2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0" y="188640"/>
            <a:ext cx="1475656" cy="1047750"/>
          </a:xfrm>
          <a:prstGeom prst="rect">
            <a:avLst/>
          </a:prstGeom>
        </p:spPr>
      </p:pic>
      <p:pic>
        <p:nvPicPr>
          <p:cNvPr id="24" name="Рисунок 23" descr="babochkia-485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 flipH="1">
            <a:off x="2627784" y="1484784"/>
            <a:ext cx="370283" cy="296614"/>
          </a:xfrm>
          <a:prstGeom prst="rect">
            <a:avLst/>
          </a:prstGeom>
        </p:spPr>
      </p:pic>
      <p:pic>
        <p:nvPicPr>
          <p:cNvPr id="25" name="Рисунок 24" descr="babochkia-26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 rot="1785254" flipH="1">
            <a:off x="5229155" y="287093"/>
            <a:ext cx="520294" cy="465013"/>
          </a:xfrm>
          <a:prstGeom prst="rect">
            <a:avLst/>
          </a:prstGeom>
        </p:spPr>
      </p:pic>
      <p:pic>
        <p:nvPicPr>
          <p:cNvPr id="26" name="Рисунок 25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884368" y="2204864"/>
            <a:ext cx="352425" cy="354136"/>
          </a:xfrm>
          <a:prstGeom prst="rect">
            <a:avLst/>
          </a:prstGeom>
        </p:spPr>
      </p:pic>
      <p:pic>
        <p:nvPicPr>
          <p:cNvPr id="27" name="Рисунок 26" descr="butterfly67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 rot="1823770">
            <a:off x="8584999" y="484581"/>
            <a:ext cx="401997" cy="316959"/>
          </a:xfrm>
          <a:prstGeom prst="rect">
            <a:avLst/>
          </a:prstGeom>
        </p:spPr>
      </p:pic>
      <p:pic>
        <p:nvPicPr>
          <p:cNvPr id="29" name="Рисунок 28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7092280" y="1052736"/>
            <a:ext cx="3143250" cy="1066800"/>
          </a:xfrm>
          <a:prstGeom prst="rect">
            <a:avLst/>
          </a:prstGeom>
        </p:spPr>
      </p:pic>
      <p:pic>
        <p:nvPicPr>
          <p:cNvPr id="30" name="Рисунок 29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3491880" y="0"/>
            <a:ext cx="1224136" cy="1047750"/>
          </a:xfrm>
          <a:prstGeom prst="rect">
            <a:avLst/>
          </a:prstGeom>
        </p:spPr>
      </p:pic>
      <p:pic>
        <p:nvPicPr>
          <p:cNvPr id="31" name="Рисунок 30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23528" y="2924944"/>
            <a:ext cx="352425" cy="354136"/>
          </a:xfrm>
          <a:prstGeom prst="rect">
            <a:avLst/>
          </a:prstGeom>
        </p:spPr>
      </p:pic>
      <p:pic>
        <p:nvPicPr>
          <p:cNvPr id="32" name="Рисунок 31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2771800" y="188640"/>
            <a:ext cx="3143250" cy="1066800"/>
          </a:xfrm>
          <a:prstGeom prst="rect">
            <a:avLst/>
          </a:prstGeom>
        </p:spPr>
      </p:pic>
      <p:pic>
        <p:nvPicPr>
          <p:cNvPr id="33" name="Рисунок 3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164288" y="3068960"/>
            <a:ext cx="1224136" cy="1047750"/>
          </a:xfrm>
          <a:prstGeom prst="rect">
            <a:avLst/>
          </a:prstGeom>
        </p:spPr>
      </p:pic>
      <p:pic>
        <p:nvPicPr>
          <p:cNvPr id="34" name="Рисунок 33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4286248" y="0"/>
            <a:ext cx="4786346" cy="1928802"/>
          </a:xfrm>
          <a:prstGeom prst="rect">
            <a:avLst/>
          </a:prstGeom>
        </p:spPr>
      </p:pic>
      <p:pic>
        <p:nvPicPr>
          <p:cNvPr id="35" name="Рисунок 34" descr="butterfly66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 rot="20606063">
            <a:off x="1770138" y="304956"/>
            <a:ext cx="381862" cy="301083"/>
          </a:xfrm>
          <a:prstGeom prst="rect">
            <a:avLst/>
          </a:prstGeom>
        </p:spPr>
      </p:pic>
      <p:pic>
        <p:nvPicPr>
          <p:cNvPr id="36" name="Рисунок 35" descr="cveta-79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7236296" y="2348880"/>
            <a:ext cx="378990" cy="36004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0" y="1214422"/>
            <a:ext cx="486003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Дарья Викторовна</a:t>
            </a:r>
            <a:endParaRPr lang="ru-RU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928794" y="0"/>
            <a:ext cx="72152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Виктор Семёнович</a:t>
            </a:r>
            <a:endParaRPr lang="ru-RU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5841_original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75656" y="0"/>
            <a:ext cx="6192688" cy="6858000"/>
          </a:xfrm>
          <a:prstGeom prst="rect">
            <a:avLst/>
          </a:prstGeom>
        </p:spPr>
      </p:pic>
      <p:pic>
        <p:nvPicPr>
          <p:cNvPr id="5" name="Рисунок 4" descr="cveta-7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835696" y="5229200"/>
            <a:ext cx="792088" cy="1080120"/>
          </a:xfrm>
          <a:prstGeom prst="rect">
            <a:avLst/>
          </a:prstGeom>
        </p:spPr>
      </p:pic>
      <p:pic>
        <p:nvPicPr>
          <p:cNvPr id="6" name="Рисунок 5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12160" y="5877272"/>
            <a:ext cx="757979" cy="720080"/>
          </a:xfrm>
          <a:prstGeom prst="rect">
            <a:avLst/>
          </a:prstGeom>
        </p:spPr>
      </p:pic>
      <p:pic>
        <p:nvPicPr>
          <p:cNvPr id="7" name="Рисунок 6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20272" y="4653136"/>
            <a:ext cx="792088" cy="752484"/>
          </a:xfrm>
          <a:prstGeom prst="rect">
            <a:avLst/>
          </a:prstGeom>
        </p:spPr>
      </p:pic>
      <p:pic>
        <p:nvPicPr>
          <p:cNvPr id="8" name="Рисунок 7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131840" y="5877272"/>
            <a:ext cx="576064" cy="752484"/>
          </a:xfrm>
          <a:prstGeom prst="rect">
            <a:avLst/>
          </a:prstGeom>
        </p:spPr>
      </p:pic>
      <p:pic>
        <p:nvPicPr>
          <p:cNvPr id="9" name="Рисунок 8" descr="cveta-79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4427984" y="3284984"/>
            <a:ext cx="504056" cy="658424"/>
          </a:xfrm>
          <a:prstGeom prst="rect">
            <a:avLst/>
          </a:prstGeom>
        </p:spPr>
      </p:pic>
      <p:pic>
        <p:nvPicPr>
          <p:cNvPr id="11" name="Рисунок 10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491880" y="4509120"/>
            <a:ext cx="576064" cy="752484"/>
          </a:xfrm>
          <a:prstGeom prst="rect">
            <a:avLst/>
          </a:prstGeom>
        </p:spPr>
      </p:pic>
      <p:pic>
        <p:nvPicPr>
          <p:cNvPr id="13" name="Рисунок 12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547664" y="5877272"/>
            <a:ext cx="576064" cy="752484"/>
          </a:xfrm>
          <a:prstGeom prst="rect">
            <a:avLst/>
          </a:prstGeom>
        </p:spPr>
      </p:pic>
      <p:pic>
        <p:nvPicPr>
          <p:cNvPr id="16" name="Рисунок 15" descr="cvetok42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83568" y="5900224"/>
            <a:ext cx="936104" cy="957776"/>
          </a:xfrm>
          <a:prstGeom prst="rect">
            <a:avLst/>
          </a:prstGeom>
        </p:spPr>
      </p:pic>
      <p:pic>
        <p:nvPicPr>
          <p:cNvPr id="17" name="Рисунок 16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180528" y="5553075"/>
            <a:ext cx="1080120" cy="1304925"/>
          </a:xfrm>
          <a:prstGeom prst="rect">
            <a:avLst/>
          </a:prstGeom>
        </p:spPr>
      </p:pic>
      <p:pic>
        <p:nvPicPr>
          <p:cNvPr id="14" name="Рисунок 13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6105516"/>
            <a:ext cx="792088" cy="752484"/>
          </a:xfrm>
          <a:prstGeom prst="rect">
            <a:avLst/>
          </a:prstGeom>
        </p:spPr>
      </p:pic>
      <p:pic>
        <p:nvPicPr>
          <p:cNvPr id="18" name="Рисунок 17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44408" y="5229200"/>
            <a:ext cx="1080120" cy="1304925"/>
          </a:xfrm>
          <a:prstGeom prst="rect">
            <a:avLst/>
          </a:prstGeom>
        </p:spPr>
      </p:pic>
      <p:pic>
        <p:nvPicPr>
          <p:cNvPr id="19" name="Рисунок 18" descr="cvetok42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956376" y="5814060"/>
            <a:ext cx="864096" cy="1043940"/>
          </a:xfrm>
          <a:prstGeom prst="rect">
            <a:avLst/>
          </a:prstGeom>
        </p:spPr>
      </p:pic>
      <p:pic>
        <p:nvPicPr>
          <p:cNvPr id="20" name="Рисунок 19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236296" y="5373216"/>
            <a:ext cx="1080120" cy="1304925"/>
          </a:xfrm>
          <a:prstGeom prst="rect">
            <a:avLst/>
          </a:prstGeom>
        </p:spPr>
      </p:pic>
      <p:pic>
        <p:nvPicPr>
          <p:cNvPr id="15" name="Рисунок 14" descr="cveta-79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1475656" y="3645024"/>
            <a:ext cx="433940" cy="591737"/>
          </a:xfrm>
          <a:prstGeom prst="rect">
            <a:avLst/>
          </a:prstGeom>
        </p:spPr>
      </p:pic>
      <p:pic>
        <p:nvPicPr>
          <p:cNvPr id="21" name="Рисунок 20" descr="cvetok42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67544" y="4941168"/>
            <a:ext cx="872243" cy="597736"/>
          </a:xfrm>
          <a:prstGeom prst="rect">
            <a:avLst/>
          </a:prstGeom>
        </p:spPr>
      </p:pic>
      <p:pic>
        <p:nvPicPr>
          <p:cNvPr id="10" name="Рисунок 9" descr="cveta-79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683568" y="4653136"/>
            <a:ext cx="582757" cy="794668"/>
          </a:xfrm>
          <a:prstGeom prst="rect">
            <a:avLst/>
          </a:prstGeom>
        </p:spPr>
      </p:pic>
      <p:pic>
        <p:nvPicPr>
          <p:cNvPr id="22" name="Рисунок 21" descr="cvetok42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028384" y="4365104"/>
            <a:ext cx="720080" cy="869950"/>
          </a:xfrm>
          <a:prstGeom prst="rect">
            <a:avLst/>
          </a:prstGeom>
        </p:spPr>
      </p:pic>
      <p:pic>
        <p:nvPicPr>
          <p:cNvPr id="4" name="Рисунок 3" descr="cveta-79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028384" y="4365104"/>
            <a:ext cx="720080" cy="684076"/>
          </a:xfrm>
          <a:prstGeom prst="rect">
            <a:avLst/>
          </a:prstGeom>
        </p:spPr>
      </p:pic>
      <p:pic>
        <p:nvPicPr>
          <p:cNvPr id="23" name="Рисунок 2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0" y="188640"/>
            <a:ext cx="1475656" cy="1047750"/>
          </a:xfrm>
          <a:prstGeom prst="rect">
            <a:avLst/>
          </a:prstGeom>
        </p:spPr>
      </p:pic>
      <p:pic>
        <p:nvPicPr>
          <p:cNvPr id="24" name="Рисунок 23" descr="babochkia-485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 flipH="1">
            <a:off x="2627784" y="1484784"/>
            <a:ext cx="370283" cy="296614"/>
          </a:xfrm>
          <a:prstGeom prst="rect">
            <a:avLst/>
          </a:prstGeom>
        </p:spPr>
      </p:pic>
      <p:pic>
        <p:nvPicPr>
          <p:cNvPr id="25" name="Рисунок 24" descr="babochkia-26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 rot="1785254" flipH="1">
            <a:off x="5229155" y="287093"/>
            <a:ext cx="520294" cy="465013"/>
          </a:xfrm>
          <a:prstGeom prst="rect">
            <a:avLst/>
          </a:prstGeom>
        </p:spPr>
      </p:pic>
      <p:pic>
        <p:nvPicPr>
          <p:cNvPr id="26" name="Рисунок 25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884368" y="2204864"/>
            <a:ext cx="352425" cy="354136"/>
          </a:xfrm>
          <a:prstGeom prst="rect">
            <a:avLst/>
          </a:prstGeom>
        </p:spPr>
      </p:pic>
      <p:pic>
        <p:nvPicPr>
          <p:cNvPr id="27" name="Рисунок 26" descr="butterfly67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 rot="1823770">
            <a:off x="8584999" y="484581"/>
            <a:ext cx="401997" cy="316959"/>
          </a:xfrm>
          <a:prstGeom prst="rect">
            <a:avLst/>
          </a:prstGeom>
        </p:spPr>
      </p:pic>
      <p:pic>
        <p:nvPicPr>
          <p:cNvPr id="29" name="Рисунок 28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7092280" y="1052736"/>
            <a:ext cx="3143250" cy="1066800"/>
          </a:xfrm>
          <a:prstGeom prst="rect">
            <a:avLst/>
          </a:prstGeom>
        </p:spPr>
      </p:pic>
      <p:pic>
        <p:nvPicPr>
          <p:cNvPr id="30" name="Рисунок 29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3491880" y="0"/>
            <a:ext cx="1224136" cy="1047750"/>
          </a:xfrm>
          <a:prstGeom prst="rect">
            <a:avLst/>
          </a:prstGeom>
        </p:spPr>
      </p:pic>
      <p:pic>
        <p:nvPicPr>
          <p:cNvPr id="31" name="Рисунок 30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23528" y="2924944"/>
            <a:ext cx="352425" cy="354136"/>
          </a:xfrm>
          <a:prstGeom prst="rect">
            <a:avLst/>
          </a:prstGeom>
        </p:spPr>
      </p:pic>
      <p:pic>
        <p:nvPicPr>
          <p:cNvPr id="32" name="Рисунок 31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4714876" y="357166"/>
            <a:ext cx="3143250" cy="1066800"/>
          </a:xfrm>
          <a:prstGeom prst="rect">
            <a:avLst/>
          </a:prstGeom>
        </p:spPr>
      </p:pic>
      <p:pic>
        <p:nvPicPr>
          <p:cNvPr id="33" name="Рисунок 3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164288" y="3068960"/>
            <a:ext cx="1224136" cy="1047750"/>
          </a:xfrm>
          <a:prstGeom prst="rect">
            <a:avLst/>
          </a:prstGeom>
        </p:spPr>
      </p:pic>
      <p:pic>
        <p:nvPicPr>
          <p:cNvPr id="34" name="Рисунок 33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6429388" y="0"/>
            <a:ext cx="4786346" cy="1928802"/>
          </a:xfrm>
          <a:prstGeom prst="rect">
            <a:avLst/>
          </a:prstGeom>
        </p:spPr>
      </p:pic>
      <p:pic>
        <p:nvPicPr>
          <p:cNvPr id="35" name="Рисунок 34" descr="butterfly66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 rot="20606063">
            <a:off x="1770138" y="304956"/>
            <a:ext cx="381862" cy="301083"/>
          </a:xfrm>
          <a:prstGeom prst="rect">
            <a:avLst/>
          </a:prstGeom>
        </p:spPr>
      </p:pic>
      <p:pic>
        <p:nvPicPr>
          <p:cNvPr id="36" name="Рисунок 35" descr="cveta-79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7236296" y="2348880"/>
            <a:ext cx="378990" cy="360040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1928794" y="0"/>
            <a:ext cx="721520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             Волковы</a:t>
            </a:r>
            <a:r>
              <a:rPr lang="en-US" sz="7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Monotype Corsiva" pitchFamily="66" charset="0"/>
              </a:rPr>
              <a:t> </a:t>
            </a:r>
            <a:endParaRPr lang="ru-RU" sz="72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548680"/>
            <a:ext cx="4841390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Имена</a:t>
            </a:r>
          </a:p>
          <a:p>
            <a:pPr algn="ctr"/>
            <a:r>
              <a:rPr lang="ru-RU" sz="8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Фамилии</a:t>
            </a:r>
          </a:p>
          <a:p>
            <a:pPr algn="ctr"/>
            <a:r>
              <a:rPr lang="ru-RU" sz="8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Отчества</a:t>
            </a:r>
            <a:endParaRPr lang="ru-RU" sz="8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5004048" y="1196752"/>
            <a:ext cx="803520" cy="3384376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1700808"/>
            <a:ext cx="3014543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пишутся с 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з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аглавной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70C0"/>
                </a:solidFill>
              </a:rPr>
              <a:t>буквы.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0_9823_58cb5d2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71413"/>
            <a:ext cx="9144001" cy="6858002"/>
          </a:xfrm>
          <a:prstGeom prst="rect">
            <a:avLst/>
          </a:prstGeom>
        </p:spPr>
      </p:pic>
      <p:pic>
        <p:nvPicPr>
          <p:cNvPr id="9" name="Рисунок 8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0" y="3500414"/>
            <a:ext cx="350046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6611701" y="4429060"/>
            <a:ext cx="2532299" cy="2428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0" y="2071678"/>
            <a:ext cx="2532299" cy="24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3500430" y="0"/>
            <a:ext cx="2532299" cy="2428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3214678" y="4429060"/>
            <a:ext cx="2532299" cy="24289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0" y="0"/>
            <a:ext cx="2532299" cy="24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6215074" y="1285860"/>
            <a:ext cx="2532299" cy="24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6715140" y="2857496"/>
            <a:ext cx="2532299" cy="24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4857752" y="4429060"/>
            <a:ext cx="2532299" cy="242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 descr="a23a8bb5b72934c30c954aeks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928670"/>
            <a:ext cx="1714512" cy="1714512"/>
          </a:xfrm>
          <a:prstGeom prst="rect">
            <a:avLst/>
          </a:prstGeom>
        </p:spPr>
      </p:pic>
      <p:pic>
        <p:nvPicPr>
          <p:cNvPr id="28" name="Рисунок 27" descr="a23a8bb5b72934c30c954aeks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4429132"/>
            <a:ext cx="1643074" cy="1643074"/>
          </a:xfrm>
          <a:prstGeom prst="rect">
            <a:avLst/>
          </a:prstGeom>
        </p:spPr>
      </p:pic>
      <p:pic>
        <p:nvPicPr>
          <p:cNvPr id="29" name="Рисунок 28" descr="0_1de35_4c0541b8_XL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14678" y="3429000"/>
            <a:ext cx="1797472" cy="1428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 descr="0_9823_58cb5d2_XL.jpg"/>
          <p:cNvPicPr>
            <a:picLocks noChangeAspect="1"/>
          </p:cNvPicPr>
          <p:nvPr/>
        </p:nvPicPr>
        <p:blipFill>
          <a:blip r:embed="rId7" cstate="print"/>
          <a:srcRect l="31539" t="35252" r="30769" b="21099"/>
          <a:stretch>
            <a:fillRect/>
          </a:stretch>
        </p:blipFill>
        <p:spPr>
          <a:xfrm>
            <a:off x="4429124" y="3786190"/>
            <a:ext cx="819307" cy="785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 descr="0_9823_58cb5d2_XL.jpg"/>
          <p:cNvPicPr>
            <a:picLocks noChangeAspect="1"/>
          </p:cNvPicPr>
          <p:nvPr/>
        </p:nvPicPr>
        <p:blipFill>
          <a:blip r:embed="rId8" cstate="print"/>
          <a:srcRect l="31539" t="35252" r="30769" b="21099"/>
          <a:stretch>
            <a:fillRect/>
          </a:stretch>
        </p:blipFill>
        <p:spPr>
          <a:xfrm>
            <a:off x="3786182" y="2928934"/>
            <a:ext cx="857256" cy="822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 descr="0_9823_58cb5d2_XL.jpg"/>
          <p:cNvPicPr>
            <a:picLocks noChangeAspect="1"/>
          </p:cNvPicPr>
          <p:nvPr/>
        </p:nvPicPr>
        <p:blipFill>
          <a:blip r:embed="rId4" cstate="print"/>
          <a:srcRect l="31539" t="35252" r="30769" b="21099"/>
          <a:stretch>
            <a:fillRect/>
          </a:stretch>
        </p:blipFill>
        <p:spPr>
          <a:xfrm>
            <a:off x="3929058" y="4357694"/>
            <a:ext cx="1071570" cy="1027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 descr="0_9823_58cb5d2_XL.jpg"/>
          <p:cNvPicPr>
            <a:picLocks noChangeAspect="1"/>
          </p:cNvPicPr>
          <p:nvPr/>
        </p:nvPicPr>
        <p:blipFill>
          <a:blip r:embed="rId9" cstate="print"/>
          <a:srcRect l="31539" t="35252" r="30769" b="21099"/>
          <a:stretch>
            <a:fillRect/>
          </a:stretch>
        </p:blipFill>
        <p:spPr>
          <a:xfrm>
            <a:off x="3286116" y="4500570"/>
            <a:ext cx="978192" cy="938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 descr="0_9823_58cb5d2_XL.jpg"/>
          <p:cNvPicPr>
            <a:picLocks noChangeAspect="1"/>
          </p:cNvPicPr>
          <p:nvPr/>
        </p:nvPicPr>
        <p:blipFill>
          <a:blip r:embed="rId10" cstate="print"/>
          <a:srcRect l="31539" t="35252" r="30769" b="21099"/>
          <a:stretch>
            <a:fillRect/>
          </a:stretch>
        </p:blipFill>
        <p:spPr>
          <a:xfrm>
            <a:off x="3428992" y="3000372"/>
            <a:ext cx="847700" cy="813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 descr="0_85baa_4aa7b469_S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14348" y="4500570"/>
            <a:ext cx="2500320" cy="1000128"/>
          </a:xfrm>
          <a:prstGeom prst="rect">
            <a:avLst/>
          </a:prstGeom>
        </p:spPr>
      </p:pic>
      <p:pic>
        <p:nvPicPr>
          <p:cNvPr id="36" name="Рисунок 35" descr="animation5butterfly.g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4714876" y="642918"/>
            <a:ext cx="1383428" cy="1109516"/>
          </a:xfrm>
          <a:prstGeom prst="rect">
            <a:avLst/>
          </a:prstGeom>
        </p:spPr>
      </p:pic>
      <p:pic>
        <p:nvPicPr>
          <p:cNvPr id="3" name="песня соловья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95236" y="606917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90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e8ba7bd773b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detia-66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86182" y="2786058"/>
            <a:ext cx="710059" cy="944687"/>
          </a:xfrm>
          <a:prstGeom prst="rect">
            <a:avLst/>
          </a:prstGeom>
        </p:spPr>
      </p:pic>
      <p:pic>
        <p:nvPicPr>
          <p:cNvPr id="4" name="Рисунок 3" descr="detia-33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020272" y="2708920"/>
            <a:ext cx="1260121" cy="959743"/>
          </a:xfrm>
          <a:prstGeom prst="rect">
            <a:avLst/>
          </a:prstGeom>
        </p:spPr>
      </p:pic>
      <p:pic>
        <p:nvPicPr>
          <p:cNvPr id="6" name="Рисунок 5" descr="sol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-1"/>
            <a:ext cx="1533203" cy="1545275"/>
          </a:xfrm>
          <a:prstGeom prst="rect">
            <a:avLst/>
          </a:prstGeom>
        </p:spPr>
      </p:pic>
      <p:pic>
        <p:nvPicPr>
          <p:cNvPr id="7" name="Рисунок 6" descr="ludia-15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2051720" y="2996952"/>
            <a:ext cx="720080" cy="1073827"/>
          </a:xfrm>
          <a:prstGeom prst="rect">
            <a:avLst/>
          </a:prstGeom>
        </p:spPr>
      </p:pic>
      <p:pic>
        <p:nvPicPr>
          <p:cNvPr id="8" name="Рисунок 7" descr="ludia-2620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292081" y="2780928"/>
            <a:ext cx="1080120" cy="1024931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1_20100804_1815901545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3648" y="188640"/>
            <a:ext cx="6480720" cy="6480720"/>
          </a:xfrm>
          <a:prstGeom prst="rect">
            <a:avLst/>
          </a:prstGeom>
        </p:spPr>
      </p:pic>
      <p:pic>
        <p:nvPicPr>
          <p:cNvPr id="4" name="Рисунок 3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483768" y="4725144"/>
            <a:ext cx="1076325" cy="1066800"/>
          </a:xfrm>
          <a:prstGeom prst="rect">
            <a:avLst/>
          </a:prstGeom>
        </p:spPr>
      </p:pic>
      <p:pic>
        <p:nvPicPr>
          <p:cNvPr id="5" name="Рисунок 4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987824" y="5445224"/>
            <a:ext cx="1076325" cy="1066800"/>
          </a:xfrm>
          <a:prstGeom prst="rect">
            <a:avLst/>
          </a:prstGeom>
        </p:spPr>
      </p:pic>
      <p:pic>
        <p:nvPicPr>
          <p:cNvPr id="6" name="Рисунок 5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5719371">
            <a:off x="4294809" y="4744581"/>
            <a:ext cx="1076325" cy="1066800"/>
          </a:xfrm>
          <a:prstGeom prst="rect">
            <a:avLst/>
          </a:prstGeom>
        </p:spPr>
      </p:pic>
      <p:pic>
        <p:nvPicPr>
          <p:cNvPr id="7" name="Рисунок 6" descr="cveti-47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rot="2066164">
            <a:off x="4406342" y="5660089"/>
            <a:ext cx="1009151" cy="1000220"/>
          </a:xfrm>
          <a:prstGeom prst="rect">
            <a:avLst/>
          </a:prstGeom>
        </p:spPr>
      </p:pic>
      <p:pic>
        <p:nvPicPr>
          <p:cNvPr id="8" name="Рисунок 7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5141818" y="5226608"/>
            <a:ext cx="1076325" cy="1066800"/>
          </a:xfrm>
          <a:prstGeom prst="rect">
            <a:avLst/>
          </a:prstGeom>
        </p:spPr>
      </p:pic>
      <p:pic>
        <p:nvPicPr>
          <p:cNvPr id="9" name="Рисунок 8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2131900">
            <a:off x="3557641" y="4866568"/>
            <a:ext cx="1076325" cy="1066800"/>
          </a:xfrm>
          <a:prstGeom prst="rect">
            <a:avLst/>
          </a:prstGeom>
        </p:spPr>
      </p:pic>
      <p:pic>
        <p:nvPicPr>
          <p:cNvPr id="11" name="Рисунок 10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0" y="5661248"/>
            <a:ext cx="1475656" cy="1196752"/>
          </a:xfrm>
          <a:prstGeom prst="rect">
            <a:avLst/>
          </a:prstGeom>
        </p:spPr>
      </p:pic>
      <p:pic>
        <p:nvPicPr>
          <p:cNvPr id="13" name="Рисунок 12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300192" y="5661248"/>
            <a:ext cx="1475656" cy="1196752"/>
          </a:xfrm>
          <a:prstGeom prst="rect">
            <a:avLst/>
          </a:prstGeom>
        </p:spPr>
      </p:pic>
      <p:pic>
        <p:nvPicPr>
          <p:cNvPr id="14" name="Рисунок 13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004048" y="5661248"/>
            <a:ext cx="1475656" cy="1196752"/>
          </a:xfrm>
          <a:prstGeom prst="rect">
            <a:avLst/>
          </a:prstGeom>
        </p:spPr>
      </p:pic>
      <p:pic>
        <p:nvPicPr>
          <p:cNvPr id="15" name="Рисунок 14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668344" y="5661248"/>
            <a:ext cx="1475656" cy="1196752"/>
          </a:xfrm>
          <a:prstGeom prst="rect">
            <a:avLst/>
          </a:prstGeom>
        </p:spPr>
      </p:pic>
      <p:pic>
        <p:nvPicPr>
          <p:cNvPr id="16" name="Рисунок 15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403648" y="5661248"/>
            <a:ext cx="1475656" cy="1196752"/>
          </a:xfrm>
          <a:prstGeom prst="rect">
            <a:avLst/>
          </a:prstGeom>
        </p:spPr>
      </p:pic>
      <p:pic>
        <p:nvPicPr>
          <p:cNvPr id="17" name="Рисунок 16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771800" y="5661248"/>
            <a:ext cx="1475656" cy="1196752"/>
          </a:xfrm>
          <a:prstGeom prst="rect">
            <a:avLst/>
          </a:prstGeom>
        </p:spPr>
      </p:pic>
      <p:pic>
        <p:nvPicPr>
          <p:cNvPr id="18" name="Рисунок 17" descr="cvetok144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779912" y="5661248"/>
            <a:ext cx="1475656" cy="1196752"/>
          </a:xfrm>
          <a:prstGeom prst="rect">
            <a:avLst/>
          </a:prstGeom>
        </p:spPr>
      </p:pic>
      <p:pic>
        <p:nvPicPr>
          <p:cNvPr id="19" name="Рисунок 18" descr="cveti-4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rot="5719371">
            <a:off x="3534742" y="5739276"/>
            <a:ext cx="1076325" cy="1066800"/>
          </a:xfrm>
          <a:prstGeom prst="rect">
            <a:avLst/>
          </a:prstGeom>
        </p:spPr>
      </p:pic>
      <p:pic>
        <p:nvPicPr>
          <p:cNvPr id="20" name="Песни из мультфильмов - Паровозик из ромашково [plus-music.org]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179512" y="5877272"/>
            <a:ext cx="304800" cy="304800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1835696" y="692696"/>
            <a:ext cx="586692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Молодцы!</a:t>
            </a:r>
            <a:endParaRPr lang="ru-RU" sz="96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  <p:pic>
        <p:nvPicPr>
          <p:cNvPr id="22" name="Pesenka-Parovozika-mf-parovozik-iz-romashkovo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285720" y="592933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6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466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i.ytimg.com/vi/GwbFOJSC3_0/maxresdefaul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68342" cy="6858001"/>
          </a:xfrm>
          <a:prstGeom prst="rect">
            <a:avLst/>
          </a:prstGeom>
          <a:noFill/>
        </p:spPr>
      </p:pic>
      <p:pic>
        <p:nvPicPr>
          <p:cNvPr id="3" name="Рисунок 2" descr="detia-660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79912" y="3645024"/>
            <a:ext cx="710059" cy="944687"/>
          </a:xfrm>
          <a:prstGeom prst="rect">
            <a:avLst/>
          </a:prstGeom>
        </p:spPr>
      </p:pic>
      <p:pic>
        <p:nvPicPr>
          <p:cNvPr id="4" name="Рисунок 3" descr="detia-33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259632" y="3717032"/>
            <a:ext cx="1260121" cy="959743"/>
          </a:xfrm>
          <a:prstGeom prst="rect">
            <a:avLst/>
          </a:prstGeom>
        </p:spPr>
      </p:pic>
      <p:pic>
        <p:nvPicPr>
          <p:cNvPr id="6" name="Рисунок 5" descr="sol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0" y="-1"/>
            <a:ext cx="1533203" cy="1545275"/>
          </a:xfrm>
          <a:prstGeom prst="rect">
            <a:avLst/>
          </a:prstGeom>
        </p:spPr>
      </p:pic>
      <p:pic>
        <p:nvPicPr>
          <p:cNvPr id="7" name="Рисунок 6" descr="ludia-15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6588224" y="3212976"/>
            <a:ext cx="720080" cy="1073827"/>
          </a:xfrm>
          <a:prstGeom prst="rect">
            <a:avLst/>
          </a:prstGeom>
        </p:spPr>
      </p:pic>
      <p:pic>
        <p:nvPicPr>
          <p:cNvPr id="8" name="Рисунок 7" descr="ludia-2620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2123728" y="3645024"/>
            <a:ext cx="1080120" cy="1024931"/>
          </a:xfrm>
          <a:prstGeom prst="rect">
            <a:avLst/>
          </a:prstGeom>
        </p:spPr>
      </p:pic>
      <p:pic>
        <p:nvPicPr>
          <p:cNvPr id="9" name="Pesenka-Parovozika-mf-parovozik-iz-romashkovo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print"/>
          <a:stretch>
            <a:fillRect/>
          </a:stretch>
        </p:blipFill>
        <p:spPr>
          <a:xfrm>
            <a:off x="571472" y="6286520"/>
            <a:ext cx="304800" cy="304800"/>
          </a:xfrm>
          <a:prstGeom prst="rect">
            <a:avLst/>
          </a:prstGeom>
        </p:spPr>
      </p:pic>
      <p:pic>
        <p:nvPicPr>
          <p:cNvPr id="17412" name="Picture 4" descr="http://cn13.nevsedoma.com.ua/photo/78/3/rossiya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3717032"/>
            <a:ext cx="1008111" cy="937544"/>
          </a:xfrm>
          <a:prstGeom prst="rect">
            <a:avLst/>
          </a:prstGeom>
          <a:noFill/>
        </p:spPr>
      </p:pic>
      <p:pic>
        <p:nvPicPr>
          <p:cNvPr id="17414" name="Picture 6" descr="http://lib.znate.ru/pars_docs/refs/5/4018/4018_html_157d21d5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3645024"/>
            <a:ext cx="792088" cy="75648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allfons.ru/pic/201210/1024x600/allfons.ru-175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8351102" y="3140968"/>
            <a:ext cx="1847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479634" y="3244334"/>
            <a:ext cx="1847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8172400" y="404664"/>
            <a:ext cx="5272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95241" y="2060848"/>
            <a:ext cx="18473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ru-RU" sz="54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  <a:p>
            <a:pPr algn="ctr"/>
            <a:endParaRPr lang="ru-RU" sz="5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latin typeface="Monotype Corsiva" pitchFamily="66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911503" y="285728"/>
            <a:ext cx="3589323" cy="683264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Марина</a:t>
            </a:r>
          </a:p>
          <a:p>
            <a:pPr algn="ctr"/>
            <a:r>
              <a:rPr lang="ru-RU" sz="6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Орехова</a:t>
            </a:r>
            <a:endParaRPr lang="ru-RU" sz="60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endParaRPr lang="ru-RU" sz="6000" b="1" i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  <a:p>
            <a:pPr algn="ctr"/>
            <a:r>
              <a:rPr lang="ru-RU" sz="6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Игоревна</a:t>
            </a:r>
          </a:p>
          <a:p>
            <a:pPr algn="ctr"/>
            <a:endParaRPr lang="ru-RU" sz="48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endParaRPr lang="ru-RU" sz="48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endParaRPr lang="ru-RU" sz="4800" b="1" i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  <a:p>
            <a:pPr algn="ctr"/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3071802" y="2143117"/>
            <a:ext cx="314327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улитка</a:t>
            </a:r>
            <a:endParaRPr lang="ru-RU" sz="6000" b="1" i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45" name="Рисунок 44" descr="0_3ad5c_307ff0b2_S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188624" y="3717032"/>
            <a:ext cx="837227" cy="1012775"/>
          </a:xfrm>
          <a:prstGeom prst="rect">
            <a:avLst/>
          </a:prstGeom>
        </p:spPr>
      </p:pic>
      <p:pic>
        <p:nvPicPr>
          <p:cNvPr id="46" name="Рисунок 45" descr="0_3ad5c_307ff0b2_S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144000" y="-891480"/>
            <a:ext cx="2407975" cy="2912874"/>
          </a:xfrm>
          <a:prstGeom prst="rect">
            <a:avLst/>
          </a:prstGeom>
        </p:spPr>
      </p:pic>
      <p:pic>
        <p:nvPicPr>
          <p:cNvPr id="50" name="Рисунок 49" descr="0_3ad4c_64fd857d_S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620672" y="0"/>
            <a:ext cx="1549587" cy="2446717"/>
          </a:xfrm>
          <a:prstGeom prst="rect">
            <a:avLst/>
          </a:prstGeom>
        </p:spPr>
      </p:pic>
      <p:pic>
        <p:nvPicPr>
          <p:cNvPr id="53" name="Рисунок 52" descr="0_3ad5a_f588b0aa_S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2060832" y="404664"/>
            <a:ext cx="2843808" cy="3091095"/>
          </a:xfrm>
          <a:prstGeom prst="rect">
            <a:avLst/>
          </a:prstGeom>
        </p:spPr>
      </p:pic>
      <p:pic>
        <p:nvPicPr>
          <p:cNvPr id="26" name="Picture 5" descr="3B01A7D9"/>
          <p:cNvPicPr>
            <a:picLocks noChangeAspect="1" noChangeArrowheads="1"/>
          </p:cNvPicPr>
          <p:nvPr/>
        </p:nvPicPr>
        <p:blipFill>
          <a:blip r:embed="rId7" cstate="print"/>
          <a:srcRect t="13942" r="56299" b="1123"/>
          <a:stretch>
            <a:fillRect/>
          </a:stretch>
        </p:blipFill>
        <p:spPr bwMode="auto">
          <a:xfrm>
            <a:off x="1043608" y="1196752"/>
            <a:ext cx="1068383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5" descr="B3B7EE04"/>
          <p:cNvPicPr>
            <a:picLocks noChangeAspect="1" noChangeArrowheads="1"/>
          </p:cNvPicPr>
          <p:nvPr/>
        </p:nvPicPr>
        <p:blipFill>
          <a:blip r:embed="rId8" cstate="print"/>
          <a:srcRect l="53719" t="65173"/>
          <a:stretch>
            <a:fillRect/>
          </a:stretch>
        </p:blipFill>
        <p:spPr bwMode="auto">
          <a:xfrm>
            <a:off x="1403648" y="3645024"/>
            <a:ext cx="857224" cy="1506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4" descr="C07D43B4"/>
          <p:cNvPicPr>
            <a:picLocks noChangeAspect="1" noChangeArrowheads="1"/>
          </p:cNvPicPr>
          <p:nvPr/>
        </p:nvPicPr>
        <p:blipFill>
          <a:blip r:embed="rId9" cstate="print"/>
          <a:srcRect t="9464" r="50607" b="2112"/>
          <a:stretch>
            <a:fillRect/>
          </a:stretch>
        </p:blipFill>
        <p:spPr bwMode="auto">
          <a:xfrm>
            <a:off x="7596336" y="3356992"/>
            <a:ext cx="1071538" cy="1595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5" descr="4BEA2825"/>
          <p:cNvPicPr>
            <a:picLocks noChangeAspect="1" noChangeArrowheads="1"/>
          </p:cNvPicPr>
          <p:nvPr/>
        </p:nvPicPr>
        <p:blipFill>
          <a:blip r:embed="rId10" cstate="print"/>
          <a:srcRect t="9103" r="42627" b="1402"/>
          <a:stretch>
            <a:fillRect/>
          </a:stretch>
        </p:blipFill>
        <p:spPr bwMode="auto">
          <a:xfrm>
            <a:off x="7092280" y="692696"/>
            <a:ext cx="1450967" cy="1666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fei-13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rot="2021385">
            <a:off x="10763427" y="4552922"/>
            <a:ext cx="2019300" cy="1905000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1" grpId="0"/>
      <p:bldP spid="3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.ytimg.com/vi/EbnyGhXYCg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veta-7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835696" y="5229200"/>
            <a:ext cx="792088" cy="1080120"/>
          </a:xfrm>
          <a:prstGeom prst="rect">
            <a:avLst/>
          </a:prstGeom>
        </p:spPr>
      </p:pic>
      <p:pic>
        <p:nvPicPr>
          <p:cNvPr id="6" name="Рисунок 5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12160" y="5877272"/>
            <a:ext cx="757979" cy="720080"/>
          </a:xfrm>
          <a:prstGeom prst="rect">
            <a:avLst/>
          </a:prstGeom>
        </p:spPr>
      </p:pic>
      <p:pic>
        <p:nvPicPr>
          <p:cNvPr id="7" name="Рисунок 6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20272" y="4653136"/>
            <a:ext cx="792088" cy="752484"/>
          </a:xfrm>
          <a:prstGeom prst="rect">
            <a:avLst/>
          </a:prstGeom>
        </p:spPr>
      </p:pic>
      <p:pic>
        <p:nvPicPr>
          <p:cNvPr id="8" name="Рисунок 7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131840" y="5877272"/>
            <a:ext cx="576064" cy="752484"/>
          </a:xfrm>
          <a:prstGeom prst="rect">
            <a:avLst/>
          </a:prstGeom>
        </p:spPr>
      </p:pic>
      <p:pic>
        <p:nvPicPr>
          <p:cNvPr id="9" name="Рисунок 8" descr="cveta-79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4427984" y="3284984"/>
            <a:ext cx="504056" cy="658424"/>
          </a:xfrm>
          <a:prstGeom prst="rect">
            <a:avLst/>
          </a:prstGeom>
        </p:spPr>
      </p:pic>
      <p:pic>
        <p:nvPicPr>
          <p:cNvPr id="11" name="Рисунок 10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491880" y="4509120"/>
            <a:ext cx="576064" cy="752484"/>
          </a:xfrm>
          <a:prstGeom prst="rect">
            <a:avLst/>
          </a:prstGeom>
        </p:spPr>
      </p:pic>
      <p:pic>
        <p:nvPicPr>
          <p:cNvPr id="13" name="Рисунок 12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547664" y="5877272"/>
            <a:ext cx="576064" cy="752484"/>
          </a:xfrm>
          <a:prstGeom prst="rect">
            <a:avLst/>
          </a:prstGeom>
        </p:spPr>
      </p:pic>
      <p:pic>
        <p:nvPicPr>
          <p:cNvPr id="16" name="Рисунок 15" descr="cvetok42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83568" y="5900224"/>
            <a:ext cx="936104" cy="957776"/>
          </a:xfrm>
          <a:prstGeom prst="rect">
            <a:avLst/>
          </a:prstGeom>
        </p:spPr>
      </p:pic>
      <p:pic>
        <p:nvPicPr>
          <p:cNvPr id="17" name="Рисунок 16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180528" y="5553075"/>
            <a:ext cx="1080120" cy="1304925"/>
          </a:xfrm>
          <a:prstGeom prst="rect">
            <a:avLst/>
          </a:prstGeom>
        </p:spPr>
      </p:pic>
      <p:pic>
        <p:nvPicPr>
          <p:cNvPr id="14" name="Рисунок 13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6105516"/>
            <a:ext cx="792088" cy="752484"/>
          </a:xfrm>
          <a:prstGeom prst="rect">
            <a:avLst/>
          </a:prstGeom>
        </p:spPr>
      </p:pic>
      <p:pic>
        <p:nvPicPr>
          <p:cNvPr id="18" name="Рисунок 17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44408" y="5229200"/>
            <a:ext cx="1080120" cy="1304925"/>
          </a:xfrm>
          <a:prstGeom prst="rect">
            <a:avLst/>
          </a:prstGeom>
        </p:spPr>
      </p:pic>
      <p:pic>
        <p:nvPicPr>
          <p:cNvPr id="19" name="Рисунок 18" descr="cvetok42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956376" y="5814060"/>
            <a:ext cx="864096" cy="1043940"/>
          </a:xfrm>
          <a:prstGeom prst="rect">
            <a:avLst/>
          </a:prstGeom>
        </p:spPr>
      </p:pic>
      <p:pic>
        <p:nvPicPr>
          <p:cNvPr id="20" name="Рисунок 19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236296" y="5373216"/>
            <a:ext cx="1080120" cy="1304925"/>
          </a:xfrm>
          <a:prstGeom prst="rect">
            <a:avLst/>
          </a:prstGeom>
        </p:spPr>
      </p:pic>
      <p:pic>
        <p:nvPicPr>
          <p:cNvPr id="15" name="Рисунок 14" descr="cveta-79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1475656" y="3645024"/>
            <a:ext cx="433940" cy="591737"/>
          </a:xfrm>
          <a:prstGeom prst="rect">
            <a:avLst/>
          </a:prstGeom>
        </p:spPr>
      </p:pic>
      <p:pic>
        <p:nvPicPr>
          <p:cNvPr id="21" name="Рисунок 20" descr="cvetok42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67544" y="4941168"/>
            <a:ext cx="872243" cy="597736"/>
          </a:xfrm>
          <a:prstGeom prst="rect">
            <a:avLst/>
          </a:prstGeom>
        </p:spPr>
      </p:pic>
      <p:pic>
        <p:nvPicPr>
          <p:cNvPr id="10" name="Рисунок 9" descr="cveta-79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683568" y="4653136"/>
            <a:ext cx="582757" cy="794668"/>
          </a:xfrm>
          <a:prstGeom prst="rect">
            <a:avLst/>
          </a:prstGeom>
        </p:spPr>
      </p:pic>
      <p:pic>
        <p:nvPicPr>
          <p:cNvPr id="22" name="Рисунок 21" descr="cvetok42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028384" y="4365104"/>
            <a:ext cx="720080" cy="869950"/>
          </a:xfrm>
          <a:prstGeom prst="rect">
            <a:avLst/>
          </a:prstGeom>
        </p:spPr>
      </p:pic>
      <p:pic>
        <p:nvPicPr>
          <p:cNvPr id="4" name="Рисунок 3" descr="cveta-79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028384" y="4365104"/>
            <a:ext cx="720080" cy="684076"/>
          </a:xfrm>
          <a:prstGeom prst="rect">
            <a:avLst/>
          </a:prstGeom>
        </p:spPr>
      </p:pic>
      <p:pic>
        <p:nvPicPr>
          <p:cNvPr id="23" name="Рисунок 2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0" y="188640"/>
            <a:ext cx="1475656" cy="1047750"/>
          </a:xfrm>
          <a:prstGeom prst="rect">
            <a:avLst/>
          </a:prstGeom>
        </p:spPr>
      </p:pic>
      <p:pic>
        <p:nvPicPr>
          <p:cNvPr id="24" name="Рисунок 23" descr="babochkia-485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 flipH="1">
            <a:off x="2627784" y="1484784"/>
            <a:ext cx="370283" cy="296614"/>
          </a:xfrm>
          <a:prstGeom prst="rect">
            <a:avLst/>
          </a:prstGeom>
        </p:spPr>
      </p:pic>
      <p:pic>
        <p:nvPicPr>
          <p:cNvPr id="25" name="Рисунок 24" descr="babochkia-26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 rot="1785254" flipH="1">
            <a:off x="5229155" y="287093"/>
            <a:ext cx="520294" cy="465013"/>
          </a:xfrm>
          <a:prstGeom prst="rect">
            <a:avLst/>
          </a:prstGeom>
        </p:spPr>
      </p:pic>
      <p:pic>
        <p:nvPicPr>
          <p:cNvPr id="26" name="Рисунок 25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884368" y="2204864"/>
            <a:ext cx="352425" cy="354136"/>
          </a:xfrm>
          <a:prstGeom prst="rect">
            <a:avLst/>
          </a:prstGeom>
        </p:spPr>
      </p:pic>
      <p:pic>
        <p:nvPicPr>
          <p:cNvPr id="27" name="Рисунок 26" descr="butterfly67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 rot="1823770">
            <a:off x="8584999" y="484581"/>
            <a:ext cx="401997" cy="316959"/>
          </a:xfrm>
          <a:prstGeom prst="rect">
            <a:avLst/>
          </a:prstGeom>
        </p:spPr>
      </p:pic>
      <p:pic>
        <p:nvPicPr>
          <p:cNvPr id="29" name="Рисунок 28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7092280" y="1052736"/>
            <a:ext cx="3143250" cy="1066800"/>
          </a:xfrm>
          <a:prstGeom prst="rect">
            <a:avLst/>
          </a:prstGeom>
        </p:spPr>
      </p:pic>
      <p:pic>
        <p:nvPicPr>
          <p:cNvPr id="30" name="Рисунок 29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3491880" y="0"/>
            <a:ext cx="1224136" cy="1047750"/>
          </a:xfrm>
          <a:prstGeom prst="rect">
            <a:avLst/>
          </a:prstGeom>
        </p:spPr>
      </p:pic>
      <p:pic>
        <p:nvPicPr>
          <p:cNvPr id="31" name="Рисунок 30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23528" y="2924944"/>
            <a:ext cx="352425" cy="354136"/>
          </a:xfrm>
          <a:prstGeom prst="rect">
            <a:avLst/>
          </a:prstGeom>
        </p:spPr>
      </p:pic>
      <p:pic>
        <p:nvPicPr>
          <p:cNvPr id="32" name="Рисунок 31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2771800" y="188640"/>
            <a:ext cx="3143250" cy="1066800"/>
          </a:xfrm>
          <a:prstGeom prst="rect">
            <a:avLst/>
          </a:prstGeom>
        </p:spPr>
      </p:pic>
      <p:pic>
        <p:nvPicPr>
          <p:cNvPr id="33" name="Рисунок 3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164288" y="3068960"/>
            <a:ext cx="1224136" cy="1047750"/>
          </a:xfrm>
          <a:prstGeom prst="rect">
            <a:avLst/>
          </a:prstGeom>
        </p:spPr>
      </p:pic>
      <p:pic>
        <p:nvPicPr>
          <p:cNvPr id="34" name="Рисунок 33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524328" y="0"/>
            <a:ext cx="1259632" cy="894368"/>
          </a:xfrm>
          <a:prstGeom prst="rect">
            <a:avLst/>
          </a:prstGeom>
        </p:spPr>
      </p:pic>
      <p:pic>
        <p:nvPicPr>
          <p:cNvPr id="35" name="Рисунок 34" descr="butterfly66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 rot="20606063">
            <a:off x="1770138" y="304956"/>
            <a:ext cx="381862" cy="301083"/>
          </a:xfrm>
          <a:prstGeom prst="rect">
            <a:avLst/>
          </a:prstGeom>
        </p:spPr>
      </p:pic>
      <p:pic>
        <p:nvPicPr>
          <p:cNvPr id="36" name="Рисунок 35" descr="cveta-79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7236296" y="2348880"/>
            <a:ext cx="378990" cy="360040"/>
          </a:xfrm>
          <a:prstGeom prst="rect">
            <a:avLst/>
          </a:prstGeom>
        </p:spPr>
      </p:pic>
      <p:pic>
        <p:nvPicPr>
          <p:cNvPr id="2" name="Picture 2" descr="http://lager.lt/_ph/3/276931548.jpg"/>
          <p:cNvPicPr>
            <a:picLocks noChangeAspect="1" noChangeArrowheads="1"/>
          </p:cNvPicPr>
          <p:nvPr/>
        </p:nvPicPr>
        <p:blipFill>
          <a:blip r:embed="rId24" cstate="print"/>
          <a:srcRect l="45448" t="26419" r="16274"/>
          <a:stretch>
            <a:fillRect/>
          </a:stretch>
        </p:blipFill>
        <p:spPr bwMode="auto">
          <a:xfrm>
            <a:off x="1547664" y="980728"/>
            <a:ext cx="2880320" cy="4149080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251520" y="5229200"/>
            <a:ext cx="2307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Виктор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87824" y="1340768"/>
            <a:ext cx="2052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Дарья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-171509"/>
            <a:ext cx="30489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428596" y="-332325"/>
            <a:ext cx="8424936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i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ru-RU" sz="4800" dirty="0" smtClean="0"/>
              <a:t>Таня, Ваня, Петя, Галя,</a:t>
            </a:r>
            <a:br>
              <a:rPr lang="ru-RU" sz="4800" dirty="0" smtClean="0"/>
            </a:br>
            <a:r>
              <a:rPr lang="ru-RU" sz="4800" dirty="0" smtClean="0"/>
              <a:t>Лена, Нина, Мила, Валя,</a:t>
            </a:r>
            <a:br>
              <a:rPr lang="ru-RU" sz="4800" dirty="0" smtClean="0"/>
            </a:br>
            <a:r>
              <a:rPr lang="ru-RU" sz="4800" dirty="0" smtClean="0"/>
              <a:t>Коля, Ира, Алексей,</a:t>
            </a:r>
            <a:br>
              <a:rPr lang="ru-RU" sz="4800" dirty="0" smtClean="0"/>
            </a:br>
            <a:r>
              <a:rPr lang="ru-RU" sz="4800" dirty="0" smtClean="0"/>
              <a:t>И Серёжа, и Андрей.</a:t>
            </a:r>
            <a:br>
              <a:rPr lang="ru-RU" sz="4800" dirty="0" smtClean="0"/>
            </a:br>
            <a:r>
              <a:rPr lang="ru-RU" sz="4800" dirty="0" smtClean="0"/>
              <a:t>Никогда не забывайте –</a:t>
            </a:r>
            <a:br>
              <a:rPr lang="ru-RU" sz="4800" dirty="0" smtClean="0"/>
            </a:br>
            <a:r>
              <a:rPr lang="ru-RU" sz="4800" dirty="0" smtClean="0"/>
              <a:t>Имя буквой выделяйте.</a:t>
            </a:r>
            <a:endParaRPr kumimoji="0" lang="ru-RU" sz="4800" b="1" u="none" strike="noStrike" cap="none" normalizeH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https://im0-tub-ru.yandex.net/i?id=850544f3cfec11ad7e026fb60e3b328e&amp;n=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5310721"/>
            <a:ext cx="1440160" cy="1547279"/>
          </a:xfrm>
          <a:prstGeom prst="rect">
            <a:avLst/>
          </a:prstGeom>
          <a:noFill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907704" y="692696"/>
          <a:ext cx="6095999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468923"/>
                <a:gridCol w="1406769"/>
              </a:tblGrid>
              <a:tr h="370840">
                <a:tc rowSpan="3" gridSpan="4">
                  <a:txBody>
                    <a:bodyPr/>
                    <a:lstStyle/>
                    <a:p>
                      <a:r>
                        <a:rPr lang="ru-RU" sz="2800" dirty="0" smtClean="0"/>
                        <a:t>                                                                              </a:t>
                      </a:r>
                    </a:p>
                    <a:p>
                      <a:endParaRPr lang="ru-RU" sz="2800" dirty="0" smtClean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rowSpan="3"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2800" dirty="0" smtClean="0"/>
                        <a:t>      </a:t>
                      </a:r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2"/>
                          </a:solidFill>
                        </a:rPr>
                        <a:t>Б</a:t>
                      </a:r>
                      <a:endParaRPr lang="ru-RU" sz="2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 rowSpan="2"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>
                    <a:lnL w="38100" cmpd="sng">
                      <a:noFill/>
                    </a:lnL>
                    <a:lnT w="38100" cmpd="sng">
                      <a:noFill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2"/>
                          </a:solidFill>
                        </a:rPr>
                        <a:t>М</a:t>
                      </a:r>
                      <a:endParaRPr lang="ru-RU" sz="2800" dirty="0">
                        <a:solidFill>
                          <a:schemeClr val="tx2"/>
                        </a:solidFill>
                      </a:endParaRPr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</a:t>
                      </a:r>
                      <a:endParaRPr lang="ru-RU" sz="28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р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  <a:tr h="370840">
                <a:tc gridSpan="4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R w="12700" cmpd="sng">
                      <a:noFill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р</a:t>
                      </a:r>
                      <a:endParaRPr lang="ru-RU" sz="28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6" gridSpan="3"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6"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rowSpan="6" h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2"/>
                          </a:solidFill>
                        </a:rPr>
                        <a:t>З</a:t>
                      </a:r>
                      <a:endParaRPr lang="ru-RU" sz="2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л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у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ш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  <a:tr h="370840">
                <a:tc rowSpan="2" gridSpan="2"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sz="2000"/>
                    </a:p>
                  </a:txBody>
                  <a:tcPr>
                    <a:lnB w="12700" cmpd="sng">
                      <a:noFill/>
                    </a:lnB>
                  </a:tcPr>
                </a:tc>
                <a:tc rowSpan="3" gridSpan="4">
                  <a:txBody>
                    <a:bodyPr/>
                    <a:lstStyle/>
                    <a:p>
                      <a:pPr algn="r"/>
                      <a:r>
                        <a:rPr lang="ru-RU" sz="2800" dirty="0" smtClean="0"/>
                        <a:t>                                                                                                   5</a:t>
                      </a:r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rowSpan="3" h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т</a:t>
                      </a:r>
                      <a:endParaRPr lang="ru-RU" sz="28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  <a:tr h="370840">
                <a:tc gridSpan="2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и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а</a:t>
                      </a:r>
                      <a:endParaRPr lang="ru-RU" sz="2800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r>
                        <a:rPr lang="ru-RU" sz="2800" dirty="0" smtClean="0"/>
                        <a:t>     3</a:t>
                      </a:r>
                    </a:p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err="1" smtClean="0"/>
                        <a:t>н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>
                    <a:lnR w="12700" cmpd="sng">
                      <a:noFill/>
                    </a:ln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gridSpan="3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2"/>
                          </a:solidFill>
                        </a:rPr>
                        <a:t>К</a:t>
                      </a:r>
                      <a:endParaRPr lang="ru-RU" sz="28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л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б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к</a:t>
                      </a:r>
                      <a:endParaRPr lang="ru-RU" sz="2800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sz="200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2290" name="Picture 2" descr="https://im0-tub-ru.yandex.net/i?id=e68c474fe481958e0ba4cd0d89202af4&amp;n=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653136"/>
            <a:ext cx="2357580" cy="1771592"/>
          </a:xfrm>
          <a:prstGeom prst="rect">
            <a:avLst/>
          </a:prstGeom>
          <a:noFill/>
        </p:spPr>
      </p:pic>
      <p:pic>
        <p:nvPicPr>
          <p:cNvPr id="2" name="Picture 4" descr="https://im0-tub-ru.yandex.net/i?id=cc1edaa7df63e21217dd559b2d02cc64&amp;n=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345832"/>
            <a:ext cx="2605582" cy="1512168"/>
          </a:xfrm>
          <a:prstGeom prst="rect">
            <a:avLst/>
          </a:prstGeom>
          <a:noFill/>
        </p:spPr>
      </p:pic>
      <p:pic>
        <p:nvPicPr>
          <p:cNvPr id="72" name="Рисунок 71" descr="detskie211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727338" y="476672"/>
            <a:ext cx="2081032" cy="3384376"/>
          </a:xfrm>
          <a:prstGeom prst="rect">
            <a:avLst/>
          </a:prstGeom>
        </p:spPr>
      </p:pic>
      <p:pic>
        <p:nvPicPr>
          <p:cNvPr id="71" name="Рисунок 70" descr="0_60913_28c9063_L.pn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07704" y="154076"/>
            <a:ext cx="1979712" cy="1876767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1259632" y="2276872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88024" y="260648"/>
            <a:ext cx="3674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2</a:t>
            </a:r>
            <a:endParaRPr lang="ru-RU" sz="28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.ytimg.com/vi/EbnyGhXYCgw/maxres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cveta-79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835696" y="5229200"/>
            <a:ext cx="792088" cy="1080120"/>
          </a:xfrm>
          <a:prstGeom prst="rect">
            <a:avLst/>
          </a:prstGeom>
        </p:spPr>
      </p:pic>
      <p:pic>
        <p:nvPicPr>
          <p:cNvPr id="6" name="Рисунок 5" descr="cveta-79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12160" y="5877272"/>
            <a:ext cx="757979" cy="720080"/>
          </a:xfrm>
          <a:prstGeom prst="rect">
            <a:avLst/>
          </a:prstGeom>
        </p:spPr>
      </p:pic>
      <p:pic>
        <p:nvPicPr>
          <p:cNvPr id="7" name="Рисунок 6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020272" y="4653136"/>
            <a:ext cx="792088" cy="752484"/>
          </a:xfrm>
          <a:prstGeom prst="rect">
            <a:avLst/>
          </a:prstGeom>
        </p:spPr>
      </p:pic>
      <p:pic>
        <p:nvPicPr>
          <p:cNvPr id="8" name="Рисунок 7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131840" y="5877272"/>
            <a:ext cx="576064" cy="752484"/>
          </a:xfrm>
          <a:prstGeom prst="rect">
            <a:avLst/>
          </a:prstGeom>
        </p:spPr>
      </p:pic>
      <p:pic>
        <p:nvPicPr>
          <p:cNvPr id="9" name="Рисунок 8" descr="cveta-79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 flipH="1">
            <a:off x="4427984" y="3284984"/>
            <a:ext cx="504056" cy="658424"/>
          </a:xfrm>
          <a:prstGeom prst="rect">
            <a:avLst/>
          </a:prstGeom>
        </p:spPr>
      </p:pic>
      <p:pic>
        <p:nvPicPr>
          <p:cNvPr id="11" name="Рисунок 10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3491880" y="4509120"/>
            <a:ext cx="576064" cy="752484"/>
          </a:xfrm>
          <a:prstGeom prst="rect">
            <a:avLst/>
          </a:prstGeom>
        </p:spPr>
      </p:pic>
      <p:pic>
        <p:nvPicPr>
          <p:cNvPr id="13" name="Рисунок 12" descr="cveta-7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1547664" y="5877272"/>
            <a:ext cx="576064" cy="752484"/>
          </a:xfrm>
          <a:prstGeom prst="rect">
            <a:avLst/>
          </a:prstGeom>
        </p:spPr>
      </p:pic>
      <p:pic>
        <p:nvPicPr>
          <p:cNvPr id="16" name="Рисунок 15" descr="cvetok42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83568" y="5900224"/>
            <a:ext cx="936104" cy="957776"/>
          </a:xfrm>
          <a:prstGeom prst="rect">
            <a:avLst/>
          </a:prstGeom>
        </p:spPr>
      </p:pic>
      <p:pic>
        <p:nvPicPr>
          <p:cNvPr id="17" name="Рисунок 16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-180528" y="5553075"/>
            <a:ext cx="1080120" cy="1304925"/>
          </a:xfrm>
          <a:prstGeom prst="rect">
            <a:avLst/>
          </a:prstGeom>
        </p:spPr>
      </p:pic>
      <p:pic>
        <p:nvPicPr>
          <p:cNvPr id="14" name="Рисунок 13" descr="cveta-79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95536" y="6105516"/>
            <a:ext cx="792088" cy="752484"/>
          </a:xfrm>
          <a:prstGeom prst="rect">
            <a:avLst/>
          </a:prstGeom>
        </p:spPr>
      </p:pic>
      <p:pic>
        <p:nvPicPr>
          <p:cNvPr id="18" name="Рисунок 17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244408" y="5229200"/>
            <a:ext cx="1080120" cy="1304925"/>
          </a:xfrm>
          <a:prstGeom prst="rect">
            <a:avLst/>
          </a:prstGeom>
        </p:spPr>
      </p:pic>
      <p:pic>
        <p:nvPicPr>
          <p:cNvPr id="19" name="Рисунок 18" descr="cvetok42.gif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7956376" y="5814060"/>
            <a:ext cx="864096" cy="1043940"/>
          </a:xfrm>
          <a:prstGeom prst="rect">
            <a:avLst/>
          </a:prstGeom>
        </p:spPr>
      </p:pic>
      <p:pic>
        <p:nvPicPr>
          <p:cNvPr id="20" name="Рисунок 19" descr="cvetok42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7236296" y="5373216"/>
            <a:ext cx="1080120" cy="1304925"/>
          </a:xfrm>
          <a:prstGeom prst="rect">
            <a:avLst/>
          </a:prstGeom>
        </p:spPr>
      </p:pic>
      <p:pic>
        <p:nvPicPr>
          <p:cNvPr id="15" name="Рисунок 14" descr="cveta-79.gif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 flipH="1">
            <a:off x="1475656" y="3645024"/>
            <a:ext cx="433940" cy="591737"/>
          </a:xfrm>
          <a:prstGeom prst="rect">
            <a:avLst/>
          </a:prstGeom>
        </p:spPr>
      </p:pic>
      <p:pic>
        <p:nvPicPr>
          <p:cNvPr id="21" name="Рисунок 20" descr="cvetok42.gif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467544" y="4941168"/>
            <a:ext cx="872243" cy="597736"/>
          </a:xfrm>
          <a:prstGeom prst="rect">
            <a:avLst/>
          </a:prstGeom>
        </p:spPr>
      </p:pic>
      <p:pic>
        <p:nvPicPr>
          <p:cNvPr id="10" name="Рисунок 9" descr="cveta-79.gif"/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 flipH="1">
            <a:off x="683568" y="4653136"/>
            <a:ext cx="582757" cy="794668"/>
          </a:xfrm>
          <a:prstGeom prst="rect">
            <a:avLst/>
          </a:prstGeom>
        </p:spPr>
      </p:pic>
      <p:pic>
        <p:nvPicPr>
          <p:cNvPr id="22" name="Рисунок 21" descr="cvetok42.gif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8028384" y="4365104"/>
            <a:ext cx="720080" cy="869950"/>
          </a:xfrm>
          <a:prstGeom prst="rect">
            <a:avLst/>
          </a:prstGeom>
        </p:spPr>
      </p:pic>
      <p:pic>
        <p:nvPicPr>
          <p:cNvPr id="4" name="Рисунок 3" descr="cveta-79.gif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8028384" y="4365104"/>
            <a:ext cx="720080" cy="684076"/>
          </a:xfrm>
          <a:prstGeom prst="rect">
            <a:avLst/>
          </a:prstGeom>
        </p:spPr>
      </p:pic>
      <p:pic>
        <p:nvPicPr>
          <p:cNvPr id="23" name="Рисунок 2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0" y="188640"/>
            <a:ext cx="1475656" cy="1047750"/>
          </a:xfrm>
          <a:prstGeom prst="rect">
            <a:avLst/>
          </a:prstGeom>
        </p:spPr>
      </p:pic>
      <p:pic>
        <p:nvPicPr>
          <p:cNvPr id="24" name="Рисунок 23" descr="babochkia-485.gif"/>
          <p:cNvPicPr>
            <a:picLocks noChangeAspect="1"/>
          </p:cNvPicPr>
          <p:nvPr/>
        </p:nvPicPr>
        <p:blipFill>
          <a:blip r:embed="rId17" cstate="email"/>
          <a:stretch>
            <a:fillRect/>
          </a:stretch>
        </p:blipFill>
        <p:spPr>
          <a:xfrm flipH="1">
            <a:off x="2627784" y="1484784"/>
            <a:ext cx="370283" cy="296614"/>
          </a:xfrm>
          <a:prstGeom prst="rect">
            <a:avLst/>
          </a:prstGeom>
        </p:spPr>
      </p:pic>
      <p:pic>
        <p:nvPicPr>
          <p:cNvPr id="25" name="Рисунок 24" descr="babochkia-26.gif"/>
          <p:cNvPicPr>
            <a:picLocks noChangeAspect="1"/>
          </p:cNvPicPr>
          <p:nvPr/>
        </p:nvPicPr>
        <p:blipFill>
          <a:blip r:embed="rId18" cstate="email"/>
          <a:stretch>
            <a:fillRect/>
          </a:stretch>
        </p:blipFill>
        <p:spPr>
          <a:xfrm rot="1785254" flipH="1">
            <a:off x="5229155" y="287093"/>
            <a:ext cx="520294" cy="465013"/>
          </a:xfrm>
          <a:prstGeom prst="rect">
            <a:avLst/>
          </a:prstGeom>
        </p:spPr>
      </p:pic>
      <p:pic>
        <p:nvPicPr>
          <p:cNvPr id="26" name="Рисунок 25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7884368" y="2204864"/>
            <a:ext cx="352425" cy="354136"/>
          </a:xfrm>
          <a:prstGeom prst="rect">
            <a:avLst/>
          </a:prstGeom>
        </p:spPr>
      </p:pic>
      <p:pic>
        <p:nvPicPr>
          <p:cNvPr id="27" name="Рисунок 26" descr="butterfly67.gif"/>
          <p:cNvPicPr>
            <a:picLocks noChangeAspect="1"/>
          </p:cNvPicPr>
          <p:nvPr/>
        </p:nvPicPr>
        <p:blipFill>
          <a:blip r:embed="rId20" cstate="email"/>
          <a:stretch>
            <a:fillRect/>
          </a:stretch>
        </p:blipFill>
        <p:spPr>
          <a:xfrm rot="1823770">
            <a:off x="8584999" y="484581"/>
            <a:ext cx="401997" cy="316959"/>
          </a:xfrm>
          <a:prstGeom prst="rect">
            <a:avLst/>
          </a:prstGeom>
        </p:spPr>
      </p:pic>
      <p:pic>
        <p:nvPicPr>
          <p:cNvPr id="29" name="Рисунок 28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7092280" y="1052736"/>
            <a:ext cx="3143250" cy="1066800"/>
          </a:xfrm>
          <a:prstGeom prst="rect">
            <a:avLst/>
          </a:prstGeom>
        </p:spPr>
      </p:pic>
      <p:pic>
        <p:nvPicPr>
          <p:cNvPr id="30" name="Рисунок 29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3491880" y="0"/>
            <a:ext cx="1224136" cy="1047750"/>
          </a:xfrm>
          <a:prstGeom prst="rect">
            <a:avLst/>
          </a:prstGeom>
        </p:spPr>
      </p:pic>
      <p:pic>
        <p:nvPicPr>
          <p:cNvPr id="31" name="Рисунок 30" descr="borb55.gif"/>
          <p:cNvPicPr>
            <a:picLocks noChangeAspect="1"/>
          </p:cNvPicPr>
          <p:nvPr/>
        </p:nvPicPr>
        <p:blipFill>
          <a:blip r:embed="rId19" cstate="email"/>
          <a:stretch>
            <a:fillRect/>
          </a:stretch>
        </p:blipFill>
        <p:spPr>
          <a:xfrm>
            <a:off x="323528" y="2924944"/>
            <a:ext cx="352425" cy="354136"/>
          </a:xfrm>
          <a:prstGeom prst="rect">
            <a:avLst/>
          </a:prstGeom>
        </p:spPr>
      </p:pic>
      <p:pic>
        <p:nvPicPr>
          <p:cNvPr id="32" name="Рисунок 31" descr="babochkia-47.gif"/>
          <p:cNvPicPr>
            <a:picLocks noChangeAspect="1"/>
          </p:cNvPicPr>
          <p:nvPr/>
        </p:nvPicPr>
        <p:blipFill>
          <a:blip r:embed="rId21" cstate="email"/>
          <a:stretch>
            <a:fillRect/>
          </a:stretch>
        </p:blipFill>
        <p:spPr>
          <a:xfrm>
            <a:off x="2771800" y="188640"/>
            <a:ext cx="3143250" cy="1066800"/>
          </a:xfrm>
          <a:prstGeom prst="rect">
            <a:avLst/>
          </a:prstGeom>
        </p:spPr>
      </p:pic>
      <p:pic>
        <p:nvPicPr>
          <p:cNvPr id="33" name="Рисунок 32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164288" y="3068960"/>
            <a:ext cx="1224136" cy="1047750"/>
          </a:xfrm>
          <a:prstGeom prst="rect">
            <a:avLst/>
          </a:prstGeom>
        </p:spPr>
      </p:pic>
      <p:pic>
        <p:nvPicPr>
          <p:cNvPr id="34" name="Рисунок 33" descr="babochkia-15.gif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7524328" y="0"/>
            <a:ext cx="1259632" cy="894368"/>
          </a:xfrm>
          <a:prstGeom prst="rect">
            <a:avLst/>
          </a:prstGeom>
        </p:spPr>
      </p:pic>
      <p:pic>
        <p:nvPicPr>
          <p:cNvPr id="35" name="Рисунок 34" descr="butterfly66.gif"/>
          <p:cNvPicPr>
            <a:picLocks noChangeAspect="1"/>
          </p:cNvPicPr>
          <p:nvPr/>
        </p:nvPicPr>
        <p:blipFill>
          <a:blip r:embed="rId22" cstate="email"/>
          <a:stretch>
            <a:fillRect/>
          </a:stretch>
        </p:blipFill>
        <p:spPr>
          <a:xfrm rot="20606063">
            <a:off x="1770138" y="304956"/>
            <a:ext cx="381862" cy="301083"/>
          </a:xfrm>
          <a:prstGeom prst="rect">
            <a:avLst/>
          </a:prstGeom>
        </p:spPr>
      </p:pic>
      <p:pic>
        <p:nvPicPr>
          <p:cNvPr id="36" name="Рисунок 35" descr="cveta-79.gif"/>
          <p:cNvPicPr>
            <a:picLocks noChangeAspect="1"/>
          </p:cNvPicPr>
          <p:nvPr/>
        </p:nvPicPr>
        <p:blipFill>
          <a:blip r:embed="rId23" cstate="email"/>
          <a:stretch>
            <a:fillRect/>
          </a:stretch>
        </p:blipFill>
        <p:spPr>
          <a:xfrm>
            <a:off x="7236296" y="2348880"/>
            <a:ext cx="378990" cy="360040"/>
          </a:xfrm>
          <a:prstGeom prst="rect">
            <a:avLst/>
          </a:prstGeom>
        </p:spPr>
      </p:pic>
      <p:pic>
        <p:nvPicPr>
          <p:cNvPr id="2" name="Picture 2" descr="http://lager.lt/_ph/3/276931548.jpg"/>
          <p:cNvPicPr>
            <a:picLocks noChangeAspect="1" noChangeArrowheads="1"/>
          </p:cNvPicPr>
          <p:nvPr/>
        </p:nvPicPr>
        <p:blipFill>
          <a:blip r:embed="rId24" cstate="print"/>
          <a:srcRect l="45448" t="26419" r="16274"/>
          <a:stretch>
            <a:fillRect/>
          </a:stretch>
        </p:blipFill>
        <p:spPr bwMode="auto">
          <a:xfrm>
            <a:off x="1547664" y="980728"/>
            <a:ext cx="2880320" cy="4149080"/>
          </a:xfrm>
          <a:prstGeom prst="rect">
            <a:avLst/>
          </a:prstGeom>
          <a:noFill/>
        </p:spPr>
      </p:pic>
      <p:sp>
        <p:nvSpPr>
          <p:cNvPr id="37" name="Прямоугольник 36"/>
          <p:cNvSpPr/>
          <p:nvPr/>
        </p:nvSpPr>
        <p:spPr>
          <a:xfrm>
            <a:off x="251520" y="5229200"/>
            <a:ext cx="2307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Виктор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987824" y="1340768"/>
            <a:ext cx="2052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Дарья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74" name="AutoShape 38"/>
          <p:cNvSpPr>
            <a:spLocks noChangeArrowheads="1"/>
          </p:cNvSpPr>
          <p:nvPr/>
        </p:nvSpPr>
        <p:spPr bwMode="auto">
          <a:xfrm rot="510243">
            <a:off x="465138" y="1665288"/>
            <a:ext cx="2663825" cy="1504950"/>
          </a:xfrm>
          <a:prstGeom prst="cloudCallout">
            <a:avLst>
              <a:gd name="adj1" fmla="val -16060"/>
              <a:gd name="adj2" fmla="val 2074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6" name="AutoShape 40"/>
          <p:cNvSpPr>
            <a:spLocks noChangeArrowheads="1"/>
          </p:cNvSpPr>
          <p:nvPr/>
        </p:nvSpPr>
        <p:spPr bwMode="auto">
          <a:xfrm rot="510243">
            <a:off x="2263775" y="4487863"/>
            <a:ext cx="3024188" cy="1612900"/>
          </a:xfrm>
          <a:prstGeom prst="cloudCallout">
            <a:avLst>
              <a:gd name="adj1" fmla="val -91597"/>
              <a:gd name="adj2" fmla="val 4464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49" name="AutoShape 13"/>
          <p:cNvSpPr>
            <a:spLocks noChangeArrowheads="1"/>
          </p:cNvSpPr>
          <p:nvPr/>
        </p:nvSpPr>
        <p:spPr bwMode="auto">
          <a:xfrm>
            <a:off x="9685338" y="260350"/>
            <a:ext cx="2951162" cy="1873250"/>
          </a:xfrm>
          <a:prstGeom prst="cloudCallout">
            <a:avLst>
              <a:gd name="adj1" fmla="val -51722"/>
              <a:gd name="adj2" fmla="val 28981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58" name="Picture 2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35938" y="0"/>
            <a:ext cx="1008062" cy="1008063"/>
          </a:xfrm>
          <a:prstGeom prst="rect">
            <a:avLst/>
          </a:prstGeom>
          <a:noFill/>
        </p:spPr>
      </p:pic>
      <p:pic>
        <p:nvPicPr>
          <p:cNvPr id="14359" name="Picture 2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9925" y="981075"/>
            <a:ext cx="1008063" cy="1008063"/>
          </a:xfrm>
          <a:prstGeom prst="rect">
            <a:avLst/>
          </a:prstGeom>
          <a:noFill/>
        </p:spPr>
      </p:pic>
      <p:pic>
        <p:nvPicPr>
          <p:cNvPr id="14360" name="Picture 2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2060575"/>
            <a:ext cx="1008062" cy="1008063"/>
          </a:xfrm>
          <a:prstGeom prst="rect">
            <a:avLst/>
          </a:prstGeom>
          <a:noFill/>
        </p:spPr>
      </p:pic>
      <p:pic>
        <p:nvPicPr>
          <p:cNvPr id="14361" name="Picture 2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8" y="2997200"/>
            <a:ext cx="1008062" cy="1008063"/>
          </a:xfrm>
          <a:prstGeom prst="rect">
            <a:avLst/>
          </a:prstGeom>
          <a:noFill/>
        </p:spPr>
      </p:pic>
      <p:pic>
        <p:nvPicPr>
          <p:cNvPr id="14362" name="Picture 26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3860800"/>
            <a:ext cx="1008063" cy="1008063"/>
          </a:xfrm>
          <a:prstGeom prst="rect">
            <a:avLst/>
          </a:prstGeom>
          <a:noFill/>
        </p:spPr>
      </p:pic>
      <p:pic>
        <p:nvPicPr>
          <p:cNvPr id="14363" name="Picture 27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150" y="4797425"/>
            <a:ext cx="1008063" cy="1008063"/>
          </a:xfrm>
          <a:prstGeom prst="rect">
            <a:avLst/>
          </a:prstGeom>
          <a:noFill/>
        </p:spPr>
      </p:pic>
      <p:pic>
        <p:nvPicPr>
          <p:cNvPr id="14364" name="Picture 28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849938"/>
            <a:ext cx="1008062" cy="1008062"/>
          </a:xfrm>
          <a:prstGeom prst="rect">
            <a:avLst/>
          </a:prstGeom>
          <a:noFill/>
        </p:spPr>
      </p:pic>
      <p:pic>
        <p:nvPicPr>
          <p:cNvPr id="14365" name="Picture 29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59607">
            <a:off x="8135938" y="5849938"/>
            <a:ext cx="1008062" cy="1008062"/>
          </a:xfrm>
          <a:prstGeom prst="rect">
            <a:avLst/>
          </a:prstGeom>
          <a:noFill/>
        </p:spPr>
      </p:pic>
      <p:pic>
        <p:nvPicPr>
          <p:cNvPr id="14366" name="Picture 30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049210">
            <a:off x="6732588" y="4941888"/>
            <a:ext cx="1008062" cy="1008062"/>
          </a:xfrm>
          <a:prstGeom prst="rect">
            <a:avLst/>
          </a:prstGeom>
          <a:noFill/>
        </p:spPr>
      </p:pic>
      <p:pic>
        <p:nvPicPr>
          <p:cNvPr id="14367" name="Picture 31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205796">
            <a:off x="5364162" y="3860801"/>
            <a:ext cx="1008063" cy="1008062"/>
          </a:xfrm>
          <a:prstGeom prst="rect">
            <a:avLst/>
          </a:prstGeom>
          <a:noFill/>
        </p:spPr>
      </p:pic>
      <p:pic>
        <p:nvPicPr>
          <p:cNvPr id="14368" name="Picture 32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61115">
            <a:off x="4284662" y="2924176"/>
            <a:ext cx="1008063" cy="1008062"/>
          </a:xfrm>
          <a:prstGeom prst="rect">
            <a:avLst/>
          </a:prstGeom>
          <a:noFill/>
        </p:spPr>
      </p:pic>
      <p:pic>
        <p:nvPicPr>
          <p:cNvPr id="14369" name="Picture 33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181524">
            <a:off x="2916237" y="2060576"/>
            <a:ext cx="1008063" cy="1008062"/>
          </a:xfrm>
          <a:prstGeom prst="rect">
            <a:avLst/>
          </a:prstGeom>
          <a:noFill/>
        </p:spPr>
      </p:pic>
      <p:pic>
        <p:nvPicPr>
          <p:cNvPr id="14370" name="Picture 34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26024">
            <a:off x="1619251" y="1125537"/>
            <a:ext cx="1008062" cy="1008063"/>
          </a:xfrm>
          <a:prstGeom prst="rect">
            <a:avLst/>
          </a:prstGeom>
          <a:noFill/>
        </p:spPr>
      </p:pic>
      <p:pic>
        <p:nvPicPr>
          <p:cNvPr id="14371" name="Picture 35" descr="j04339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625289">
            <a:off x="323851" y="188912"/>
            <a:ext cx="1008062" cy="1008063"/>
          </a:xfrm>
          <a:prstGeom prst="rect">
            <a:avLst/>
          </a:prstGeom>
          <a:noFill/>
        </p:spPr>
      </p:pic>
      <p:sp>
        <p:nvSpPr>
          <p:cNvPr id="14372" name="AutoShape 36"/>
          <p:cNvSpPr>
            <a:spLocks noChangeArrowheads="1"/>
          </p:cNvSpPr>
          <p:nvPr/>
        </p:nvSpPr>
        <p:spPr bwMode="auto">
          <a:xfrm>
            <a:off x="-2700338" y="4149725"/>
            <a:ext cx="2374900" cy="1800225"/>
          </a:xfrm>
          <a:prstGeom prst="cloudCallout">
            <a:avLst>
              <a:gd name="adj1" fmla="val -67648"/>
              <a:gd name="adj2" fmla="val 31833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5" name="AutoShape 39"/>
          <p:cNvSpPr>
            <a:spLocks noChangeArrowheads="1"/>
          </p:cNvSpPr>
          <p:nvPr/>
        </p:nvSpPr>
        <p:spPr bwMode="auto">
          <a:xfrm rot="510243">
            <a:off x="3630613" y="230188"/>
            <a:ext cx="2736850" cy="1504950"/>
          </a:xfrm>
          <a:prstGeom prst="cloudCallout">
            <a:avLst>
              <a:gd name="adj1" fmla="val -103481"/>
              <a:gd name="adj2" fmla="val -1704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77" name="AutoShape 41"/>
          <p:cNvSpPr>
            <a:spLocks noChangeArrowheads="1"/>
          </p:cNvSpPr>
          <p:nvPr/>
        </p:nvSpPr>
        <p:spPr bwMode="auto">
          <a:xfrm rot="510243">
            <a:off x="5797550" y="2738438"/>
            <a:ext cx="2376488" cy="1144587"/>
          </a:xfrm>
          <a:prstGeom prst="cloudCallout">
            <a:avLst>
              <a:gd name="adj1" fmla="val -127273"/>
              <a:gd name="adj2" fmla="val 4209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6804025" y="476250"/>
            <a:ext cx="1657350" cy="165576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FFFF66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3779838" y="2420938"/>
            <a:ext cx="1728787" cy="1727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4381" name="Picture 45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339388" y="260350"/>
            <a:ext cx="1619250" cy="1728788"/>
          </a:xfrm>
          <a:prstGeom prst="rect">
            <a:avLst/>
          </a:prstGeom>
          <a:noFill/>
        </p:spPr>
      </p:pic>
      <p:pic>
        <p:nvPicPr>
          <p:cNvPr id="14382" name="Picture 46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-1981200" y="4149725"/>
            <a:ext cx="1341437" cy="1698625"/>
          </a:xfrm>
          <a:prstGeom prst="rect">
            <a:avLst/>
          </a:prstGeom>
          <a:noFill/>
        </p:spPr>
      </p:pic>
      <p:sp>
        <p:nvSpPr>
          <p:cNvPr id="14384" name="AutoShape 48"/>
          <p:cNvSpPr>
            <a:spLocks noChangeArrowheads="1"/>
          </p:cNvSpPr>
          <p:nvPr/>
        </p:nvSpPr>
        <p:spPr bwMode="auto">
          <a:xfrm>
            <a:off x="2700338" y="2205038"/>
            <a:ext cx="4764087" cy="2876550"/>
          </a:xfrm>
          <a:prstGeom prst="cloudCallout">
            <a:avLst>
              <a:gd name="adj1" fmla="val -95833"/>
              <a:gd name="adj2" fmla="val 23255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4383" name="Picture 47" descr="ёж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-483351">
            <a:off x="3492500" y="2781300"/>
            <a:ext cx="1341438" cy="1698625"/>
          </a:xfrm>
          <a:prstGeom prst="rect">
            <a:avLst/>
          </a:prstGeom>
          <a:noFill/>
        </p:spPr>
      </p:pic>
      <p:pic>
        <p:nvPicPr>
          <p:cNvPr id="14385" name="Picture 49" descr="мед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32363" y="2349500"/>
            <a:ext cx="1955800" cy="2087563"/>
          </a:xfrm>
          <a:prstGeom prst="rect">
            <a:avLst/>
          </a:prstGeom>
          <a:noFill/>
        </p:spPr>
      </p:pic>
      <p:pic>
        <p:nvPicPr>
          <p:cNvPr id="14386" name="Picture 5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обл.wav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950" y="6381750"/>
            <a:ext cx="304800" cy="304800"/>
          </a:xfrm>
          <a:prstGeom prst="rect">
            <a:avLst/>
          </a:prstGeom>
          <a:noFill/>
        </p:spPr>
      </p:pic>
      <p:pic>
        <p:nvPicPr>
          <p:cNvPr id="14393" name="Picture 57" descr="2493def5ff67"/>
          <p:cNvPicPr>
            <a:picLocks noChangeAspect="1" noChangeArrowheads="1"/>
          </p:cNvPicPr>
          <p:nvPr/>
        </p:nvPicPr>
        <p:blipFill>
          <a:blip r:embed="rId7" cstate="print"/>
          <a:srcRect b="14920"/>
          <a:stretch>
            <a:fillRect/>
          </a:stretch>
        </p:blipFill>
        <p:spPr bwMode="auto">
          <a:xfrm rot="-1167255">
            <a:off x="1747838" y="2579688"/>
            <a:ext cx="2162175" cy="2951162"/>
          </a:xfrm>
          <a:prstGeom prst="rect">
            <a:avLst/>
          </a:prstGeom>
          <a:noFill/>
        </p:spPr>
      </p:pic>
      <p:pic>
        <p:nvPicPr>
          <p:cNvPr id="14394" name="Picture 58" descr="2493def5ff67"/>
          <p:cNvPicPr>
            <a:picLocks noChangeAspect="1" noChangeArrowheads="1"/>
          </p:cNvPicPr>
          <p:nvPr/>
        </p:nvPicPr>
        <p:blipFill>
          <a:blip r:embed="rId8" cstate="print"/>
          <a:srcRect b="15352"/>
          <a:stretch>
            <a:fillRect/>
          </a:stretch>
        </p:blipFill>
        <p:spPr bwMode="auto">
          <a:xfrm rot="-1167255">
            <a:off x="3135313" y="4232275"/>
            <a:ext cx="1644650" cy="2232025"/>
          </a:xfrm>
          <a:prstGeom prst="rect">
            <a:avLst/>
          </a:prstGeom>
          <a:noFill/>
        </p:spPr>
      </p:pic>
      <p:pic>
        <p:nvPicPr>
          <p:cNvPr id="14395" name="Picture 59" descr="2493def5ff67"/>
          <p:cNvPicPr>
            <a:picLocks noChangeAspect="1" noChangeArrowheads="1"/>
          </p:cNvPicPr>
          <p:nvPr/>
        </p:nvPicPr>
        <p:blipFill>
          <a:blip r:embed="rId9" cstate="print"/>
          <a:srcRect b="12643"/>
          <a:stretch>
            <a:fillRect/>
          </a:stretch>
        </p:blipFill>
        <p:spPr bwMode="auto">
          <a:xfrm rot="1368888" flipH="1">
            <a:off x="4059238" y="4233863"/>
            <a:ext cx="1714500" cy="2303462"/>
          </a:xfrm>
          <a:prstGeom prst="rect">
            <a:avLst/>
          </a:prstGeom>
          <a:noFill/>
        </p:spPr>
      </p:pic>
      <p:pic>
        <p:nvPicPr>
          <p:cNvPr id="14396" name="Picture 60" descr="2493def5ff67"/>
          <p:cNvPicPr>
            <a:picLocks noChangeAspect="1" noChangeArrowheads="1"/>
          </p:cNvPicPr>
          <p:nvPr/>
        </p:nvPicPr>
        <p:blipFill>
          <a:blip r:embed="rId10" cstate="print"/>
          <a:srcRect b="12990"/>
          <a:stretch>
            <a:fillRect/>
          </a:stretch>
        </p:blipFill>
        <p:spPr bwMode="auto">
          <a:xfrm rot="1491115">
            <a:off x="6048375" y="2660650"/>
            <a:ext cx="2476500" cy="3455988"/>
          </a:xfrm>
          <a:prstGeom prst="rect">
            <a:avLst/>
          </a:prstGeom>
          <a:noFill/>
        </p:spPr>
      </p:pic>
      <p:pic>
        <p:nvPicPr>
          <p:cNvPr id="14397" name="Picture 61" descr="2493def5ff67"/>
          <p:cNvPicPr>
            <a:picLocks noChangeAspect="1" noChangeArrowheads="1"/>
          </p:cNvPicPr>
          <p:nvPr/>
        </p:nvPicPr>
        <p:blipFill>
          <a:blip r:embed="rId11" cstate="print"/>
          <a:srcRect b="7747"/>
          <a:stretch>
            <a:fillRect/>
          </a:stretch>
        </p:blipFill>
        <p:spPr bwMode="auto">
          <a:xfrm rot="538294">
            <a:off x="5662613" y="4437063"/>
            <a:ext cx="1265237" cy="1871662"/>
          </a:xfrm>
          <a:prstGeom prst="rect">
            <a:avLst/>
          </a:prstGeom>
          <a:noFill/>
        </p:spPr>
      </p:pic>
      <p:pic>
        <p:nvPicPr>
          <p:cNvPr id="14398" name="Picture 62" descr="2493def5ff6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-856815">
            <a:off x="4284663" y="1844675"/>
            <a:ext cx="1265237" cy="2028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5082"/>
                            </p:stCondLst>
                            <p:childTnLst>
                              <p:par>
                                <p:cTn id="1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5582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6082"/>
                            </p:stCondLst>
                            <p:childTnLst>
                              <p:par>
                                <p:cTn id="1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6582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7082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7582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082"/>
                            </p:stCondLst>
                            <p:childTnLst>
                              <p:par>
                                <p:cTn id="3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8582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9082"/>
                            </p:stCondLst>
                            <p:childTnLst>
                              <p:par>
                                <p:cTn id="4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9582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82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582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1082"/>
                            </p:stCondLst>
                            <p:childTnLst>
                              <p:par>
                                <p:cTn id="5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1582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082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2582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3082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3582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082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4582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5082"/>
                            </p:stCondLst>
                            <p:childTnLst>
                              <p:par>
                                <p:cTn id="9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582"/>
                            </p:stCondLst>
                            <p:childTnLst>
                              <p:par>
                                <p:cTn id="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6082"/>
                            </p:stCondLst>
                            <p:childTnLst>
                              <p:par>
                                <p:cTn id="9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582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7082"/>
                            </p:stCondLst>
                            <p:childTnLst>
                              <p:par>
                                <p:cTn id="10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7582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8082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1082"/>
                            </p:stCondLst>
                            <p:childTnLst>
                              <p:par>
                                <p:cTn id="122" presetID="7" presetClass="path" presetSubtype="0" repeatCount="3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6 L 5E-6 0.54537 L -0.63369 0.54537 L -0.63369 -3.7037E-6 L 5E-6 -3.7037E-6 Z " pathEditMode="relative" rAng="5400000" ptsTypes="FFFFF">
                                      <p:cBhvr>
                                        <p:cTn id="123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00" y="2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87082"/>
                            </p:stCondLst>
                            <p:childTnLst>
                              <p:par>
                                <p:cTn id="125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7582"/>
                            </p:stCondLst>
                            <p:childTnLst>
                              <p:par>
                                <p:cTn id="129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3582"/>
                            </p:stCondLst>
                            <p:childTnLst>
                              <p:par>
                                <p:cTn id="136" presetID="4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239 0.33587 L -0.17396 -0.06227 C -0.11093 -0.15186 -0.01701 -0.19954 0.08056 -0.19954 C 0.19236 -0.19954 0.28177 -0.15186 0.34479 -0.06227 L 0.64584 0.33587 " pathEditMode="relative" rAng="0" ptsTypes="FffFF">
                                      <p:cBhvr>
                                        <p:cTn id="137" dur="3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0" y="-2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96582"/>
                            </p:stCondLst>
                            <p:childTnLst>
                              <p:par>
                                <p:cTn id="1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0" fill="hold"/>
                                        <p:tgtEl>
                                          <p:spTgt spid="14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1582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0" fill="hold"/>
                                        <p:tgtEl>
                                          <p:spTgt spid="14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14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6582"/>
                            </p:stCondLst>
                            <p:childTnLst>
                              <p:par>
                                <p:cTn id="157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49 -0.02871 L 0.13264 -0.01667 C 0.15799 -0.01482 0.18681 0.00162 0.21215 0.02778 C 0.2408 0.05741 0.25886 0.08935 0.26615 0.12153 L 0.30417 0.26898 " pathEditMode="relative" rAng="2270933" ptsTypes="FffFF">
                                      <p:cBhvr>
                                        <p:cTn id="158" dur="20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00" y="10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8582"/>
                            </p:stCondLst>
                            <p:childTnLst>
                              <p:par>
                                <p:cTn id="160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049 0.01065 L -0.03125 0.15347 C -0.04149 0.18333 -0.06441 0.2169 -0.09184 0.24305 C -0.12326 0.27338 -0.15243 0.28842 -0.17812 0.2919 L -0.29635 0.31088 " pathEditMode="relative" rAng="8679121" ptsTypes="FffFF">
                                      <p:cBhvr>
                                        <p:cTn id="161" dur="2000" fill="hold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00" y="1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10582"/>
                            </p:stCondLst>
                            <p:childTnLst>
                              <p:par>
                                <p:cTn id="163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8 0.01343 L -0.09878 -0.025 C -0.11875 -0.03264 -0.14028 -0.05324 -0.15885 -0.08078 C -0.18003 -0.11203 -0.19184 -0.1412 -0.19566 -0.16898 L -0.21319 -0.29629 " pathEditMode="relative" rAng="2888534" ptsTypes="FffFF">
                                      <p:cBhvr>
                                        <p:cTn id="164" dur="2000" fill="hold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00" y="-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12582"/>
                            </p:stCondLst>
                            <p:childTnLst>
                              <p:par>
                                <p:cTn id="166" presetID="4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96296E-6 L 0.04566 -0.1199 C 0.05521 -0.14652 0.07482 -0.17268 0.09896 -0.19236 C 0.12639 -0.21481 0.15191 -0.22546 0.17361 -0.22477 L 0.27448 -0.22662 " pathEditMode="relative" rAng="-1901190" ptsTypes="FffFF">
                                      <p:cBhvr>
                                        <p:cTn id="167" dur="2000" fill="hold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-1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14582"/>
                            </p:stCondLst>
                            <p:childTnLst>
                              <p:par>
                                <p:cTn id="16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2000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16582"/>
                            </p:stCondLst>
                            <p:childTnLst>
                              <p:par>
                                <p:cTn id="174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1000"/>
                                        <p:tgtEl>
                                          <p:spTgt spid="14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17582"/>
                            </p:stCondLst>
                            <p:childTnLst>
                              <p:par>
                                <p:cTn id="179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0"/>
                                        <p:tgtEl>
                                          <p:spTgt spid="14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20582"/>
                            </p:stCondLst>
                            <p:childTnLst>
                              <p:par>
                                <p:cTn id="18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0"/>
                                        <p:tgtEl>
                                          <p:spTgt spid="14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23582"/>
                            </p:stCondLst>
                            <p:childTnLst>
                              <p:par>
                                <p:cTn id="1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24082"/>
                            </p:stCondLst>
                            <p:childTnLst>
                              <p:par>
                                <p:cTn id="1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82"/>
                            </p:stCondLst>
                            <p:childTnLst>
                              <p:par>
                                <p:cTn id="20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1000" fill="hold"/>
                                        <p:tgtEl>
                                          <p:spTgt spid="14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1000" fill="hold"/>
                                        <p:tgtEl>
                                          <p:spTgt spid="14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1000" fill="hold"/>
                                        <p:tgtEl>
                                          <p:spTgt spid="14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26082"/>
                            </p:stCondLst>
                            <p:childTnLst>
                              <p:par>
                                <p:cTn id="2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126582"/>
                            </p:stCondLst>
                            <p:childTnLst>
                              <p:par>
                                <p:cTn id="22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14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86"/>
                </p:tgtEl>
              </p:cMediaNode>
            </p:audio>
          </p:childTnLst>
        </p:cTn>
      </p:par>
    </p:tnLst>
    <p:bldLst>
      <p:bldP spid="14374" grpId="0" animBg="1"/>
      <p:bldP spid="14374" grpId="1" animBg="1"/>
      <p:bldP spid="14376" grpId="0" animBg="1"/>
      <p:bldP spid="14376" grpId="1" animBg="1"/>
      <p:bldP spid="14349" grpId="0" animBg="1"/>
      <p:bldP spid="14372" grpId="0" animBg="1"/>
      <p:bldP spid="14375" grpId="0" animBg="1"/>
      <p:bldP spid="14375" grpId="1" animBg="1"/>
      <p:bldP spid="14377" grpId="0" animBg="1"/>
      <p:bldP spid="14377" grpId="1" animBg="1"/>
      <p:bldP spid="14350" grpId="0" animBg="1"/>
      <p:bldP spid="14350" grpId="1" animBg="1"/>
      <p:bldP spid="14350" grpId="2" animBg="1"/>
      <p:bldP spid="14351" grpId="0" animBg="1"/>
      <p:bldP spid="14351" grpId="1" animBg="1"/>
      <p:bldP spid="143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68_bi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cveti-20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9512" y="6119178"/>
            <a:ext cx="504056" cy="738822"/>
          </a:xfrm>
          <a:prstGeom prst="rect">
            <a:avLst/>
          </a:prstGeom>
        </p:spPr>
      </p:pic>
      <p:pic>
        <p:nvPicPr>
          <p:cNvPr id="6" name="Рисунок 5" descr="cvetok44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60232" y="6021288"/>
            <a:ext cx="952500" cy="1019175"/>
          </a:xfrm>
          <a:prstGeom prst="rect">
            <a:avLst/>
          </a:prstGeom>
        </p:spPr>
      </p:pic>
      <p:pic>
        <p:nvPicPr>
          <p:cNvPr id="7" name="Рисунок 6" descr="cvetok10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148064" y="5733256"/>
            <a:ext cx="466725" cy="533400"/>
          </a:xfrm>
          <a:prstGeom prst="rect">
            <a:avLst/>
          </a:prstGeom>
        </p:spPr>
      </p:pic>
      <p:pic>
        <p:nvPicPr>
          <p:cNvPr id="8" name="Рисунок 7" descr="cvetok75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580112" y="4581128"/>
            <a:ext cx="600075" cy="657225"/>
          </a:xfrm>
          <a:prstGeom prst="rect">
            <a:avLst/>
          </a:prstGeom>
        </p:spPr>
      </p:pic>
      <p:pic>
        <p:nvPicPr>
          <p:cNvPr id="10" name="Рисунок 9" descr="cvetok105.gif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39952" y="4941168"/>
            <a:ext cx="590550" cy="552450"/>
          </a:xfrm>
          <a:prstGeom prst="rect">
            <a:avLst/>
          </a:prstGeom>
        </p:spPr>
      </p:pic>
      <p:pic>
        <p:nvPicPr>
          <p:cNvPr id="11" name="Рисунок 10" descr="cveti-20.gif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 flipH="1">
            <a:off x="3203848" y="4797152"/>
            <a:ext cx="288032" cy="404664"/>
          </a:xfrm>
          <a:prstGeom prst="rect">
            <a:avLst/>
          </a:prstGeom>
        </p:spPr>
      </p:pic>
      <p:pic>
        <p:nvPicPr>
          <p:cNvPr id="12" name="Рисунок 11" descr="cvetok107.gif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460432" y="6237312"/>
            <a:ext cx="576064" cy="620688"/>
          </a:xfrm>
          <a:prstGeom prst="rect">
            <a:avLst/>
          </a:prstGeom>
        </p:spPr>
      </p:pic>
      <p:pic>
        <p:nvPicPr>
          <p:cNvPr id="13" name="Рисунок 12" descr="cvetok75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07704" y="6309320"/>
            <a:ext cx="600075" cy="657225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195736" y="692696"/>
            <a:ext cx="5712397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Моего учителя зовут</a:t>
            </a:r>
          </a:p>
          <a:p>
            <a:pPr algn="ctr"/>
            <a:r>
              <a:rPr lang="ru-RU" sz="4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михаил</a:t>
            </a:r>
            <a:r>
              <a:rPr lang="ru-RU" sz="4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.</a:t>
            </a:r>
          </a:p>
          <a:p>
            <a:pPr algn="ctr"/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1340768"/>
            <a:ext cx="790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FF00"/>
                </a:solidFill>
              </a:rPr>
              <a:t>М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98</Words>
  <Application>Microsoft Office PowerPoint</Application>
  <PresentationFormat>Экран (4:3)</PresentationFormat>
  <Paragraphs>84</Paragraphs>
  <Slides>18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Доктор</dc:creator>
  <cp:lastModifiedBy>PC203</cp:lastModifiedBy>
  <cp:revision>163</cp:revision>
  <dcterms:created xsi:type="dcterms:W3CDTF">2012-01-15T14:28:17Z</dcterms:created>
  <dcterms:modified xsi:type="dcterms:W3CDTF">2016-01-09T08:20:17Z</dcterms:modified>
</cp:coreProperties>
</file>