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E18C-042E-45AD-BE10-3D1992EE02BF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51E0-534B-4BB6-933F-A8C8645D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802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E18C-042E-45AD-BE10-3D1992EE02BF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51E0-534B-4BB6-933F-A8C8645D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959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E18C-042E-45AD-BE10-3D1992EE02BF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51E0-534B-4BB6-933F-A8C8645D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154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E18C-042E-45AD-BE10-3D1992EE02BF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51E0-534B-4BB6-933F-A8C8645D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750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E18C-042E-45AD-BE10-3D1992EE02BF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51E0-534B-4BB6-933F-A8C8645D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241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E18C-042E-45AD-BE10-3D1992EE02BF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51E0-534B-4BB6-933F-A8C8645D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82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E18C-042E-45AD-BE10-3D1992EE02BF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51E0-534B-4BB6-933F-A8C8645D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650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E18C-042E-45AD-BE10-3D1992EE02BF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51E0-534B-4BB6-933F-A8C8645D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554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E18C-042E-45AD-BE10-3D1992EE02BF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51E0-534B-4BB6-933F-A8C8645D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247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E18C-042E-45AD-BE10-3D1992EE02BF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51E0-534B-4BB6-933F-A8C8645D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241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E18C-042E-45AD-BE10-3D1992EE02BF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51E0-534B-4BB6-933F-A8C8645D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562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EE18C-042E-45AD-BE10-3D1992EE02BF}" type="datetimeFigureOut">
              <a:rPr lang="ru-RU" smtClean="0"/>
              <a:t>21.12.2015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C51E0-534B-4BB6-933F-A8C8645D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162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.pn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4.pn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39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/>
              <a:t>Времена года</a:t>
            </a:r>
            <a:endParaRPr lang="ru-RU" sz="72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31" y="1325562"/>
            <a:ext cx="8559290" cy="5349557"/>
          </a:xfrm>
          <a:ln w="730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4927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ln w="41275">
            <a:solidFill>
              <a:schemeClr val="tx1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0040" y="4709160"/>
            <a:ext cx="4251960" cy="1234440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/>
              <a:t>Весна</a:t>
            </a:r>
            <a:endParaRPr lang="ru-RU" sz="7200" b="1" dirty="0"/>
          </a:p>
        </p:txBody>
      </p:sp>
      <p:pic>
        <p:nvPicPr>
          <p:cNvPr id="3" name="AVival_di-Vremena-goda-Vesna(muzofon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82400" y="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32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4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706"/>
            <a:ext cx="12192000" cy="687170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27920" y="0"/>
            <a:ext cx="2164080" cy="1325563"/>
          </a:xfrm>
        </p:spPr>
        <p:txBody>
          <a:bodyPr>
            <a:normAutofit/>
          </a:bodyPr>
          <a:lstStyle/>
          <a:p>
            <a:r>
              <a:rPr lang="ru-RU" sz="7200" b="1" dirty="0" smtClean="0"/>
              <a:t>Лето</a:t>
            </a:r>
            <a:endParaRPr lang="ru-RU" sz="7200" b="1" dirty="0"/>
          </a:p>
        </p:txBody>
      </p:sp>
      <p:pic>
        <p:nvPicPr>
          <p:cNvPr id="3" name="Chaykovskiy-Petr-Иl_ich-Vremena-goda-Leto-Avgust-Pesnya-urozhaya(muzofon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82400" y="62483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4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1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78240" y="5105717"/>
            <a:ext cx="2758440" cy="1325563"/>
          </a:xfrm>
        </p:spPr>
        <p:txBody>
          <a:bodyPr>
            <a:normAutofit/>
          </a:bodyPr>
          <a:lstStyle/>
          <a:p>
            <a:r>
              <a:rPr lang="ru-RU" sz="7200" b="1" dirty="0" smtClean="0"/>
              <a:t>Осень</a:t>
            </a:r>
            <a:endParaRPr lang="ru-RU" sz="7200" b="1" dirty="0"/>
          </a:p>
        </p:txBody>
      </p:sp>
      <p:pic>
        <p:nvPicPr>
          <p:cNvPr id="3" name="A-Vival_di-Vremena-goda---Osen_---Chast_-3-Adagio-molto(muzofon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824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23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3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7520" y="5532437"/>
            <a:ext cx="2286000" cy="1325563"/>
          </a:xfrm>
        </p:spPr>
        <p:txBody>
          <a:bodyPr>
            <a:normAutofit/>
          </a:bodyPr>
          <a:lstStyle/>
          <a:p>
            <a:r>
              <a:rPr lang="ru-RU" sz="7200" b="1" dirty="0" smtClean="0"/>
              <a:t>Зима</a:t>
            </a:r>
            <a:endParaRPr lang="ru-RU" sz="7200" b="1" dirty="0"/>
          </a:p>
        </p:txBody>
      </p:sp>
      <p:pic>
        <p:nvPicPr>
          <p:cNvPr id="3" name="Antonio-Vival_di-Vremena-goda---4-L39inverno-Zima-3-Allegro-Vladimir-Spivakov-Virtuozy-Moskvy(muzofon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824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9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0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516" y="-274321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Работы художников о временах года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" y="848412"/>
            <a:ext cx="2590800" cy="600958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86" y="1155766"/>
            <a:ext cx="7463614" cy="55977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627" y="1141270"/>
            <a:ext cx="8202932" cy="55076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812" y="740959"/>
            <a:ext cx="8202931" cy="61170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037" y="848412"/>
            <a:ext cx="8657521" cy="580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83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7037E-7 L -0.20026 -0.2284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13" y="-1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20066 -0.237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26" y="-1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81481E-6 L -0.19766 0.22013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83" y="10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22222E-6 L 0.24349 0.2310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74" y="11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516" y="-274321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Работы художников о временах года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" y="848412"/>
            <a:ext cx="2590800" cy="600958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661" y="823370"/>
            <a:ext cx="8953795" cy="59862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099" y="848411"/>
            <a:ext cx="9093357" cy="59066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143" y="888884"/>
            <a:ext cx="8816830" cy="60285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415" y="863842"/>
            <a:ext cx="9333041" cy="593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1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48148E-6 L -0.17709 -0.2430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-1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0.18906 -0.2199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53" y="-10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48148E-6 L -0.1737 0.23958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5" y="1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33333E-6 L 0.22136 0.2414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68" y="12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940"/>
            <a:ext cx="12191999" cy="6873939"/>
          </a:xfrm>
        </p:spPr>
      </p:pic>
      <p:pic>
        <p:nvPicPr>
          <p:cNvPr id="7" name="PИ-Chaykovskiy-Vremena-goda-Op-37-bis---Vesna-Mart-Pesnya-zhavoronka---Aprel_-Podsnezhnik---May-Belye-nochi-Petr-Dmitriev(muzofon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82399" y="31162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0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9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170</TotalTime>
  <Words>16</Words>
  <Application>Microsoft Office PowerPoint</Application>
  <PresentationFormat>Широкоэкранный</PresentationFormat>
  <Paragraphs>7</Paragraphs>
  <Slides>9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Времена года</vt:lpstr>
      <vt:lpstr>Весна</vt:lpstr>
      <vt:lpstr>Лето</vt:lpstr>
      <vt:lpstr>Осень</vt:lpstr>
      <vt:lpstr>Зима</vt:lpstr>
      <vt:lpstr>Работы художников о временах года</vt:lpstr>
      <vt:lpstr>Работы художников о временах года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13</cp:revision>
  <dcterms:created xsi:type="dcterms:W3CDTF">2015-12-20T16:51:55Z</dcterms:created>
  <dcterms:modified xsi:type="dcterms:W3CDTF">2015-12-21T15:54:17Z</dcterms:modified>
</cp:coreProperties>
</file>