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05.09.2014</a:t>
            </a:fld>
            <a:endParaRPr lang="ru-RU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05.09.2014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05.09.2014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05.09.2014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05.09.2014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05.09.2014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05.09.2014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05.09.2014</a:t>
            </a:fld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12.xml"/><Relationship Id="rId7" Type="http://schemas.openxmlformats.org/officeDocument/2006/relationships/slide" Target="slide9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0" Type="http://schemas.openxmlformats.org/officeDocument/2006/relationships/slide" Target="slide8.xml"/><Relationship Id="rId4" Type="http://schemas.openxmlformats.org/officeDocument/2006/relationships/slide" Target="slide7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24744"/>
            <a:ext cx="8640960" cy="2595025"/>
          </a:xfrm>
        </p:spPr>
        <p:txBody>
          <a:bodyPr/>
          <a:lstStyle/>
          <a:p>
            <a:r>
              <a:rPr lang="ru-RU" dirty="0" smtClean="0"/>
              <a:t>Тест по повести Н.В. Гоголя     			«Шинель»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419872" y="5445224"/>
            <a:ext cx="5544616" cy="1144632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Учитель русского языка и литературы 	Агошкова Н.Н.</a:t>
            </a:r>
          </a:p>
          <a:p>
            <a:r>
              <a:rPr lang="ru-RU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	МБОУ Ульяновская СОШ</a:t>
            </a:r>
            <a:endParaRPr lang="ru-RU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13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-18008"/>
            <a:ext cx="7315200" cy="1154097"/>
          </a:xfrm>
        </p:spPr>
        <p:txBody>
          <a:bodyPr/>
          <a:lstStyle/>
          <a:p>
            <a:r>
              <a:rPr lang="ru-RU" dirty="0" smtClean="0"/>
              <a:t>Билет №7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104456"/>
          </a:xfrm>
        </p:spPr>
        <p:txBody>
          <a:bodyPr/>
          <a:lstStyle/>
          <a:p>
            <a:r>
              <a:rPr lang="ru-RU" dirty="0" smtClean="0"/>
              <a:t>1. Что было чудно в доме помощника для Акакия ?</a:t>
            </a:r>
          </a:p>
          <a:p>
            <a:r>
              <a:rPr lang="ru-RU" dirty="0" smtClean="0"/>
              <a:t>Ответ: «…</a:t>
            </a:r>
            <a:r>
              <a:rPr lang="ru-RU" dirty="0"/>
              <a:t>Ш</a:t>
            </a:r>
            <a:r>
              <a:rPr lang="ru-RU" dirty="0" smtClean="0"/>
              <a:t>ум, говор, толпа людей,- все это было как-то чудно Акакию Акакиевичу…»</a:t>
            </a:r>
          </a:p>
          <a:p>
            <a:r>
              <a:rPr lang="ru-RU" dirty="0" smtClean="0"/>
              <a:t>2. Почему Акакий ушел домой?</a:t>
            </a:r>
          </a:p>
          <a:p>
            <a:r>
              <a:rPr lang="ru-RU" dirty="0" smtClean="0"/>
              <a:t>Ответ: Ему было пора спать.</a:t>
            </a:r>
          </a:p>
          <a:p>
            <a:r>
              <a:rPr lang="ru-RU" dirty="0" smtClean="0"/>
              <a:t>3. Что случилось с Акакием по пути домой?</a:t>
            </a:r>
          </a:p>
          <a:p>
            <a:r>
              <a:rPr lang="ru-RU" dirty="0" smtClean="0"/>
              <a:t>Ответ: У него украли шинель. </a:t>
            </a:r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68344" y="5661248"/>
            <a:ext cx="1080120" cy="980728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684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-13816"/>
            <a:ext cx="7315200" cy="1154097"/>
          </a:xfrm>
        </p:spPr>
        <p:txBody>
          <a:bodyPr/>
          <a:lstStyle/>
          <a:p>
            <a:r>
              <a:rPr lang="ru-RU" dirty="0" smtClean="0"/>
              <a:t>Билет №</a:t>
            </a:r>
            <a:r>
              <a:rPr lang="ru-RU" dirty="0"/>
              <a:t>9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3960440"/>
          </a:xfrm>
        </p:spPr>
        <p:txBody>
          <a:bodyPr>
            <a:normAutofit/>
          </a:bodyPr>
          <a:lstStyle/>
          <a:p>
            <a:r>
              <a:rPr lang="ru-RU" sz="2200" dirty="0" smtClean="0"/>
              <a:t>1. Какую тему поднимает автор в этом произведении?</a:t>
            </a:r>
          </a:p>
          <a:p>
            <a:r>
              <a:rPr lang="ru-RU" sz="2200" dirty="0" smtClean="0"/>
              <a:t>Ответ: Тему униженных и оскорбленных, забитых и замученных вечной нуждой людей, ютящихся в сырых подвалах петербургских домов.</a:t>
            </a:r>
          </a:p>
          <a:p>
            <a:r>
              <a:rPr lang="ru-RU" sz="2200" dirty="0" smtClean="0"/>
              <a:t>2. Что случилось с Акакием после встречи со значительным лицом?</a:t>
            </a:r>
          </a:p>
          <a:p>
            <a:r>
              <a:rPr lang="ru-RU" sz="2200" dirty="0" smtClean="0"/>
              <a:t>Ответ: Он замерз в своей старой шинели и заболел.</a:t>
            </a:r>
          </a:p>
          <a:p>
            <a:r>
              <a:rPr lang="ru-RU" sz="2200" dirty="0" smtClean="0"/>
              <a:t>3. Акакий выздоровел?</a:t>
            </a:r>
          </a:p>
          <a:p>
            <a:r>
              <a:rPr lang="ru-RU" sz="2200" dirty="0" smtClean="0"/>
              <a:t>Ответ: Нет, он умер.</a:t>
            </a:r>
            <a:endParaRPr lang="ru-RU" sz="22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878116" y="5805264"/>
            <a:ext cx="864096" cy="864096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285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315200" cy="1154097"/>
          </a:xfrm>
        </p:spPr>
        <p:txBody>
          <a:bodyPr/>
          <a:lstStyle/>
          <a:p>
            <a:r>
              <a:rPr lang="ru-RU" dirty="0" smtClean="0"/>
              <a:t>Билет №10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104456"/>
          </a:xfrm>
        </p:spPr>
        <p:txBody>
          <a:bodyPr/>
          <a:lstStyle/>
          <a:p>
            <a:r>
              <a:rPr lang="ru-RU" dirty="0" smtClean="0"/>
              <a:t>1. Зачем Гоголь ввел фантастический конец в «Шинель»?</a:t>
            </a:r>
          </a:p>
          <a:p>
            <a:r>
              <a:rPr lang="ru-RU" dirty="0" smtClean="0"/>
              <a:t>Ответ: Гоголь ввел фантастический конец для того, чтобы  произведение заканчивалось справедливостью.</a:t>
            </a:r>
          </a:p>
          <a:p>
            <a:r>
              <a:rPr lang="ru-RU" dirty="0" smtClean="0"/>
              <a:t>2. Отомстил ли мертвый Акакий Акакиевич значительному лицу? Если да, то как?</a:t>
            </a:r>
          </a:p>
          <a:p>
            <a:r>
              <a:rPr lang="ru-RU" dirty="0" smtClean="0"/>
              <a:t>Ответ: Да, Акакий нашел значительное лицо в санях и на лету забрал его шинель.</a:t>
            </a:r>
          </a:p>
          <a:p>
            <a:r>
              <a:rPr lang="ru-RU" dirty="0" smtClean="0"/>
              <a:t>3. Что изменилось в характере значительного лица после этого случая?</a:t>
            </a:r>
          </a:p>
          <a:p>
            <a:r>
              <a:rPr lang="ru-RU" dirty="0" smtClean="0"/>
              <a:t>Ответ: Он реже стал употреблять высокомерные выражения : «Как вы смеете, понимаете ли, кто перед вами?»</a:t>
            </a:r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524328" y="5733256"/>
            <a:ext cx="936104" cy="936104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836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1863" y="548680"/>
            <a:ext cx="1964605" cy="1152128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/>
                </a:solidFill>
                <a:hlinkClick r:id="rId2" action="ppaction://hlinksldjump"/>
              </a:rPr>
              <a:t>Билет № 1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131840" y="5229200"/>
            <a:ext cx="1964605" cy="1152128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3" action="ppaction://hlinksldjump"/>
              </a:rPr>
              <a:t>Билет № 10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2915816" y="2189235"/>
            <a:ext cx="1964605" cy="1152128"/>
          </a:xfrm>
          <a:prstGeom prst="rect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  <a:hlinkClick r:id="rId4" action="ppaction://hlinksldjump"/>
              </a:rPr>
              <a:t>Билет № 5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724128" y="544527"/>
            <a:ext cx="1964605" cy="1152128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  <a:hlinkClick r:id="rId5" action="ppaction://hlinksldjump"/>
              </a:rPr>
              <a:t>Билет № 3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915816" y="548680"/>
            <a:ext cx="1964605" cy="1152128"/>
          </a:xfrm>
          <a:prstGeom prst="rect">
            <a:avLst/>
          </a:prstGeom>
          <a:noFill/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4"/>
                </a:solidFill>
                <a:hlinkClick r:id="rId6" action="ppaction://hlinksldjump"/>
              </a:rPr>
              <a:t>Билет № 2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987824" y="3645024"/>
            <a:ext cx="1964605" cy="115212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7" action="ppaction://hlinksldjump"/>
              </a:rPr>
              <a:t>Билет № 8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38970" y="2204864"/>
            <a:ext cx="1964605" cy="1152128"/>
          </a:xfrm>
          <a:prstGeom prst="rect">
            <a:avLst/>
          </a:prstGeom>
          <a:noFill/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hlinkClick r:id="rId8" action="ppaction://hlinksldjump"/>
              </a:rPr>
              <a:t>Билет № 4</a:t>
            </a: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38970" y="3645024"/>
            <a:ext cx="1964605" cy="1152128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  <a:hlinkClick r:id="rId9" action="ppaction://hlinksldjump"/>
              </a:rPr>
              <a:t>Билет № 7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724128" y="2052338"/>
            <a:ext cx="1964605" cy="1152128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50"/>
                </a:solidFill>
                <a:hlinkClick r:id="rId10" action="ppaction://hlinksldjump"/>
              </a:rPr>
              <a:t>Билет № 6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724128" y="3627969"/>
            <a:ext cx="1964605" cy="1152128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hlinkClick r:id="rId11" action="ppaction://hlinksldjump"/>
              </a:rPr>
              <a:t>Билет № 9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98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315200" cy="1154097"/>
          </a:xfrm>
        </p:spPr>
        <p:txBody>
          <a:bodyPr/>
          <a:lstStyle/>
          <a:p>
            <a:r>
              <a:rPr lang="ru-RU" dirty="0" smtClean="0"/>
              <a:t>Билет №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80" y="1412776"/>
            <a:ext cx="9128720" cy="5445224"/>
          </a:xfrm>
        </p:spPr>
        <p:txBody>
          <a:bodyPr>
            <a:normAutofit/>
          </a:bodyPr>
          <a:lstStyle/>
          <a:p>
            <a:r>
              <a:rPr lang="ru-RU" dirty="0" smtClean="0"/>
              <a:t>1. Как вы считаете, кто главный герой в повести </a:t>
            </a:r>
            <a:r>
              <a:rPr lang="ru-RU" dirty="0" smtClean="0"/>
              <a:t>Н.Гоголя «</a:t>
            </a:r>
            <a:r>
              <a:rPr lang="ru-RU" dirty="0" smtClean="0"/>
              <a:t>Шинель»?</a:t>
            </a:r>
          </a:p>
          <a:p>
            <a:r>
              <a:rPr lang="ru-RU" dirty="0" smtClean="0"/>
              <a:t>Ответ: Акакий Акакиевич Башмачкин.</a:t>
            </a:r>
          </a:p>
          <a:p>
            <a:r>
              <a:rPr lang="ru-RU" dirty="0" smtClean="0"/>
              <a:t>2. Как он относился к своей работе?</a:t>
            </a:r>
          </a:p>
          <a:p>
            <a:r>
              <a:rPr lang="ru-RU" dirty="0" smtClean="0"/>
              <a:t>Ответ: «…Вряд ли где можно найти человека, который так жил бы в своей должности. Мало сказать: он служил ревностно,-нет, он служил с любовью…».</a:t>
            </a:r>
          </a:p>
          <a:p>
            <a:r>
              <a:rPr lang="ru-RU" dirty="0" smtClean="0"/>
              <a:t>3. Как реагировал Акакий на насмешки чиновников?</a:t>
            </a:r>
          </a:p>
          <a:p>
            <a:r>
              <a:rPr lang="ru-RU" dirty="0" smtClean="0"/>
              <a:t>Ответ: «…Ни одного слова не отвечал на это Акакий Акакиевич, как будто бы никого и не было перед ним; это не имело даже влияния на занятия его…Только уж если слишком была невыносима шутка, когда толкали его под руку, мешая заниматься своим делом, он произносил: «Оставьте меня, зачем обижаете?»…».</a:t>
            </a:r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740352" y="5805264"/>
            <a:ext cx="792088" cy="864096"/>
          </a:xfrm>
          <a:prstGeom prst="actionButtonHome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5377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7315200" cy="1154097"/>
          </a:xfrm>
        </p:spPr>
        <p:txBody>
          <a:bodyPr/>
          <a:lstStyle/>
          <a:p>
            <a:r>
              <a:rPr lang="ru-RU" dirty="0" smtClean="0"/>
              <a:t>Билет №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4104456"/>
          </a:xfrm>
        </p:spPr>
        <p:txBody>
          <a:bodyPr>
            <a:normAutofit/>
          </a:bodyPr>
          <a:lstStyle/>
          <a:p>
            <a:r>
              <a:rPr lang="ru-RU" dirty="0" smtClean="0"/>
              <a:t>1. Как выбирали имя Акакию?</a:t>
            </a:r>
          </a:p>
          <a:p>
            <a:r>
              <a:rPr lang="ru-RU" dirty="0" smtClean="0"/>
              <a:t>Ответ: Было много сложных имен, которые мать Акакия не знала, поэтому решила назвать его в честь отца-Акакием.</a:t>
            </a:r>
          </a:p>
          <a:p>
            <a:r>
              <a:rPr lang="ru-RU" dirty="0" smtClean="0"/>
              <a:t>2. Зачем Акакий пошел к Петровичу?</a:t>
            </a:r>
          </a:p>
          <a:p>
            <a:r>
              <a:rPr lang="ru-RU" dirty="0" smtClean="0"/>
              <a:t>Ответ: Зашить шинель.</a:t>
            </a:r>
          </a:p>
          <a:p>
            <a:r>
              <a:rPr lang="ru-RU" dirty="0" smtClean="0"/>
              <a:t>3. Опишите Петровича.</a:t>
            </a:r>
          </a:p>
          <a:p>
            <a:r>
              <a:rPr lang="ru-RU" dirty="0" smtClean="0"/>
              <a:t>Ответ: Портной, который, несмотря на свой кривой глаз и рябизну* по всему лицу, занимался довольно удачно починкой всякого белья. Сильно попивал по всяким праздникам. </a:t>
            </a:r>
          </a:p>
          <a:p>
            <a:endParaRPr lang="ru-RU" dirty="0"/>
          </a:p>
          <a:p>
            <a:r>
              <a:rPr lang="ru-RU" dirty="0" smtClean="0"/>
              <a:t>*Рябизна-пестрота на чем-либо(в данном случае на лице).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740352" y="5877272"/>
            <a:ext cx="864096" cy="792088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252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7315200" cy="1154097"/>
          </a:xfrm>
        </p:spPr>
        <p:txBody>
          <a:bodyPr/>
          <a:lstStyle/>
          <a:p>
            <a:r>
              <a:rPr lang="ru-RU" dirty="0" smtClean="0"/>
              <a:t>Билет № 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4090516"/>
          </a:xfrm>
        </p:spPr>
        <p:txBody>
          <a:bodyPr/>
          <a:lstStyle/>
          <a:p>
            <a:r>
              <a:rPr lang="ru-RU" sz="2400" dirty="0" smtClean="0"/>
              <a:t>1. Что часто случалось с Акакием на улице?</a:t>
            </a:r>
          </a:p>
          <a:p>
            <a:r>
              <a:rPr lang="ru-RU" sz="2400" dirty="0" smtClean="0"/>
              <a:t>Ответ: Идя вдоль какого-либо дома, он часто уносил в шляпе какую-нибудь дрянь, выпавшую из окна.</a:t>
            </a:r>
          </a:p>
          <a:p>
            <a:r>
              <a:rPr lang="ru-RU" sz="2400" dirty="0"/>
              <a:t>2</a:t>
            </a:r>
            <a:r>
              <a:rPr lang="ru-RU" sz="2400" dirty="0" smtClean="0"/>
              <a:t>. Как звали Петровича?</a:t>
            </a:r>
          </a:p>
          <a:p>
            <a:r>
              <a:rPr lang="ru-RU" sz="2400" dirty="0" smtClean="0"/>
              <a:t>Ответ: Григорий</a:t>
            </a:r>
          </a:p>
          <a:p>
            <a:r>
              <a:rPr lang="ru-RU" sz="2400" dirty="0" smtClean="0"/>
              <a:t>3. Почему Акакий был расстроен тем, что нужно покупать новую шинель?</a:t>
            </a:r>
          </a:p>
          <a:p>
            <a:r>
              <a:rPr lang="ru-RU" sz="2400" dirty="0" smtClean="0"/>
              <a:t>Ответ: У него не было денег. А новая дорого стоила.</a:t>
            </a:r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884368" y="5692576"/>
            <a:ext cx="864096" cy="936104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988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7315200" cy="1154097"/>
          </a:xfrm>
        </p:spPr>
        <p:txBody>
          <a:bodyPr/>
          <a:lstStyle/>
          <a:p>
            <a:r>
              <a:rPr lang="ru-RU" dirty="0" smtClean="0"/>
              <a:t>Билет № 4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032448"/>
          </a:xfrm>
        </p:spPr>
        <p:txBody>
          <a:bodyPr/>
          <a:lstStyle/>
          <a:p>
            <a:r>
              <a:rPr lang="ru-RU" dirty="0" smtClean="0"/>
              <a:t>1. Кого любил кольнуть Петрович?</a:t>
            </a:r>
          </a:p>
          <a:p>
            <a:r>
              <a:rPr lang="ru-RU" dirty="0" smtClean="0"/>
              <a:t>Ответ: Немцев</a:t>
            </a:r>
          </a:p>
          <a:p>
            <a:r>
              <a:rPr lang="ru-RU" dirty="0"/>
              <a:t>2. Какая особенность разговорной речи была у Акакия?</a:t>
            </a:r>
          </a:p>
          <a:p>
            <a:r>
              <a:rPr lang="ru-RU" dirty="0"/>
              <a:t>Ответ: Он говорил много частиц, предлогов и наречий, которые не имели никакого значения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3. Почему Акакий думал, что, навестивши Петровича еще раз, тот починит шинель?</a:t>
            </a:r>
          </a:p>
          <a:p>
            <a:r>
              <a:rPr lang="ru-RU" dirty="0" smtClean="0"/>
              <a:t>Ответ: Он решил, что Петрович отказался шить шинель из-за плохого настроения.</a:t>
            </a:r>
            <a:endParaRPr lang="ru-RU" dirty="0"/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884368" y="5733256"/>
            <a:ext cx="936104" cy="864096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7486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315200" cy="1154097"/>
          </a:xfrm>
        </p:spPr>
        <p:txBody>
          <a:bodyPr/>
          <a:lstStyle/>
          <a:p>
            <a:r>
              <a:rPr lang="ru-RU" dirty="0" smtClean="0"/>
              <a:t>Билет № 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44825"/>
            <a:ext cx="9144000" cy="4032447"/>
          </a:xfrm>
        </p:spPr>
        <p:txBody>
          <a:bodyPr/>
          <a:lstStyle/>
          <a:p>
            <a:r>
              <a:rPr lang="ru-RU" dirty="0" smtClean="0"/>
              <a:t>1. Какие меры для накопления денег принял Акакий ?</a:t>
            </a:r>
          </a:p>
          <a:p>
            <a:r>
              <a:rPr lang="ru-RU" dirty="0" smtClean="0"/>
              <a:t>Ответ: Не пить чай по вечерам, не зажигать по вечерам свечи, осторожнее ходить по улице, чтобы не истоптать сапоги, реже отдавать прачке мыть белье, чтобы не занашивалось.</a:t>
            </a:r>
          </a:p>
          <a:p>
            <a:r>
              <a:rPr lang="ru-RU" dirty="0" smtClean="0"/>
              <a:t>2. Изменили ли эти меры Акакия? Как?</a:t>
            </a:r>
          </a:p>
          <a:p>
            <a:r>
              <a:rPr lang="ru-RU" dirty="0" smtClean="0"/>
              <a:t>Ответ: Раньше Акакий жил бесцельно, а затем у него появилась цель-заработать на новую шинель. Он стал более живой, тверже характером, все его мысли были о новой шинели, как ее лучше украсить.</a:t>
            </a:r>
          </a:p>
          <a:p>
            <a:r>
              <a:rPr lang="ru-RU" dirty="0" smtClean="0"/>
              <a:t>3. Какой мех купили Петрович и Акакий?</a:t>
            </a:r>
          </a:p>
          <a:p>
            <a:r>
              <a:rPr lang="ru-RU" dirty="0" smtClean="0"/>
              <a:t>Ответ: Мех кошки.</a:t>
            </a:r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812360" y="5877272"/>
            <a:ext cx="936104" cy="864096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4392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315200" cy="1154097"/>
          </a:xfrm>
        </p:spPr>
        <p:txBody>
          <a:bodyPr/>
          <a:lstStyle/>
          <a:p>
            <a:r>
              <a:rPr lang="ru-RU" dirty="0" smtClean="0"/>
              <a:t>Билет № 6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496859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1. </a:t>
            </a:r>
            <a:r>
              <a:rPr lang="ru-RU" dirty="0"/>
              <a:t>И</a:t>
            </a:r>
            <a:r>
              <a:rPr lang="ru-RU" dirty="0" smtClean="0"/>
              <a:t>зменилось ли отношение к Акакию после приобретения новой шинели?</a:t>
            </a:r>
          </a:p>
          <a:p>
            <a:r>
              <a:rPr lang="ru-RU" dirty="0" smtClean="0"/>
              <a:t>Ответ: Никто уже не усмехался над ним, его просили устроить вечер в честь такого события.</a:t>
            </a:r>
          </a:p>
          <a:p>
            <a:r>
              <a:rPr lang="ru-RU" dirty="0" smtClean="0"/>
              <a:t>2. Кто пригласил Акакия и чиновников к себе в дом? Почему? Пошел ли Акакий?</a:t>
            </a:r>
          </a:p>
          <a:p>
            <a:r>
              <a:rPr lang="ru-RU" dirty="0" smtClean="0"/>
              <a:t>Ответ: У помощника столоначальника* были именины, Акакий отговаривался, но чиновники уговорили его пойти.</a:t>
            </a:r>
          </a:p>
          <a:p>
            <a:r>
              <a:rPr lang="ru-RU" dirty="0" smtClean="0"/>
              <a:t>3. Какая разница в расположении дома Акакия и помощника столоначальника?</a:t>
            </a:r>
          </a:p>
          <a:p>
            <a:r>
              <a:rPr lang="ru-RU" dirty="0" smtClean="0"/>
              <a:t>Ответ: Акакий жил в пустынном месте, где жило мало людей. А на улице дома помощника было много разных бутиков, магазинов, было хорошее освещение и много людей.</a:t>
            </a:r>
          </a:p>
          <a:p>
            <a:endParaRPr lang="ru-RU" dirty="0" smtClean="0"/>
          </a:p>
          <a:p>
            <a:r>
              <a:rPr lang="ru-RU" dirty="0" smtClean="0"/>
              <a:t>*Столоначальник-чиновник, возглавлявший низшую часть центральных и местных учреждений.</a:t>
            </a:r>
            <a:endParaRPr lang="ru-RU" dirty="0"/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812360" y="5877272"/>
            <a:ext cx="936104" cy="980728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2262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-1116"/>
            <a:ext cx="7315200" cy="1154097"/>
          </a:xfrm>
        </p:spPr>
        <p:txBody>
          <a:bodyPr/>
          <a:lstStyle/>
          <a:p>
            <a:r>
              <a:rPr lang="ru-RU" dirty="0" smtClean="0"/>
              <a:t>Билет №8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3960440"/>
          </a:xfrm>
        </p:spPr>
        <p:txBody>
          <a:bodyPr/>
          <a:lstStyle/>
          <a:p>
            <a:r>
              <a:rPr lang="ru-RU" dirty="0" smtClean="0"/>
              <a:t>1. Для чего Акакий ходил к частному?</a:t>
            </a:r>
          </a:p>
          <a:p>
            <a:r>
              <a:rPr lang="ru-RU" dirty="0" smtClean="0"/>
              <a:t>Ответ: Для того, чтобы пожаловаться на кражу шинели.</a:t>
            </a:r>
          </a:p>
          <a:p>
            <a:r>
              <a:rPr lang="ru-RU" dirty="0" smtClean="0"/>
              <a:t>2. Опишите поведение значительного лица.</a:t>
            </a:r>
          </a:p>
          <a:p>
            <a:r>
              <a:rPr lang="ru-RU" dirty="0" smtClean="0"/>
              <a:t>Ответ: Значительное лицо старался усилить значительность многими средствами, именно: завел, чтобы низшие чиновники встречали его еще на лестнице, когда он приходил в должность, чтобы являться к нему прямо никто не смел, был строг, но в душе он был добрый человек, хорош с товарищами, услужлив, но генеральский чин совсем сбил его с толку.</a:t>
            </a:r>
          </a:p>
          <a:p>
            <a:r>
              <a:rPr lang="ru-RU" dirty="0" smtClean="0"/>
              <a:t>3. Значительное лицо помог Акакию найти шинель?</a:t>
            </a:r>
          </a:p>
          <a:p>
            <a:r>
              <a:rPr lang="ru-RU" dirty="0" smtClean="0"/>
              <a:t>Ответ: Нет. </a:t>
            </a:r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740352" y="5733256"/>
            <a:ext cx="936104" cy="936104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48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242</TotalTime>
  <Words>968</Words>
  <Application>Microsoft Office PowerPoint</Application>
  <PresentationFormat>Экран (4:3)</PresentationFormat>
  <Paragraphs>88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Перспектива</vt:lpstr>
      <vt:lpstr>Тест по повести Н.В. Гоголя        «Шинель»</vt:lpstr>
      <vt:lpstr>Презентация PowerPoint</vt:lpstr>
      <vt:lpstr>Билет № 1</vt:lpstr>
      <vt:lpstr>Билет № 2</vt:lpstr>
      <vt:lpstr>Билет № 3</vt:lpstr>
      <vt:lpstr>Билет № 4</vt:lpstr>
      <vt:lpstr>Билет № 5</vt:lpstr>
      <vt:lpstr>Билет № 6</vt:lpstr>
      <vt:lpstr>Билет №8</vt:lpstr>
      <vt:lpstr>Билет №7</vt:lpstr>
      <vt:lpstr>Билет №9</vt:lpstr>
      <vt:lpstr>Билет №10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по повести «Шинель»</dc:title>
  <cp:lastModifiedBy>Admin</cp:lastModifiedBy>
  <cp:revision>34</cp:revision>
  <dcterms:modified xsi:type="dcterms:W3CDTF">2014-09-05T07:21:50Z</dcterms:modified>
</cp:coreProperties>
</file>