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7" r:id="rId5"/>
    <p:sldId id="260" r:id="rId6"/>
    <p:sldId id="259" r:id="rId7"/>
    <p:sldId id="258" r:id="rId8"/>
    <p:sldId id="267" r:id="rId9"/>
    <p:sldId id="268" r:id="rId10"/>
    <p:sldId id="261" r:id="rId11"/>
    <p:sldId id="262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D6009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9D2A-0D10-466A-ABE6-7E43BB0A606A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060A-EC65-4088-9F56-AE67723DD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86;&#1088;&#1085;&#1077;&#1081;%20&#1095;&#1091;&#1082;&#1086;&#1074;&#1089;&#1082;&#1080;&#1081;%20&#1076;&#1086;&#1084;" TargetMode="External"/><Relationship Id="rId2" Type="http://schemas.openxmlformats.org/officeDocument/2006/relationships/hyperlink" Target="https://yandex.ru/images/search?text=&#1082;&#1086;&#1088;&#1085;&#1077;&#1081;+&#1095;&#1091;&#1082;&#1086;&#1074;&#1089;&#1082;&#1080;&#1081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&#1082;&#1072;&#1083;&#1086;&#1096;&#1072;" TargetMode="External"/><Relationship Id="rId5" Type="http://schemas.openxmlformats.org/officeDocument/2006/relationships/hyperlink" Target="https://yandex.ru/images/search?text=&#1087;&#1083;&#1080;&#1090;&#1082;&#1072;%20&#1096;&#1086;&#1082;&#1086;&#1083;&#1072;&#1076;&#1072;%20&#1088;&#1086;&#1089;&#1089;&#1080;&#1103;" TargetMode="External"/><Relationship Id="rId4" Type="http://schemas.openxmlformats.org/officeDocument/2006/relationships/hyperlink" Target="https://yandex.ru/images/search?text=&#1082;&#1086;&#1088;&#1085;&#1077;&#1081;%20&#1095;&#1091;&#1082;&#1086;&#1074;&#1089;&#1082;&#1080;&#1081;%20&#1082;&#1085;&#1080;&#1075;&#108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594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Урок литературного  чтения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в 1 классе.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373216"/>
            <a:ext cx="312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НОУ Школа «Ника»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4653136"/>
            <a:ext cx="365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Учитель  Серегина А.А.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141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346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 пуд = 16 кг</a:t>
            </a:r>
            <a:endParaRPr lang="ru-RU" sz="48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51520" y="2276872"/>
            <a:ext cx="2448272" cy="1008112"/>
            <a:chOff x="444674" y="1196752"/>
            <a:chExt cx="2854052" cy="150075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179512" y="1052736"/>
            <a:ext cx="2376264" cy="1215752"/>
            <a:chOff x="444674" y="1196752"/>
            <a:chExt cx="2854052" cy="150075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179512" y="3284984"/>
            <a:ext cx="2592288" cy="1152128"/>
            <a:chOff x="444674" y="1196752"/>
            <a:chExt cx="2854052" cy="1500758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Группа 42"/>
          <p:cNvGrpSpPr/>
          <p:nvPr/>
        </p:nvGrpSpPr>
        <p:grpSpPr>
          <a:xfrm>
            <a:off x="179512" y="4437112"/>
            <a:ext cx="2592288" cy="1152128"/>
            <a:chOff x="444674" y="1196752"/>
            <a:chExt cx="2854052" cy="1500758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53"/>
          <p:cNvSpPr txBox="1"/>
          <p:nvPr/>
        </p:nvSpPr>
        <p:spPr>
          <a:xfrm>
            <a:off x="7380312" y="155679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5940152" y="44624"/>
            <a:ext cx="2592288" cy="1152128"/>
            <a:chOff x="444674" y="1196752"/>
            <a:chExt cx="2854052" cy="1500758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2771800" y="980728"/>
            <a:ext cx="2592288" cy="1152128"/>
            <a:chOff x="444674" y="1196752"/>
            <a:chExt cx="2854052" cy="1500758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Группа 76"/>
          <p:cNvGrpSpPr/>
          <p:nvPr/>
        </p:nvGrpSpPr>
        <p:grpSpPr>
          <a:xfrm>
            <a:off x="179512" y="5517232"/>
            <a:ext cx="2592288" cy="1224136"/>
            <a:chOff x="444674" y="1196752"/>
            <a:chExt cx="2854052" cy="1594555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362557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Группа 87"/>
          <p:cNvGrpSpPr/>
          <p:nvPr/>
        </p:nvGrpSpPr>
        <p:grpSpPr>
          <a:xfrm>
            <a:off x="2771800" y="2132856"/>
            <a:ext cx="2592288" cy="1152128"/>
            <a:chOff x="444674" y="1196752"/>
            <a:chExt cx="2854052" cy="1500758"/>
          </a:xfrm>
        </p:grpSpPr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9" name="Группа 98"/>
          <p:cNvGrpSpPr/>
          <p:nvPr/>
        </p:nvGrpSpPr>
        <p:grpSpPr>
          <a:xfrm>
            <a:off x="2915816" y="3284984"/>
            <a:ext cx="2592288" cy="1152128"/>
            <a:chOff x="444674" y="1196752"/>
            <a:chExt cx="2854052" cy="1500758"/>
          </a:xfrm>
        </p:grpSpPr>
        <p:pic>
          <p:nvPicPr>
            <p:cNvPr id="10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" name="Группа 109"/>
          <p:cNvGrpSpPr/>
          <p:nvPr/>
        </p:nvGrpSpPr>
        <p:grpSpPr>
          <a:xfrm>
            <a:off x="2987824" y="4437112"/>
            <a:ext cx="2592288" cy="1152128"/>
            <a:chOff x="444674" y="1196752"/>
            <a:chExt cx="2854052" cy="1500758"/>
          </a:xfrm>
        </p:grpSpPr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1" name="Группа 120"/>
          <p:cNvGrpSpPr/>
          <p:nvPr/>
        </p:nvGrpSpPr>
        <p:grpSpPr>
          <a:xfrm>
            <a:off x="2843808" y="5589240"/>
            <a:ext cx="2592288" cy="1152128"/>
            <a:chOff x="444674" y="1196752"/>
            <a:chExt cx="2854052" cy="1500758"/>
          </a:xfrm>
        </p:grpSpPr>
        <p:pic>
          <p:nvPicPr>
            <p:cNvPr id="12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" name="Группа 131"/>
          <p:cNvGrpSpPr/>
          <p:nvPr/>
        </p:nvGrpSpPr>
        <p:grpSpPr>
          <a:xfrm>
            <a:off x="5724128" y="1196752"/>
            <a:ext cx="2592288" cy="1152128"/>
            <a:chOff x="444674" y="1196752"/>
            <a:chExt cx="2854052" cy="1500758"/>
          </a:xfrm>
        </p:grpSpPr>
        <p:pic>
          <p:nvPicPr>
            <p:cNvPr id="13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" name="Группа 142"/>
          <p:cNvGrpSpPr/>
          <p:nvPr/>
        </p:nvGrpSpPr>
        <p:grpSpPr>
          <a:xfrm>
            <a:off x="5580112" y="2348880"/>
            <a:ext cx="2592288" cy="1152128"/>
            <a:chOff x="444674" y="1196752"/>
            <a:chExt cx="2854052" cy="1500758"/>
          </a:xfrm>
        </p:grpSpPr>
        <p:pic>
          <p:nvPicPr>
            <p:cNvPr id="1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4" name="Группа 153"/>
          <p:cNvGrpSpPr/>
          <p:nvPr/>
        </p:nvGrpSpPr>
        <p:grpSpPr>
          <a:xfrm>
            <a:off x="6228184" y="3429000"/>
            <a:ext cx="2592288" cy="1152128"/>
            <a:chOff x="444674" y="1196752"/>
            <a:chExt cx="2854052" cy="1500758"/>
          </a:xfrm>
        </p:grpSpPr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Группа 164"/>
          <p:cNvGrpSpPr/>
          <p:nvPr/>
        </p:nvGrpSpPr>
        <p:grpSpPr>
          <a:xfrm>
            <a:off x="5724128" y="4509120"/>
            <a:ext cx="2592288" cy="1152128"/>
            <a:chOff x="444674" y="1196752"/>
            <a:chExt cx="2854052" cy="1500758"/>
          </a:xfrm>
        </p:grpSpPr>
        <p:pic>
          <p:nvPicPr>
            <p:cNvPr id="16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6" name="Группа 175"/>
          <p:cNvGrpSpPr/>
          <p:nvPr/>
        </p:nvGrpSpPr>
        <p:grpSpPr>
          <a:xfrm>
            <a:off x="6084168" y="5589240"/>
            <a:ext cx="2592288" cy="1152128"/>
            <a:chOff x="444674" y="1196752"/>
            <a:chExt cx="2854052" cy="1500758"/>
          </a:xfrm>
        </p:grpSpPr>
        <p:pic>
          <p:nvPicPr>
            <p:cNvPr id="1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67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792088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196752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268760"/>
              <a:ext cx="7429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709" y="417438"/>
            <a:ext cx="315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дюжина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60648"/>
            <a:ext cx="10567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57192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085184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916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1691680" y="404664"/>
            <a:ext cx="144016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538" y="2967335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https://yandex.ru/images/search?text=</a:t>
            </a:r>
            <a:r>
              <a:rPr lang="ru-RU" dirty="0" err="1" smtClean="0">
                <a:hlinkClick r:id="rId2"/>
              </a:rPr>
              <a:t>корней+чуковский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https://yandex.ru/images/search?text=</a:t>
            </a:r>
            <a:r>
              <a:rPr lang="ru-RU" dirty="0" smtClean="0">
                <a:hlinkClick r:id="rId3"/>
              </a:rPr>
              <a:t>корней%20чуковский%20дом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корней%20чуковский%20книги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0583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плитка%20шоколада%20россия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210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https://yandex.ru/images/search?text=</a:t>
            </a:r>
            <a:r>
              <a:rPr lang="ru-RU" dirty="0" smtClean="0">
                <a:hlinkClick r:id="rId6"/>
              </a:rPr>
              <a:t>калоша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7277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И в шутку и всерьёз.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4028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Слева бантик, справа бантик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У красотки платье -  фантик.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3663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олене, на коне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Хорошо кататься мне!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по тундре, не по лугу –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Еду я по чуду-кругу.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174067"/>
            <a:ext cx="4374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Короткая комическая история,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вымышленная или реальная.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12769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9411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1700808"/>
            <a:ext cx="2970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60033"/>
                </a:solidFill>
              </a:rPr>
              <a:t>конфета</a:t>
            </a:r>
            <a:endParaRPr lang="ru-RU" sz="6000" b="1" dirty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924944"/>
            <a:ext cx="2902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D60093"/>
                </a:solidFill>
              </a:rPr>
              <a:t>анекдот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4437112"/>
            <a:ext cx="3181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60033"/>
                </a:solidFill>
              </a:rPr>
              <a:t>карусель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2320" y="111719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2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00392" y="292494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272" y="508518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1" grpId="0" build="allAtOnce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8" y="1124744"/>
            <a:ext cx="3585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Фе</a:t>
            </a:r>
            <a:r>
              <a:rPr lang="ru-RU" sz="7200" b="1" dirty="0" err="1" smtClean="0">
                <a:solidFill>
                  <a:srgbClr val="00B050"/>
                </a:solidFill>
              </a:rPr>
              <a:t>дот</a:t>
            </a:r>
            <a:r>
              <a:rPr lang="ru-RU" sz="7200" b="1" dirty="0" err="1" smtClean="0">
                <a:solidFill>
                  <a:srgbClr val="0070C0"/>
                </a:solidFill>
              </a:rPr>
              <a:t>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97415"/>
            <a:ext cx="4104456" cy="34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313323">
            <a:off x="5016399" y="2856796"/>
            <a:ext cx="3680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Корней</a:t>
            </a:r>
          </a:p>
          <a:p>
            <a:r>
              <a:rPr lang="ru-RU" sz="5400" b="1" dirty="0" smtClean="0"/>
              <a:t> Чуковский</a:t>
            </a:r>
            <a:endParaRPr lang="ru-RU" sz="5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789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Корней Иванович Чуковский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4953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Николай Васильевич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Корнейчуков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428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31 марта 1882 года - 28 октября 1968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3645024"/>
            <a:ext cx="39896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Похоронен</a:t>
            </a:r>
          </a:p>
          <a:p>
            <a:pPr algn="ctr"/>
            <a:r>
              <a:rPr lang="ru-RU" sz="2800" b="1" dirty="0" smtClean="0"/>
              <a:t> в </a:t>
            </a:r>
            <a:r>
              <a:rPr lang="ru-RU" sz="2800" b="1" dirty="0" err="1" smtClean="0">
                <a:solidFill>
                  <a:srgbClr val="FF0000"/>
                </a:solidFill>
              </a:rPr>
              <a:t>Переделкино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под Москвой</a:t>
            </a:r>
            <a:r>
              <a:rPr lang="ru-RU" sz="2800" b="1" dirty="0" smtClean="0"/>
              <a:t>,</a:t>
            </a:r>
          </a:p>
          <a:p>
            <a:pPr algn="ctr"/>
            <a:r>
              <a:rPr lang="ru-RU" sz="2800" b="1" dirty="0" smtClean="0"/>
              <a:t> где он жил долгие годы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09838"/>
            <a:ext cx="3240360" cy="258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2" y="0"/>
            <a:ext cx="92599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2532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Чуковский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260648"/>
            <a:ext cx="2240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детям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653525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Как же Корней Иванович стал детским писателем? </a:t>
            </a:r>
          </a:p>
          <a:p>
            <a:r>
              <a:rPr lang="ru-RU" sz="2000" b="1" dirty="0" smtClean="0"/>
              <a:t>А вот как. Было у Чуковского четверо детей. </a:t>
            </a:r>
          </a:p>
          <a:p>
            <a:r>
              <a:rPr lang="ru-RU" sz="2000" b="1" dirty="0" smtClean="0"/>
              <a:t>И часто кто-то из них болел, а то и просто капризничал.</a:t>
            </a:r>
          </a:p>
          <a:p>
            <a:r>
              <a:rPr lang="ru-RU" sz="2000" b="1" dirty="0" smtClean="0"/>
              <a:t>В утешение детям Корней Иванович  стал придумывать  </a:t>
            </a:r>
          </a:p>
          <a:p>
            <a:r>
              <a:rPr lang="ru-RU" sz="2000" b="1" dirty="0" smtClean="0"/>
              <a:t>стихи и сказки. </a:t>
            </a:r>
          </a:p>
          <a:p>
            <a:r>
              <a:rPr lang="ru-RU" sz="2000" b="1" dirty="0" smtClean="0"/>
              <a:t>Так появился на свет Крокодил: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1440160" cy="18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1296144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13019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97152"/>
            <a:ext cx="1296144" cy="18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941168"/>
            <a:ext cx="1296144" cy="173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060848"/>
            <a:ext cx="23714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293096"/>
            <a:ext cx="1584176" cy="20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-27384"/>
            <a:ext cx="8964488" cy="67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4992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Чуковский   о    детях.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160240" cy="26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2088232" cy="28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51520" y="4581128"/>
            <a:ext cx="4536504" cy="1728192"/>
            <a:chOff x="251520" y="3356992"/>
            <a:chExt cx="4536504" cy="1728192"/>
          </a:xfrm>
        </p:grpSpPr>
        <p:sp>
          <p:nvSpPr>
            <p:cNvPr id="9" name="Облако 8"/>
            <p:cNvSpPr/>
            <p:nvPr/>
          </p:nvSpPr>
          <p:spPr>
            <a:xfrm>
              <a:off x="251520" y="3356992"/>
              <a:ext cx="4464496" cy="172819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68" y="3573016"/>
              <a:ext cx="4104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</a:t>
              </a:r>
              <a:r>
                <a:rPr lang="ru-RU" sz="2000" b="1" dirty="0" smtClean="0"/>
                <a:t>- Вы и шишку польете?</a:t>
              </a:r>
            </a:p>
            <a:p>
              <a:r>
                <a:rPr lang="ru-RU" sz="2000" b="1" dirty="0" smtClean="0"/>
                <a:t>     - Да.</a:t>
              </a:r>
            </a:p>
            <a:p>
              <a:r>
                <a:rPr lang="ru-RU" sz="2000" b="1" dirty="0" smtClean="0"/>
                <a:t>     - Чтобы выросли </a:t>
              </a:r>
              <a:r>
                <a:rPr lang="ru-RU" sz="2000" b="1" dirty="0" err="1" smtClean="0"/>
                <a:t>шишенята</a:t>
              </a:r>
              <a:r>
                <a:rPr lang="ru-RU" sz="2000" b="1" dirty="0" smtClean="0"/>
                <a:t>?</a:t>
              </a:r>
              <a:endParaRPr lang="ru-RU" sz="2000" b="1" dirty="0"/>
            </a:p>
          </p:txBody>
        </p:sp>
      </p:grpSp>
      <p:sp>
        <p:nvSpPr>
          <p:cNvPr id="12" name="Облако 11"/>
          <p:cNvSpPr/>
          <p:nvPr/>
        </p:nvSpPr>
        <p:spPr>
          <a:xfrm rot="16738744">
            <a:off x="3475741" y="1384511"/>
            <a:ext cx="2160240" cy="26878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1961545"/>
            <a:ext cx="1741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- Обо что ты</a:t>
            </a:r>
          </a:p>
          <a:p>
            <a:r>
              <a:rPr lang="ru-RU" sz="2000" b="1" dirty="0" smtClean="0"/>
              <a:t> оцарапался?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- Об кошку.</a:t>
            </a:r>
            <a:endParaRPr lang="ru-RU" sz="2000" b="1" dirty="0"/>
          </a:p>
        </p:txBody>
      </p:sp>
      <p:sp>
        <p:nvSpPr>
          <p:cNvPr id="14" name="Облако 13"/>
          <p:cNvSpPr/>
          <p:nvPr/>
        </p:nvSpPr>
        <p:spPr>
          <a:xfrm>
            <a:off x="5148064" y="3573016"/>
            <a:ext cx="3528392" cy="2880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424489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Tx/>
              <a:buChar char="-"/>
            </a:pPr>
            <a:r>
              <a:rPr lang="ru-RU" sz="2000" b="1" dirty="0" smtClean="0"/>
              <a:t>Мама,  вот  ты  говоришь,               что  сосульки  нельзя  сосать. </a:t>
            </a:r>
          </a:p>
          <a:p>
            <a:r>
              <a:rPr lang="ru-RU" sz="2000" b="1" dirty="0" smtClean="0"/>
              <a:t>                           Зачем же их</a:t>
            </a:r>
          </a:p>
          <a:p>
            <a:r>
              <a:rPr lang="ru-RU" sz="2000" b="1" dirty="0" smtClean="0"/>
              <a:t>                         назвали сосульками?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2" y="0"/>
            <a:ext cx="92599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2532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Чуковский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260648"/>
            <a:ext cx="2240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детям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25476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23465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232537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05064"/>
            <a:ext cx="2088232" cy="25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77072"/>
            <a:ext cx="3024336" cy="22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772816"/>
            <a:ext cx="35237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594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Урок литературного  чтения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в 1 классе.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373216"/>
            <a:ext cx="312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НОУ Школа «Ника»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4653136"/>
            <a:ext cx="365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Учитель  Серегина А.А.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04864"/>
            <a:ext cx="57309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К.И. Чуковский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 «Телефон»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елефон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134239" cy="2448272"/>
          </a:xfrm>
          <a:prstGeom prst="rect">
            <a:avLst/>
          </a:prstGeom>
          <a:noFill/>
        </p:spPr>
      </p:pic>
      <p:pic>
        <p:nvPicPr>
          <p:cNvPr id="2051" name="Picture 3" descr="F:\Телефон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91745"/>
            <a:ext cx="2232248" cy="2249223"/>
          </a:xfrm>
          <a:prstGeom prst="rect">
            <a:avLst/>
          </a:prstGeom>
          <a:noFill/>
        </p:spPr>
      </p:pic>
      <p:pic>
        <p:nvPicPr>
          <p:cNvPr id="2052" name="Picture 4" descr="F:\Телефон\IMG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2165873" cy="2160240"/>
          </a:xfrm>
          <a:prstGeom prst="rect">
            <a:avLst/>
          </a:prstGeom>
          <a:noFill/>
        </p:spPr>
      </p:pic>
      <p:pic>
        <p:nvPicPr>
          <p:cNvPr id="2053" name="Picture 5" descr="F:\Телефон\IMG_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853331"/>
            <a:ext cx="1993261" cy="2143621"/>
          </a:xfrm>
          <a:prstGeom prst="rect">
            <a:avLst/>
          </a:prstGeom>
          <a:noFill/>
        </p:spPr>
      </p:pic>
      <p:pic>
        <p:nvPicPr>
          <p:cNvPr id="2054" name="Picture 6" descr="F:\Телефон\IMG_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2376264" cy="2166241"/>
          </a:xfrm>
          <a:prstGeom prst="rect">
            <a:avLst/>
          </a:prstGeom>
          <a:noFill/>
        </p:spPr>
      </p:pic>
      <p:pic>
        <p:nvPicPr>
          <p:cNvPr id="2055" name="Picture 7" descr="F:\Телефон\IMG_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149080"/>
            <a:ext cx="2105343" cy="1800200"/>
          </a:xfrm>
          <a:prstGeom prst="rect">
            <a:avLst/>
          </a:prstGeom>
          <a:noFill/>
        </p:spPr>
      </p:pic>
      <p:pic>
        <p:nvPicPr>
          <p:cNvPr id="2056" name="Picture 8" descr="F:\Телефон\IMG_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2405063" cy="1997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636912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слон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009146"/>
            <a:ext cx="234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крокодил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492896"/>
            <a:ext cx="2183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C000"/>
                </a:solidFill>
              </a:rPr>
              <a:t>зайчатки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9256" y="2996952"/>
            <a:ext cx="2574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мартышки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805264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цапли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5877272"/>
            <a:ext cx="164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газели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5877272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носорог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267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</dc:title>
  <dc:creator>Dmitri</dc:creator>
  <cp:lastModifiedBy>Teacher</cp:lastModifiedBy>
  <cp:revision>117</cp:revision>
  <dcterms:created xsi:type="dcterms:W3CDTF">2013-03-28T15:20:56Z</dcterms:created>
  <dcterms:modified xsi:type="dcterms:W3CDTF">2016-01-19T07:09:30Z</dcterms:modified>
</cp:coreProperties>
</file>