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1" r:id="rId3"/>
    <p:sldId id="257" r:id="rId4"/>
    <p:sldId id="272" r:id="rId5"/>
    <p:sldId id="265" r:id="rId6"/>
    <p:sldId id="266" r:id="rId7"/>
    <p:sldId id="267" r:id="rId8"/>
    <p:sldId id="268" r:id="rId9"/>
    <p:sldId id="273" r:id="rId10"/>
    <p:sldId id="269" r:id="rId11"/>
    <p:sldId id="270" r:id="rId12"/>
    <p:sldId id="275" r:id="rId13"/>
    <p:sldId id="260" r:id="rId14"/>
    <p:sldId id="276" r:id="rId15"/>
    <p:sldId id="259" r:id="rId16"/>
    <p:sldId id="274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162CA-DD9D-4DB9-B109-20F7BC7754C0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A5B3F1-8FF8-43FC-8D73-4575990430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help.ru/city/murom" TargetMode="External"/><Relationship Id="rId2" Type="http://schemas.openxmlformats.org/officeDocument/2006/relationships/hyperlink" Target="https://ru.wikipedia.org/wiki/%D0%9C%D1%83%D1%80%D0%BE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ram-troicy.prihod.ru/zhitie_svjatykh_razdel/view/id/11319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Муром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b="1" i="1" dirty="0" smtClean="0"/>
              <a:t>История древнего города</a:t>
            </a:r>
          </a:p>
          <a:p>
            <a:r>
              <a:rPr lang="ru-RU" sz="3100" dirty="0" smtClean="0"/>
              <a:t>Подготовила  Суворова Н.М.,</a:t>
            </a:r>
          </a:p>
          <a:p>
            <a:r>
              <a:rPr lang="ru-RU" sz="3100" dirty="0" smtClean="0"/>
              <a:t>учитель начальных классов ГБОУ СОШ № 777 </a:t>
            </a:r>
          </a:p>
          <a:p>
            <a:r>
              <a:rPr lang="ru-RU" sz="3100" dirty="0" smtClean="0"/>
              <a:t>г. Москвы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Былинный камень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44620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А  это  былинный </a:t>
            </a:r>
            <a:r>
              <a:rPr lang="ru-RU" sz="2800" b="1" dirty="0"/>
              <a:t>камень, встречающий въезжающих туристов со стороны Москвы и Владимира. На </a:t>
            </a:r>
            <a:r>
              <a:rPr lang="ru-RU" sz="2800" b="1" dirty="0" smtClean="0"/>
              <a:t>нем - </a:t>
            </a:r>
            <a:r>
              <a:rPr lang="ru-RU" sz="2800" b="1" dirty="0"/>
              <a:t>образ </a:t>
            </a:r>
            <a:r>
              <a:rPr lang="ru-RU" sz="2800" b="1" dirty="0" smtClean="0"/>
              <a:t>Ильи Муромца  </a:t>
            </a:r>
            <a:r>
              <a:rPr lang="ru-RU" sz="2800" b="1" dirty="0"/>
              <a:t>и цитата из «Повести временных лет</a:t>
            </a:r>
            <a:r>
              <a:rPr lang="ru-RU" sz="2800" b="1" dirty="0" smtClean="0"/>
              <a:t>».</a:t>
            </a:r>
            <a:endParaRPr lang="ru-RU" sz="2800" b="1" dirty="0"/>
          </a:p>
          <a:p>
            <a:endParaRPr lang="ru-RU" sz="3200" dirty="0"/>
          </a:p>
        </p:txBody>
      </p:sp>
      <p:pic>
        <p:nvPicPr>
          <p:cNvPr id="6146" name="Picture 2" descr="C:\Users\User\Desktop\камен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60164"/>
            <a:ext cx="4038600" cy="5142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Историко-краеведческий музей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644008" cy="5760640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b="1" dirty="0" smtClean="0"/>
              <a:t>    На </a:t>
            </a:r>
            <a:r>
              <a:rPr lang="ru-RU" b="1" dirty="0"/>
              <a:t>улице </a:t>
            </a:r>
            <a:r>
              <a:rPr lang="ru-RU" b="1" dirty="0" smtClean="0"/>
              <a:t>Первомайской  Мурома есть историко-художественный  музей. Здесь хранятся </a:t>
            </a:r>
            <a:r>
              <a:rPr lang="ru-RU" b="1" dirty="0"/>
              <a:t>пни, найденные в реке у </a:t>
            </a:r>
            <a:r>
              <a:rPr lang="ru-RU" b="1" dirty="0" smtClean="0"/>
              <a:t>села Карачарова.  По преданию их </a:t>
            </a:r>
            <a:r>
              <a:rPr lang="ru-RU" b="1" dirty="0"/>
              <a:t>вырывал сам Илья Муромец и бросал в реку, защищая город от недругов. Среди музейных экспонатов есть </a:t>
            </a:r>
            <a:r>
              <a:rPr lang="ru-RU" b="1" dirty="0" smtClean="0"/>
              <a:t>и найденные  </a:t>
            </a:r>
            <a:r>
              <a:rPr lang="ru-RU" b="1" dirty="0"/>
              <a:t>в </a:t>
            </a:r>
            <a:r>
              <a:rPr lang="ru-RU" b="1" dirty="0" smtClean="0"/>
              <a:t>Карачарове   богатырские доспехи  Ильи Муромца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User\Desktop\Историко-художественный музей в Муром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80728"/>
            <a:ext cx="4316288" cy="2520280"/>
          </a:xfrm>
          <a:prstGeom prst="rect">
            <a:avLst/>
          </a:prstGeom>
          <a:noFill/>
        </p:spPr>
      </p:pic>
      <p:pic>
        <p:nvPicPr>
          <p:cNvPr id="7171" name="Picture 3" descr="C:\Users\User\Desktop\ду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286250" cy="292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Муромские Святые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6096" y="1124744"/>
            <a:ext cx="3600400" cy="5230181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История жизни Святых князей Петра и </a:t>
            </a:r>
            <a:r>
              <a:rPr lang="ru-RU" sz="2800" b="1" dirty="0" err="1" smtClean="0"/>
              <a:t>Февронии</a:t>
            </a:r>
            <a:r>
              <a:rPr lang="ru-RU" sz="2800" b="1" dirty="0" smtClean="0"/>
              <a:t> — это история верности, преданности и настоящей любви, способной на жертву ради любимого человека.</a:t>
            </a:r>
            <a:endParaRPr lang="ru-RU" sz="2800" b="1" dirty="0"/>
          </a:p>
        </p:txBody>
      </p:sp>
      <p:pic>
        <p:nvPicPr>
          <p:cNvPr id="1026" name="Picture 2" descr="C:\Users\User\Desktop\Пётр и Февро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56792"/>
            <a:ext cx="525727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«Повесть о Петре и </a:t>
            </a:r>
            <a:r>
              <a:rPr lang="ru-RU" b="1" dirty="0" err="1" smtClean="0"/>
              <a:t>Февронии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4644008" cy="5760640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История  </a:t>
            </a:r>
            <a:r>
              <a:rPr lang="ru-RU" b="1" dirty="0"/>
              <a:t> </a:t>
            </a:r>
            <a:r>
              <a:rPr lang="ru-RU" b="1" dirty="0" smtClean="0"/>
              <a:t>жизни  этой супружеской пары подробно описана в  XVI веке  Ермолаем </a:t>
            </a:r>
            <a:r>
              <a:rPr lang="ru-RU" b="1" dirty="0" err="1" smtClean="0"/>
              <a:t>Еразмом</a:t>
            </a:r>
            <a:r>
              <a:rPr lang="ru-RU" b="1" dirty="0" smtClean="0"/>
              <a:t>  в древнерусской «</a:t>
            </a:r>
            <a:r>
              <a:rPr lang="ru-RU" b="1" i="1" dirty="0" smtClean="0"/>
              <a:t>Повести о Петре и </a:t>
            </a:r>
            <a:r>
              <a:rPr lang="ru-RU" b="1" i="1" dirty="0" err="1" smtClean="0"/>
              <a:t>Февронии</a:t>
            </a:r>
            <a:r>
              <a:rPr lang="ru-RU" b="1" dirty="0" smtClean="0"/>
              <a:t>». Согласно «Повести», супруги княжили в Муроме в конце 12 - начале 13 веков,  жили счастливо и скончались в один день.</a:t>
            </a:r>
            <a:endParaRPr lang="ru-RU" b="1" dirty="0"/>
          </a:p>
        </p:txBody>
      </p:sp>
      <p:pic>
        <p:nvPicPr>
          <p:cNvPr id="2050" name="Picture 2" descr="C:\Users\User\Desktop\М. святы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439248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/>
            <a:r>
              <a:rPr lang="ru-RU" b="1" dirty="0" smtClean="0"/>
              <a:t>Хранители святости брака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316288" cy="5904656"/>
          </a:xfrm>
        </p:spPr>
        <p:txBody>
          <a:bodyPr>
            <a:normAutofit/>
          </a:bodyPr>
          <a:lstStyle/>
          <a:p>
            <a:r>
              <a:rPr lang="ru-RU" b="1" dirty="0" smtClean="0"/>
              <a:t>Святые супруги прославились  и благочестием,  и милосердием. Были ли у них дети - устное предание не донесло сведений об этом. Святости они достигли не </a:t>
            </a:r>
            <a:r>
              <a:rPr lang="ru-RU" b="1" dirty="0" err="1" smtClean="0"/>
              <a:t>многочадием</a:t>
            </a:r>
            <a:r>
              <a:rPr lang="ru-RU" b="1" dirty="0" smtClean="0"/>
              <a:t>,  а взаимной любовью и хранением святости брака. Именно в этом - смысл и назначение его.</a:t>
            </a:r>
            <a:endParaRPr lang="ru-RU" b="1" dirty="0"/>
          </a:p>
        </p:txBody>
      </p:sp>
      <p:pic>
        <p:nvPicPr>
          <p:cNvPr id="3075" name="Picture 3" descr="C:\Users\User\Desktop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536505" cy="537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День семьи, любви и верности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139952" cy="566222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lvl="0">
              <a:buClr>
                <a:srgbClr val="0BD0D9"/>
              </a:buClr>
            </a:pPr>
            <a:r>
              <a:rPr lang="ru-RU" b="1" dirty="0">
                <a:solidFill>
                  <a:prstClr val="black"/>
                </a:solidFill>
              </a:rPr>
              <a:t>Пётр  и 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 smtClean="0">
                <a:solidFill>
                  <a:prstClr val="black"/>
                </a:solidFill>
              </a:rPr>
              <a:t>Феврония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были канонизированы на церковном соборе 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1547  </a:t>
            </a:r>
            <a:r>
              <a:rPr lang="ru-RU" b="1" dirty="0">
                <a:solidFill>
                  <a:srgbClr val="FF0000"/>
                </a:solidFill>
              </a:rPr>
              <a:t>года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 С этих  пор Своими </a:t>
            </a:r>
            <a:r>
              <a:rPr lang="ru-RU" b="1" dirty="0">
                <a:solidFill>
                  <a:prstClr val="black"/>
                </a:solidFill>
              </a:rPr>
              <a:t>молитвами они низводят Небесное благословение на вступающих в </a:t>
            </a:r>
            <a:r>
              <a:rPr lang="ru-RU" b="1" dirty="0" smtClean="0">
                <a:solidFill>
                  <a:prstClr val="black"/>
                </a:solidFill>
              </a:rPr>
              <a:t>брак жениха и невесту.</a:t>
            </a:r>
            <a:endParaRPr lang="ru-RU" b="1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Днём памяти святых является</a:t>
            </a:r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8 июля.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8 июл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980728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День семьи, любви и верности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196752"/>
            <a:ext cx="3600400" cy="515817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 этот день с 2008 года в городе проводятся ежегодные масштабные празднования —</a:t>
            </a:r>
            <a:r>
              <a:rPr lang="ru-RU" sz="3200" b="1" dirty="0" smtClean="0">
                <a:solidFill>
                  <a:schemeClr val="accent2"/>
                </a:solidFill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</a:rPr>
              <a:t>День семьи, любви и верности.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празд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511256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/>
            <a:r>
              <a:rPr lang="ru-RU" b="1" dirty="0" smtClean="0"/>
              <a:t>Вопросы: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r>
              <a:rPr lang="ru-RU" b="1" dirty="0" smtClean="0"/>
              <a:t>1. На берегу какой реки расположен город Муром?</a:t>
            </a:r>
          </a:p>
          <a:p>
            <a:r>
              <a:rPr lang="ru-RU" b="1" dirty="0" smtClean="0"/>
              <a:t>2</a:t>
            </a:r>
            <a:r>
              <a:rPr lang="ru-RU" dirty="0" smtClean="0"/>
              <a:t>. </a:t>
            </a:r>
            <a:r>
              <a:rPr lang="ru-RU" b="1" dirty="0" smtClean="0"/>
              <a:t>В каком источнике древнерусской литературы есть сведения о этом древнем городе?</a:t>
            </a:r>
          </a:p>
          <a:p>
            <a:r>
              <a:rPr lang="ru-RU" b="1" dirty="0" smtClean="0"/>
              <a:t>3. Зачем приезжал в Муром царь Иван Грозный?</a:t>
            </a:r>
          </a:p>
          <a:p>
            <a:r>
              <a:rPr lang="ru-RU" b="1" dirty="0" smtClean="0"/>
              <a:t>4. Памятник какому русскому богатырю установлен на набережной города? Почему?</a:t>
            </a:r>
          </a:p>
          <a:p>
            <a:r>
              <a:rPr lang="ru-RU" b="1" dirty="0" smtClean="0"/>
              <a:t>5.  Кто такие Пётр и  </a:t>
            </a:r>
            <a:r>
              <a:rPr lang="ru-RU" b="1" dirty="0" err="1" smtClean="0"/>
              <a:t>Феврония</a:t>
            </a:r>
            <a:r>
              <a:rPr lang="ru-RU" b="1" dirty="0" smtClean="0"/>
              <a:t>  Муромские?</a:t>
            </a:r>
          </a:p>
          <a:p>
            <a:r>
              <a:rPr lang="ru-RU" b="1" dirty="0" smtClean="0"/>
              <a:t>6. Почему  жители города Мурома ежегодно отмечают День семьи, любви и верности?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/>
              <a:t>Использованные ресурсы: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en-US" dirty="0" smtClean="0"/>
              <a:t>http://www.komandirovka.ru/cities/murom/</a:t>
            </a:r>
            <a:endParaRPr lang="ru-RU" dirty="0" smtClean="0"/>
          </a:p>
          <a:p>
            <a:r>
              <a:rPr lang="en-US" sz="2800" dirty="0" smtClean="0">
                <a:hlinkClick r:id="rId2"/>
              </a:rPr>
              <a:t>https://ru.wikipedia.org/wiki/%D0%9C%D1%83%D1%80%D0%BE%D0%BC</a:t>
            </a:r>
            <a:endParaRPr lang="ru-RU" sz="2800" dirty="0" smtClean="0"/>
          </a:p>
          <a:p>
            <a:r>
              <a:rPr lang="en-US" sz="2800" dirty="0" smtClean="0">
                <a:hlinkClick r:id="rId3"/>
              </a:rPr>
              <a:t>http://www.aerohelp.ru/city/murom</a:t>
            </a:r>
            <a:endParaRPr lang="ru-RU" sz="2800" dirty="0" smtClean="0"/>
          </a:p>
          <a:p>
            <a:r>
              <a:rPr lang="en-US" sz="2800" dirty="0" smtClean="0">
                <a:hlinkClick r:id="rId4"/>
              </a:rPr>
              <a:t>http://hram-troicy.prihod.ru/zhitie_svjatykh_razdel/view/id/113199</a:t>
            </a:r>
            <a:endParaRPr lang="ru-RU" sz="2800" dirty="0" smtClean="0"/>
          </a:p>
          <a:p>
            <a:r>
              <a:rPr lang="en-US" sz="2800" dirty="0" smtClean="0"/>
              <a:t>http://petr-pavel.kz/novosti/petr-i-fevroniya-muromskie.-istoriya-vechnoj-lyubvi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Город Муром</a:t>
            </a:r>
            <a:endParaRPr lang="ru-RU" b="1" dirty="0"/>
          </a:p>
        </p:txBody>
      </p:sp>
      <p:pic>
        <p:nvPicPr>
          <p:cNvPr id="2051" name="Picture 3" descr="C:\Users\User\Desktop\Муро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052736"/>
            <a:ext cx="4330824" cy="547260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980728"/>
            <a:ext cx="4038600" cy="5616624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 smtClean="0"/>
              <a:t>Город  Муром </a:t>
            </a:r>
            <a:r>
              <a:rPr lang="ru-RU" sz="3200" b="1" dirty="0"/>
              <a:t>возвышается на </a:t>
            </a:r>
            <a:r>
              <a:rPr lang="ru-RU" sz="3200" b="1" dirty="0" smtClean="0"/>
              <a:t>холмах  левого берега  реки Оки.</a:t>
            </a:r>
          </a:p>
          <a:p>
            <a:pPr fontAlgn="base"/>
            <a:r>
              <a:rPr lang="ru-RU" sz="3200" b="1" dirty="0" smtClean="0"/>
              <a:t> </a:t>
            </a:r>
            <a:r>
              <a:rPr lang="ru-RU" sz="3200" b="1" dirty="0"/>
              <a:t>К </a:t>
            </a:r>
            <a:r>
              <a:rPr lang="ru-RU" sz="3200" b="1" dirty="0" smtClean="0"/>
              <a:t>нему  </a:t>
            </a:r>
            <a:r>
              <a:rPr lang="ru-RU" sz="3200" b="1" dirty="0"/>
              <a:t>плотно приближаются густые леса. От Москвы  </a:t>
            </a:r>
            <a:r>
              <a:rPr lang="ru-RU" sz="3200" b="1" dirty="0" smtClean="0"/>
              <a:t>город  удален </a:t>
            </a:r>
            <a:r>
              <a:rPr lang="ru-RU" sz="3200" b="1" dirty="0"/>
              <a:t>почти на 315 км.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Город, воспетый в преданиях и легендах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211960" cy="5328592"/>
          </a:xfrm>
        </p:spPr>
        <p:txBody>
          <a:bodyPr>
            <a:normAutofit/>
          </a:bodyPr>
          <a:lstStyle/>
          <a:p>
            <a:pPr fontAlgn="base"/>
            <a:r>
              <a:rPr lang="ru-RU" sz="2800" b="1" dirty="0"/>
              <a:t>Город Муром воспет в преданиях и легендах, называется не иначе как славный и считается одним из самых древних городов в России. Он основан в </a:t>
            </a:r>
            <a:r>
              <a:rPr lang="ru-RU" sz="2800" b="1" dirty="0" smtClean="0"/>
              <a:t>862 </a:t>
            </a:r>
            <a:r>
              <a:rPr lang="ru-RU" sz="2800" b="1" dirty="0"/>
              <a:t>году. О нем упоминается в </a:t>
            </a:r>
            <a:r>
              <a:rPr lang="ru-RU" sz="2800" b="1" dirty="0" smtClean="0"/>
              <a:t>летописи </a:t>
            </a:r>
            <a:r>
              <a:rPr lang="ru-RU" sz="2800" b="1" i="1" dirty="0" smtClean="0"/>
              <a:t>«Повесть </a:t>
            </a:r>
            <a:r>
              <a:rPr lang="ru-RU" sz="2800" b="1" i="1" dirty="0"/>
              <a:t>временных </a:t>
            </a:r>
            <a:r>
              <a:rPr lang="ru-RU" sz="2800" b="1" i="1" dirty="0" smtClean="0"/>
              <a:t>лет».</a:t>
            </a:r>
            <a:endParaRPr lang="ru-RU" sz="2800" b="1" i="1" dirty="0"/>
          </a:p>
        </p:txBody>
      </p:sp>
      <p:pic>
        <p:nvPicPr>
          <p:cNvPr id="1027" name="Picture 3" descr="C:\Users\User\Desktop\древний Муро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96752"/>
            <a:ext cx="454684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Пограничный город Киевской Руси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692696"/>
            <a:ext cx="4464496" cy="566222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Древние поселения существовали на этом месте ещё до прихода славян. В  10 веке Муром стал пограничным городом – крепостью Киевской Руси и </a:t>
            </a:r>
            <a:r>
              <a:rPr lang="ru-RU" sz="2400" b="1" dirty="0"/>
              <a:t>и</a:t>
            </a:r>
            <a:r>
              <a:rPr lang="ru-RU" sz="2400" b="1" dirty="0" smtClean="0"/>
              <a:t>з-за своего расположения подвергался нападению недружелюбных соседей. В 13 веке был разорен татарской ордой, дважды переживал сильнейшие пожары. Вплоть до 16 века городские постройки были деревянными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026" name="Picture 2" descr="C:\Users\User\Desktop\Муром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32048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Развитие города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3240360" cy="5230181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b="1" dirty="0"/>
              <a:t>Визиты царских особ во многом определили развитие Мурома: Иван Грозный с войском молился здесь о победе в Казани, а одержав её, велел построить 4 каменных </a:t>
            </a:r>
            <a:r>
              <a:rPr lang="ru-RU" b="1" dirty="0" smtClean="0"/>
              <a:t>собора.</a:t>
            </a:r>
            <a:endParaRPr lang="ru-RU" b="1" dirty="0"/>
          </a:p>
        </p:txBody>
      </p:sp>
      <p:pic>
        <p:nvPicPr>
          <p:cNvPr id="3075" name="Picture 3" descr="C:\Users\User\Desktop\ива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511256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Занятия жителей города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230181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/>
              <a:t>Вокруг храмов селились люди, занимавшиеся ремеслом. Муром прославился оружейниками, кузнецами, плотниками и </a:t>
            </a:r>
            <a:r>
              <a:rPr lang="ru-RU" sz="3200" b="1" dirty="0" smtClean="0"/>
              <a:t>хлебопеками.</a:t>
            </a:r>
            <a:endParaRPr lang="ru-RU" sz="3200" b="1" dirty="0"/>
          </a:p>
        </p:txBody>
      </p:sp>
      <p:pic>
        <p:nvPicPr>
          <p:cNvPr id="3074" name="Picture 2" descr="C:\Users\User\Desktop\Муром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52736"/>
            <a:ext cx="446449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Купеческий Муром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495800" cy="63093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Постепенно  город  вырос до размеров уездного города, из которого вышло более 350 купеческих династий. Дома строили один краше другого.  В постройках сочетали камень и дерево. Каменным ( вредным для здоровья) был первый этаж с помещениями для приемов, а второй, деревянный - жилым. Купеческие здания сохранились и сегодня в центральной части города.</a:t>
            </a:r>
            <a:endParaRPr lang="ru-RU" sz="2400" b="1" dirty="0"/>
          </a:p>
        </p:txBody>
      </p:sp>
      <p:pic>
        <p:nvPicPr>
          <p:cNvPr id="2050" name="Picture 2" descr="C:\Users\User\Desktop\Муром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53650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/>
            <a:r>
              <a:rPr lang="ru-RU" b="1" dirty="0" smtClean="0"/>
              <a:t>Илья Муромец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788024" cy="5904656"/>
          </a:xfrm>
        </p:spPr>
        <p:txBody>
          <a:bodyPr>
            <a:normAutofit/>
          </a:bodyPr>
          <a:lstStyle/>
          <a:p>
            <a:pPr fontAlgn="base"/>
            <a:r>
              <a:rPr lang="ru-RU" sz="2000" b="1" dirty="0"/>
              <a:t>Помните, как начинается былина, известная каждому со школьной скамьи: «В древнем граде Муроме, в старинном селе Карачарове жил да был славный богатырь Илья Муромец…» Ученые до сих пор спорят о месте рождения богатыря: действительно это город </a:t>
            </a:r>
            <a:r>
              <a:rPr lang="ru-RU" sz="2000" b="1" dirty="0" smtClean="0"/>
              <a:t>Муром во </a:t>
            </a:r>
            <a:r>
              <a:rPr lang="ru-RU" sz="2000" b="1" dirty="0"/>
              <a:t>Владимирской области или </a:t>
            </a:r>
            <a:r>
              <a:rPr lang="ru-RU" sz="2000" b="1" dirty="0" err="1"/>
              <a:t>Моровск</a:t>
            </a:r>
            <a:r>
              <a:rPr lang="ru-RU" sz="2000" b="1" dirty="0"/>
              <a:t> в окрестностях Чернигова? </a:t>
            </a:r>
            <a:r>
              <a:rPr lang="ru-RU" sz="2000" b="1" dirty="0" err="1"/>
              <a:t>Муровляне</a:t>
            </a:r>
            <a:r>
              <a:rPr lang="ru-RU" sz="2000" b="1" dirty="0"/>
              <a:t> на споры внимания не </a:t>
            </a:r>
            <a:r>
              <a:rPr lang="ru-RU" sz="2000" b="1" dirty="0" smtClean="0"/>
              <a:t>обращают и  </a:t>
            </a:r>
            <a:r>
              <a:rPr lang="ru-RU" sz="2000" b="1" dirty="0"/>
              <a:t>представляют свои доказательства о происхождении знаменитого </a:t>
            </a:r>
            <a:r>
              <a:rPr lang="ru-RU" sz="2000" b="1" dirty="0" smtClean="0"/>
              <a:t>витязя-земляка</a:t>
            </a:r>
            <a:r>
              <a:rPr lang="ru-RU" sz="2000" b="1" dirty="0"/>
              <a:t>. Существует поверье, что именно от скока богатырского коня образовались </a:t>
            </a:r>
            <a:r>
              <a:rPr lang="ru-RU" sz="2000" b="1" dirty="0" err="1" smtClean="0"/>
              <a:t>муромские</a:t>
            </a:r>
            <a:r>
              <a:rPr lang="ru-RU" sz="2000" b="1" dirty="0" smtClean="0"/>
              <a:t>  родники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4098" name="Picture 2" descr="C:\Users\User\Desktop\Илья 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Памятник Илье Муромцу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388296" cy="590465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Памятник знаменитому богатырю установлен на набережной города, где по поверью возвышался Муромский Кремль, не уцелевший после многочисленных разгромов и пожаров. Легендарный воин  с мечом в руке охраняет город и олицетворяет  собой силу физическую и духовную. Высота  этого монумента свыше 20 метров.</a:t>
            </a:r>
            <a:endParaRPr lang="ru-RU" b="1" dirty="0"/>
          </a:p>
        </p:txBody>
      </p:sp>
      <p:pic>
        <p:nvPicPr>
          <p:cNvPr id="5123" name="Picture 3" descr="C:\Users\User\Desktop\памятник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320480" cy="559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</TotalTime>
  <Words>728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Муром</vt:lpstr>
      <vt:lpstr>Город Муром</vt:lpstr>
      <vt:lpstr>Город, воспетый в преданиях и легендах</vt:lpstr>
      <vt:lpstr>Пограничный город Киевской Руси</vt:lpstr>
      <vt:lpstr>Развитие города</vt:lpstr>
      <vt:lpstr>Занятия жителей города</vt:lpstr>
      <vt:lpstr>Купеческий Муром</vt:lpstr>
      <vt:lpstr>Илья Муромец</vt:lpstr>
      <vt:lpstr>Памятник Илье Муромцу</vt:lpstr>
      <vt:lpstr>Былинный камень</vt:lpstr>
      <vt:lpstr>Историко-краеведческий музей</vt:lpstr>
      <vt:lpstr>Муромские Святые</vt:lpstr>
      <vt:lpstr>«Повесть о Петре и Февронии»</vt:lpstr>
      <vt:lpstr>Хранители святости брака</vt:lpstr>
      <vt:lpstr>День семьи, любви и верности</vt:lpstr>
      <vt:lpstr>День семьи, любви и верности</vt:lpstr>
      <vt:lpstr>Вопросы:</vt:lpstr>
      <vt:lpstr>Использованные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Муром</dc:title>
  <dc:creator>User</dc:creator>
  <cp:lastModifiedBy>User</cp:lastModifiedBy>
  <cp:revision>48</cp:revision>
  <dcterms:created xsi:type="dcterms:W3CDTF">2015-10-07T15:45:54Z</dcterms:created>
  <dcterms:modified xsi:type="dcterms:W3CDTF">2015-12-08T03:36:45Z</dcterms:modified>
</cp:coreProperties>
</file>