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D06A015-3E41-4626-8998-2F179B67AF6E}">
          <p14:sldIdLst>
            <p14:sldId id="256"/>
            <p14:sldId id="257"/>
          </p14:sldIdLst>
        </p14:section>
        <p14:section name="Раздел без заголовка" id="{89E50AFD-D29B-4565-A344-9C47D3D8B276}">
          <p14:sldIdLst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5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Backpacks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Made by Anna </a:t>
            </a:r>
            <a:r>
              <a:rPr lang="en-US" dirty="0" err="1" smtClean="0"/>
              <a:t>Gorokhova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5421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52736"/>
            <a:ext cx="3960440" cy="471389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912" y="1412776"/>
            <a:ext cx="4906888" cy="504056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3200" b="1" dirty="0">
                <a:solidFill>
                  <a:srgbClr val="FF0000"/>
                </a:solidFill>
              </a:rPr>
              <a:t>A backpack (also called rucksack, knapsack, packsack, </a:t>
            </a:r>
            <a:r>
              <a:rPr lang="en-US" sz="3200" b="1" dirty="0" smtClean="0">
                <a:solidFill>
                  <a:srgbClr val="FF0000"/>
                </a:solidFill>
              </a:rPr>
              <a:t> or pack) </a:t>
            </a:r>
            <a:r>
              <a:rPr lang="en-US" sz="3200" b="1" dirty="0">
                <a:solidFill>
                  <a:srgbClr val="FF0000"/>
                </a:solidFill>
              </a:rPr>
              <a:t>is, in its simplest form, a cloth sack carried on one's back and secured with two straps that go over the </a:t>
            </a:r>
            <a:r>
              <a:rPr lang="en-US" sz="3200" b="1" dirty="0" smtClean="0">
                <a:solidFill>
                  <a:srgbClr val="FF0000"/>
                </a:solidFill>
              </a:rPr>
              <a:t>shoulders.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84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Important for your health</a:t>
            </a:r>
            <a:endParaRPr lang="ru-RU" sz="4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wearing a bag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06" y="2138610"/>
            <a:ext cx="3400048" cy="3104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2555776" y="2348880"/>
            <a:ext cx="1303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Help!!!!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36094" y="1919287"/>
            <a:ext cx="3070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Wearing a rucksack</a:t>
            </a:r>
            <a:endParaRPr lang="ru-RU" sz="2400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951" y="2552787"/>
            <a:ext cx="2664296" cy="386424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5757836" y="2610490"/>
            <a:ext cx="1622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Thanks!!!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3697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Perfect for school and travelling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77716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6078">
            <a:off x="6211822" y="4486204"/>
            <a:ext cx="2932178" cy="21991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77492"/>
            <a:ext cx="2448694" cy="244869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Come in different varieties</a:t>
            </a:r>
            <a:endParaRPr lang="ru-RU" sz="4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3535">
            <a:off x="570485" y="1779531"/>
            <a:ext cx="3542488" cy="236165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54129">
            <a:off x="2843485" y="4176776"/>
            <a:ext cx="3754984" cy="19048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53" y="1260118"/>
            <a:ext cx="3537162" cy="32490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981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Thanks for watching this ad!!!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37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69</TotalTime>
  <Words>74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Паркет</vt:lpstr>
      <vt:lpstr>Backpacks</vt:lpstr>
      <vt:lpstr>Презентация PowerPoint</vt:lpstr>
      <vt:lpstr>Important for your health</vt:lpstr>
      <vt:lpstr>Perfect for school and travelling</vt:lpstr>
      <vt:lpstr>Come in different varieties</vt:lpstr>
      <vt:lpstr>Thanks for watching this ad!!!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Backpacks</dc:title>
  <dc:creator>sv</dc:creator>
  <cp:lastModifiedBy>user</cp:lastModifiedBy>
  <cp:revision>7</cp:revision>
  <dcterms:created xsi:type="dcterms:W3CDTF">2015-02-26T19:48:07Z</dcterms:created>
  <dcterms:modified xsi:type="dcterms:W3CDTF">2015-02-27T08:34:12Z</dcterms:modified>
</cp:coreProperties>
</file>