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mp3" ContentType="audio/unknown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0" d="100"/>
          <a:sy n="130" d="100"/>
        </p:scale>
        <p:origin x="-2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348" y="1371600"/>
            <a:ext cx="8147304" cy="1344168"/>
          </a:xfr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algn="ctr" defTabSz="914400" rtl="0" eaLnBrk="1" latinLnBrk="0" hangingPunct="1">
              <a:lnSpc>
                <a:spcPts val="64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348" y="2715767"/>
            <a:ext cx="8147304" cy="66751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75000"/>
              <a:buFont typeface="Wingdings 2" pitchFamily="18" charset="2"/>
              <a:buNone/>
              <a:defRPr sz="2200" b="0" kern="120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805045" y="430306"/>
            <a:ext cx="3840480" cy="5432612"/>
          </a:xfrm>
          <a:solidFill>
            <a:schemeClr val="bg1">
              <a:lumMod val="85000"/>
            </a:schemeClr>
          </a:solidFill>
          <a:ln w="127000" cap="sq">
            <a:solidFill>
              <a:schemeClr val="bg1"/>
            </a:solidFill>
            <a:miter lim="800000"/>
          </a:ln>
          <a:effectLst>
            <a:outerShdw blurRad="76200" dist="12700" dir="5400000" sx="100500" sy="100500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extrusionH="50800">
            <a:extrusionClr>
              <a:schemeClr val="tx1"/>
            </a:extrusionClr>
            <a:contourClr>
              <a:schemeClr val="tx1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accent2">
                  <a:lumMod val="50000"/>
                  <a:lumOff val="50000"/>
                </a:schemeClr>
              </a:buClr>
              <a:buSzPct val="75000"/>
              <a:buFont typeface="Wingdings 2" pitchFamily="18" charset="2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7pPr marL="2743200" indent="-457200">
              <a:defRPr/>
            </a:lvl7pPr>
            <a:lvl8pPr marL="2743200" indent="-457200">
              <a:defRPr/>
            </a:lvl8pPr>
            <a:lvl9pPr marL="2743200" indent="-457200"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1412" y="417513"/>
            <a:ext cx="16002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1174" y="417513"/>
            <a:ext cx="6499225" cy="57086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475" y="4343398"/>
            <a:ext cx="8147049" cy="1346013"/>
          </a:xfrm>
        </p:spPr>
        <p:txBody>
          <a:bodyPr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>
              <a:lnSpc>
                <a:spcPts val="6400"/>
              </a:lnSpc>
              <a:defRPr sz="60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475" y="5688105"/>
            <a:ext cx="8147050" cy="66338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>
              <a:spcBef>
                <a:spcPts val="0"/>
              </a:spcBef>
              <a:buNone/>
              <a:defRPr b="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981200" y="685800"/>
            <a:ext cx="5181600" cy="3352800"/>
          </a:xfrm>
          <a:solidFill>
            <a:schemeClr val="tx1">
              <a:lumMod val="75000"/>
            </a:schemeClr>
          </a:solidFill>
          <a:ln w="127000" cap="sq">
            <a:solidFill>
              <a:schemeClr val="tx1"/>
            </a:solidFill>
            <a:miter lim="800000"/>
          </a:ln>
          <a:effectLst>
            <a:outerShdw blurRad="63500" sx="101000" sy="101000" algn="ctr" rotWithShape="0">
              <a:schemeClr val="bg2">
                <a:lumMod val="20000"/>
                <a:lumOff val="80000"/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9000000"/>
            </a:lightRig>
          </a:scene3d>
          <a:sp3d prstMaterial="matte">
            <a:bevelT w="12700" prst="relaxedInset"/>
            <a:bevelB w="38100" h="127000" prst="relaxedInset"/>
            <a:extrusionClr>
              <a:schemeClr val="tx1"/>
            </a:extrusionClr>
            <a:contourClr>
              <a:schemeClr val="tx1"/>
            </a:contourClr>
          </a:sp3d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1774826"/>
            <a:ext cx="8147050" cy="1873250"/>
          </a:xfrm>
        </p:spPr>
        <p:txBody>
          <a:bodyPr anchor="b" anchorCtr="0"/>
          <a:lstStyle>
            <a:lvl1pPr algn="ctr">
              <a:defRPr sz="60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3654519"/>
            <a:ext cx="8147050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475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5046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290763" indent="-461963"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475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5046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5046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502920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05045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2532" y="403412"/>
            <a:ext cx="3840480" cy="572275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761565"/>
            <a:ext cx="8147051" cy="4364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2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49D725-AF79-4FB6-8D02-83EAC61E3211}" type="datetimeFigureOut">
              <a:rPr lang="en-US" smtClean="0"/>
              <a:t>26.02.15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76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98348" y="2563446"/>
            <a:ext cx="8147304" cy="1344168"/>
          </a:xfrm>
        </p:spPr>
        <p:txBody>
          <a:bodyPr>
            <a:normAutofit fontScale="90000"/>
          </a:bodyPr>
          <a:lstStyle/>
          <a:p>
            <a:r>
              <a:rPr lang="en-US" sz="107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D&amp;S</a:t>
            </a:r>
            <a:r>
              <a:rPr lang="en-US" sz="9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*</a:t>
            </a:r>
            <a:r>
              <a:rPr lang="en-US" sz="107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/>
            </a:r>
            <a:br>
              <a:rPr lang="en-US" sz="107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en-US" sz="31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perfect school uniform</a:t>
            </a:r>
            <a:endParaRPr lang="ru-RU" sz="3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57461" y="6250409"/>
            <a:ext cx="2608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*</a:t>
            </a:r>
            <a:r>
              <a:rPr lang="en-US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Dasha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and Sonya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Im Too Sexy For My Shir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158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399936" y="1185182"/>
            <a:ext cx="8147051" cy="1452283"/>
          </a:xfrm>
        </p:spPr>
        <p:txBody>
          <a:bodyPr/>
          <a:lstStyle/>
          <a:p>
            <a:r>
              <a:rPr lang="en-US" dirty="0" smtClean="0"/>
              <a:t>more</a:t>
            </a:r>
            <a:br>
              <a:rPr lang="en-US" dirty="0" smtClean="0"/>
            </a:br>
            <a:r>
              <a:rPr lang="en-US" dirty="0" smtClean="0"/>
              <a:t>discipline</a:t>
            </a:r>
            <a:endParaRPr lang="ru-RU" dirty="0"/>
          </a:p>
        </p:txBody>
      </p:sp>
      <p:pic>
        <p:nvPicPr>
          <p:cNvPr id="7" name="Изображение 6" descr="IMG_923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110" y="302845"/>
            <a:ext cx="4381500" cy="584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4378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03615" y="621668"/>
            <a:ext cx="5617065" cy="1996486"/>
          </a:xfrm>
        </p:spPr>
        <p:txBody>
          <a:bodyPr/>
          <a:lstStyle/>
          <a:p>
            <a:r>
              <a:rPr lang="en-US" dirty="0" smtClean="0"/>
              <a:t>more </a:t>
            </a:r>
            <a:br>
              <a:rPr lang="en-US" dirty="0" smtClean="0"/>
            </a:br>
            <a:r>
              <a:rPr lang="en-US" dirty="0" smtClean="0"/>
              <a:t>strength</a:t>
            </a:r>
            <a:endParaRPr lang="ru-RU" dirty="0"/>
          </a:p>
        </p:txBody>
      </p:sp>
      <p:pic>
        <p:nvPicPr>
          <p:cNvPr id="5" name="Изображение 4" descr="IMG_924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48" y="107463"/>
            <a:ext cx="4194652" cy="65039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8623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145936" y="1516646"/>
            <a:ext cx="8147051" cy="1452283"/>
          </a:xfrm>
        </p:spPr>
        <p:txBody>
          <a:bodyPr/>
          <a:lstStyle/>
          <a:p>
            <a:r>
              <a:rPr lang="en-US" dirty="0" smtClean="0"/>
              <a:t>more </a:t>
            </a:r>
            <a:br>
              <a:rPr lang="en-US" dirty="0" smtClean="0"/>
            </a:br>
            <a:r>
              <a:rPr lang="en-US" dirty="0" smtClean="0"/>
              <a:t>passion</a:t>
            </a:r>
            <a:endParaRPr lang="ru-RU" dirty="0"/>
          </a:p>
        </p:txBody>
      </p:sp>
      <p:pic>
        <p:nvPicPr>
          <p:cNvPr id="4" name="Изображение 3" descr="IMG_925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31" y="393643"/>
            <a:ext cx="5011308" cy="62689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1426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901705" y="1966145"/>
            <a:ext cx="8147051" cy="1452283"/>
          </a:xfrm>
        </p:spPr>
        <p:txBody>
          <a:bodyPr/>
          <a:lstStyle/>
          <a:p>
            <a:r>
              <a:rPr lang="en-US" dirty="0" smtClean="0"/>
              <a:t>“unique </a:t>
            </a:r>
            <a:br>
              <a:rPr lang="en-US" dirty="0" smtClean="0"/>
            </a:br>
            <a:r>
              <a:rPr lang="en-US" dirty="0" smtClean="0"/>
              <a:t>and</a:t>
            </a:r>
            <a:br>
              <a:rPr lang="en-US" dirty="0" smtClean="0"/>
            </a:br>
            <a:r>
              <a:rPr lang="en-US" dirty="0" smtClean="0"/>
              <a:t> gorgeous!“      </a:t>
            </a:r>
            <a:br>
              <a:rPr lang="en-US" dirty="0" smtClean="0"/>
            </a:br>
            <a:r>
              <a:rPr lang="en-US" dirty="0" smtClean="0"/>
              <a:t> -</a:t>
            </a:r>
            <a:r>
              <a:rPr lang="en-US" sz="3200" dirty="0" smtClean="0"/>
              <a:t>Mrs. </a:t>
            </a:r>
            <a:r>
              <a:rPr lang="en-US" sz="3200" dirty="0" err="1" smtClean="0"/>
              <a:t>Grachoff</a:t>
            </a:r>
            <a:endParaRPr lang="ru-RU" dirty="0"/>
          </a:p>
        </p:txBody>
      </p:sp>
      <p:pic>
        <p:nvPicPr>
          <p:cNvPr id="4" name="Изображение 3" descr="IMG_926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05" y="156307"/>
            <a:ext cx="4678800" cy="63304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5577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addle">
  <a:themeElements>
    <a:clrScheme name="Инфузия">
      <a:dk1>
        <a:sysClr val="windowText" lastClr="000000"/>
      </a:dk1>
      <a:lt1>
        <a:sysClr val="window" lastClr="FFFFFF"/>
      </a:lt1>
      <a:dk2>
        <a:srgbClr val="2F1F58"/>
      </a:dk2>
      <a:lt2>
        <a:srgbClr val="B7A9E0"/>
      </a:lt2>
      <a:accent1>
        <a:srgbClr val="8C73D0"/>
      </a:accent1>
      <a:accent2>
        <a:srgbClr val="C2E8C4"/>
      </a:accent2>
      <a:accent3>
        <a:srgbClr val="C5A6E8"/>
      </a:accent3>
      <a:accent4>
        <a:srgbClr val="B45EC7"/>
      </a:accent4>
      <a:accent5>
        <a:srgbClr val="9FDAFB"/>
      </a:accent5>
      <a:accent6>
        <a:srgbClr val="95C5B0"/>
      </a:accent6>
      <a:hlink>
        <a:srgbClr val="744AE0"/>
      </a:hlink>
      <a:folHlink>
        <a:srgbClr val="8D8AD1"/>
      </a:folHlink>
    </a:clrScheme>
    <a:fontScheme name="Saddle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Saddle">
      <a:fillStyleLst>
        <a:solidFill>
          <a:schemeClr val="phClr"/>
        </a:solidFill>
        <a:gradFill rotWithShape="1">
          <a:gsLst>
            <a:gs pos="0">
              <a:schemeClr val="phClr"/>
            </a:gs>
            <a:gs pos="30000">
              <a:schemeClr val="phClr">
                <a:tint val="80000"/>
              </a:schemeClr>
            </a:gs>
            <a:gs pos="100000">
              <a:schemeClr val="phClr">
                <a:tint val="100000"/>
              </a:schemeClr>
            </a:gs>
          </a:gsLst>
          <a:path path="rect">
            <a:fillToRect l="50000" r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30000"/>
                <a:satMod val="120000"/>
              </a:schemeClr>
            </a:duotone>
          </a:blip>
          <a:stretch/>
        </a:blip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50800" cap="flat" cmpd="dbl" algn="ctr">
          <a:solidFill>
            <a:schemeClr val="phClr"/>
          </a:solidFill>
          <a:prstDash val="solid"/>
        </a:ln>
        <a:ln w="7620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FFFFFF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sunrise" dir="tl">
              <a:rot lat="0" lon="0" rev="1200000"/>
            </a:lightRig>
          </a:scene3d>
          <a:sp3d prstMaterial="softEdge">
            <a:bevelT w="0" h="0"/>
          </a:sp3d>
        </a:effectStyle>
        <a:effectStyle>
          <a:effectLst>
            <a:innerShdw blurRad="76200" dist="38100" dir="13500000">
              <a:srgbClr val="FFFFFF">
                <a:alpha val="75000"/>
              </a:srgbClr>
            </a:innerShdw>
          </a:effectLst>
          <a:scene3d>
            <a:camera prst="perspectiveFront" fov="2400000"/>
            <a:lightRig rig="twoPt" dir="tl"/>
          </a:scene3d>
          <a:sp3d>
            <a:bevelT w="25400" h="12700" prst="angle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250000"/>
              </a:schemeClr>
              <a:schemeClr val="phClr">
                <a:tint val="5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shade val="90000"/>
                <a:hueMod val="90000"/>
                <a:satMod val="150000"/>
                <a:lumMod val="90000"/>
              </a:schemeClr>
              <a:schemeClr val="phClr">
                <a:tint val="70000"/>
                <a:shade val="80000"/>
                <a:satMod val="3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Седло.thmx</Template>
  <TotalTime>42</TotalTime>
  <Words>13</Words>
  <Application>Microsoft Macintosh PowerPoint</Application>
  <PresentationFormat>Экран (4:3)</PresentationFormat>
  <Paragraphs>6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Saddle</vt:lpstr>
      <vt:lpstr>D&amp;S* perfect school uniform</vt:lpstr>
      <vt:lpstr>more discipline</vt:lpstr>
      <vt:lpstr>more  strength</vt:lpstr>
      <vt:lpstr>more  passion</vt:lpstr>
      <vt:lpstr>“unique  and  gorgeous!“        -Mrs. Grachoff</vt:lpstr>
    </vt:vector>
  </TitlesOfParts>
  <Company>MGIMO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D&amp;S* perfect uniform</dc:title>
  <dc:creator>Karaulova Julia</dc:creator>
  <cp:lastModifiedBy>Karaulova Julia</cp:lastModifiedBy>
  <cp:revision>4</cp:revision>
  <dcterms:created xsi:type="dcterms:W3CDTF">2015-02-26T17:05:53Z</dcterms:created>
  <dcterms:modified xsi:type="dcterms:W3CDTF">2015-02-26T17:48:26Z</dcterms:modified>
</cp:coreProperties>
</file>