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82" r:id="rId3"/>
    <p:sldId id="283" r:id="rId4"/>
    <p:sldId id="285" r:id="rId5"/>
    <p:sldId id="284" r:id="rId6"/>
    <p:sldId id="257" r:id="rId7"/>
    <p:sldId id="258" r:id="rId8"/>
    <p:sldId id="276" r:id="rId9"/>
    <p:sldId id="281" r:id="rId10"/>
    <p:sldId id="273" r:id="rId11"/>
    <p:sldId id="274" r:id="rId12"/>
    <p:sldId id="277" r:id="rId13"/>
    <p:sldId id="278" r:id="rId14"/>
    <p:sldId id="272" r:id="rId15"/>
    <p:sldId id="269" r:id="rId16"/>
    <p:sldId id="267" r:id="rId17"/>
    <p:sldId id="279" r:id="rId18"/>
    <p:sldId id="280" r:id="rId19"/>
    <p:sldId id="264" r:id="rId20"/>
    <p:sldId id="263" r:id="rId21"/>
    <p:sldId id="262" r:id="rId22"/>
    <p:sldId id="261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7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1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3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8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4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9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60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948" y="298525"/>
            <a:ext cx="9897036" cy="1831490"/>
          </a:xfrm>
        </p:spPr>
        <p:txBody>
          <a:bodyPr/>
          <a:lstStyle/>
          <a:p>
            <a:pPr algn="ctr"/>
            <a:r>
              <a:rPr lang="ru-RU" dirty="0" smtClean="0"/>
              <a:t>Мир фантастики. </a:t>
            </a:r>
            <a:br>
              <a:rPr lang="ru-RU" dirty="0" smtClean="0"/>
            </a:br>
            <a:r>
              <a:rPr lang="ru-RU" dirty="0" smtClean="0"/>
              <a:t>Алексей Толстой «Аэлита»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54016" y="4127264"/>
            <a:ext cx="4621511" cy="1584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smtClean="0"/>
              <a:t>Урок внеклассного чтения в 7 классе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4" y="2401477"/>
            <a:ext cx="568422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014" y="0"/>
            <a:ext cx="10009413" cy="109401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Образная система повести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0274" y="1722070"/>
            <a:ext cx="3800139" cy="4335332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Иха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— племянница управляющего домом </a:t>
            </a:r>
            <a:r>
              <a:rPr lang="ru-RU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Тускуба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Гусев ласково называет её </a:t>
            </a:r>
            <a:r>
              <a:rPr lang="ru-RU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Ихошка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Гор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— марсианский инженер, вождь рабочего населения </a:t>
            </a:r>
            <a:r>
              <a:rPr lang="ru-RU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Соацеры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Скайльс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— корреспондент американской газеты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44" y="1441736"/>
            <a:ext cx="3127373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48" y="165015"/>
            <a:ext cx="8534401" cy="84735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Сюжет произведения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59448" y="1436669"/>
            <a:ext cx="4474027" cy="504629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Автор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очень подробно и красочно описал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межпланетное путешествие. В начале 20 века произведение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произвело колоссальное впечатление на читателей и критиков. 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Алексей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Николаевич придумал целую вселенную, которая жила на Марсе. Он полностью описал инфраструктуру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этой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цивилизации.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Толстой писал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 том, что на Марсе живут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атланты, жители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утонувшей в далекие времена Атлантиды.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1" y="1154967"/>
            <a:ext cx="3716280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48" y="165015"/>
            <a:ext cx="8534401" cy="84735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Развитие Сюжета 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87198" y="1420586"/>
            <a:ext cx="4232559" cy="506262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После того, как затопило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Атлантиду,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они перебрались жить на Марс. Они полностью адаптировались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создали свою собственную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цивилизацию.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Атлантам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далось это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нелегко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Они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начали строить дома. Потом они построили дворец. У атлантов была монархическая система правления. У них был высший совет, который управлял атлантами. Кроме того, у них был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свой уникальный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язык, на котором они с легкостью говорили.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1407212"/>
            <a:ext cx="507600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0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48" y="0"/>
            <a:ext cx="8534401" cy="84735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Основа сюжета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00699" y="1219757"/>
            <a:ext cx="5812971" cy="532311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 основе сюжета лежит, событие, которое заставило атлантов поволноваться. На Марс прилетели двое ученых с земли. Они сами построили летательный межпланетный аппарат, на котором смогли совершить путешествие. Это были не простые ученые, а очень умные и находчивые люди. Они смогли сами сконструировать, столь сложный, летательный аппарат. После того, как ученые прилетели на Марс, они встретили расу людей. </a:t>
            </a:r>
            <a:endParaRPr lang="ru-RU" sz="1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скором времени ученые устроили революцию в новой Атлантиде. Многие атланты их поддерживали, а 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некоторые - </a:t>
            </a: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нет. Из-за этого началось противоборство, которое могло перерасти в войну. </a:t>
            </a:r>
            <a:endParaRPr lang="ru-RU" sz="1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Один </a:t>
            </a: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из ученых влюбляется в прекрасную Аэлиту. Юная девушка отвечает ученому взаимностью. Их влюбленность могла бы перерасти в нечто большее, если бы она не 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погибла…</a:t>
            </a:r>
            <a:endParaRPr lang="ru-RU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5" y="1219757"/>
            <a:ext cx="3503160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605" y="20410"/>
            <a:ext cx="8534401" cy="928999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Главная мысль «Аэлиты»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8963" y="1719320"/>
            <a:ext cx="4180116" cy="418760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Это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произведение учит тому, что не стоит вмешиваться в чужие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дела, так как могут быть серьёзные последствия. серьезные последствия.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Любовь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всегда приходит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нежданно и именно тогда, когда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ты её меньше всего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ожидаешь…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05" y="1149123"/>
            <a:ext cx="3756240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2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8" y="116029"/>
            <a:ext cx="10629900" cy="88001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Научно-техническая основа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02918" y="1817226"/>
            <a:ext cx="4065814" cy="433533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Научно-техническая сторона фабулы в повести основана на теории межпланетных ракетных сообщений, разработанной русским учёным К. Э. Циолковским в его труде «Исследование мировых пространств реактивными приборами».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8" y="1322258"/>
            <a:ext cx="591351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699" y="0"/>
            <a:ext cx="8534401" cy="94532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Марс Алексея Толстого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29300" y="1718582"/>
            <a:ext cx="5306785" cy="4589098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Подлетая к Марсу, герои повести наблюдают сложную геометрически правильную систему каналов, на их пересечении расположены тёмные точки. Система каналов двойная — одна ярко видна на поверхности Марса, вторая — крайне бледная, как бы стёртая. Позднее инженер Лось понял, что старая сеть каналов заброшена, дно высохших каналов поросло кактусами, новая же снабжает водой водяные цирки (</a:t>
            </a:r>
            <a:r>
              <a:rPr lang="ru-RU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Ро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- на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вымышленном марсианском языке) — циклопические водохранилища, заметные даже с орбиты.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85" y="1185863"/>
            <a:ext cx="3580641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728" y="0"/>
            <a:ext cx="8534401" cy="94532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Место спуска аппарата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93283" y="1420586"/>
            <a:ext cx="4608116" cy="4915669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/>
              <a:t>Место спуска аппарата описано как оранжевая пустыня, изрезанная рукотворными каналами и поросшая кактусами. </a:t>
            </a: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Позднее из повести </a:t>
            </a:r>
            <a:r>
              <a:rPr lang="ru-RU" dirty="0"/>
              <a:t>выясняется, что эта местность была </a:t>
            </a:r>
            <a:r>
              <a:rPr lang="ru-RU" dirty="0" err="1"/>
              <a:t>ирригирована</a:t>
            </a:r>
            <a:r>
              <a:rPr lang="ru-RU" dirty="0"/>
              <a:t>, но пришла в запустение после гражданской войны и взрыва водяного цирка</a:t>
            </a:r>
            <a:r>
              <a:rPr lang="ru-RU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Основное население проживает в </a:t>
            </a:r>
            <a:r>
              <a:rPr lang="ru-RU" dirty="0" smtClean="0"/>
              <a:t> </a:t>
            </a:r>
            <a:r>
              <a:rPr lang="ru-RU" dirty="0"/>
              <a:t>оазисах. Столица Марса, </a:t>
            </a:r>
            <a:r>
              <a:rPr lang="ru-RU" dirty="0" err="1"/>
              <a:t>Соацера</a:t>
            </a:r>
            <a:r>
              <a:rPr lang="ru-RU" dirty="0"/>
              <a:t> («Солнечное селение»), находится в оазисе </a:t>
            </a:r>
            <a:r>
              <a:rPr lang="ru-RU" dirty="0" err="1"/>
              <a:t>Азора</a:t>
            </a:r>
            <a:r>
              <a:rPr lang="ru-RU" dirty="0"/>
              <a:t>. Обитатели планеты называют её </a:t>
            </a:r>
            <a:r>
              <a:rPr lang="ru-RU" dirty="0" err="1"/>
              <a:t>Тума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5" y="1124420"/>
            <a:ext cx="384183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590" y="197672"/>
            <a:ext cx="8534401" cy="94532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Обитатели Марса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3372" y="1970306"/>
            <a:ext cx="3925851" cy="3616105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На Марсе обитают аборигены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аолы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и метисы (горы) — потомки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аолов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и землян. На Марсе Толстого нет расового антагонизма, так как и краснокожие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аолы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и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голубокожие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горы занимают разные ступени социальной лестницы, от самых нижних (рабочие, прислуга), до высших (инженеры Высшего совета).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1" y="1636359"/>
            <a:ext cx="6254009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2" y="0"/>
            <a:ext cx="10564585" cy="1045029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«Аэлита» и другие произведения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7514" y="1502228"/>
            <a:ext cx="5355772" cy="4914900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Русский инженер Лось, изобретатель яйцевидных межпланетных летательных аппаратов, прямо упоминается в ещё одном известном фантастическом произведении Алексея Николаевича Толстого — «Союз пяти» (1925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Виктор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Потапов в сборнике «Фантастика-85» (Москва: Молодая гвардия, 1985) опубликовал «Третий рассказ Аэлиты», сюжет которого, однако, косвенно связан с повестью Толстого, а в основном касается событий, происходящих на Земле после бегства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магацитлов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Туму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-Марс. Там описаны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виманы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и применение ядерного оружия в Древней Индии.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79" y="1189141"/>
            <a:ext cx="4054830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543" y="147414"/>
            <a:ext cx="10703859" cy="8928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Визитная карточка автора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45473" y="1749632"/>
            <a:ext cx="4292303" cy="433533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Граф </a:t>
            </a:r>
            <a:r>
              <a:rPr lang="ru-RU" dirty="0"/>
              <a:t>Алексей Николаевич </a:t>
            </a:r>
            <a:r>
              <a:rPr lang="ru-RU" dirty="0" smtClean="0"/>
              <a:t>Толстой родился </a:t>
            </a:r>
            <a:r>
              <a:rPr lang="ru-RU" dirty="0"/>
              <a:t>29 декабря 1882 года (10 января 1883 года) в Николаевске Самарской губернии - умер 23 февраля 1945 года в Москве.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Русский </a:t>
            </a:r>
            <a:r>
              <a:rPr lang="ru-RU" dirty="0"/>
              <a:t>и советский писатель, </a:t>
            </a:r>
            <a:r>
              <a:rPr lang="ru-RU" dirty="0" smtClean="0"/>
              <a:t>публицист, общественный </a:t>
            </a:r>
            <a:r>
              <a:rPr lang="ru-RU" dirty="0"/>
              <a:t>деятель из рода Толстых.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Лауреат </a:t>
            </a:r>
            <a:r>
              <a:rPr lang="ru-RU" dirty="0"/>
              <a:t>трёх Сталинских премий первой степени (1941, 1943; 1946 - посмертно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1361298"/>
            <a:ext cx="3694778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346" y="153902"/>
            <a:ext cx="10842171" cy="936257"/>
          </a:xfrm>
        </p:spPr>
        <p:txBody>
          <a:bodyPr>
            <a:noAutofit/>
          </a:bodyPr>
          <a:lstStyle/>
          <a:p>
            <a:r>
              <a:rPr lang="ru-RU" sz="4400" dirty="0" smtClean="0"/>
              <a:t>«Аэлита» и другие произведения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1218" y="1611305"/>
            <a:ext cx="3925851" cy="4335332"/>
          </a:xfrm>
        </p:spPr>
        <p:txBody>
          <a:bodyPr>
            <a:normAutofit lnSpcReduction="10000"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Кир Булычёв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1990 году опубликовал рассказ «Тебе, простой марсианин!», однако элементы антуража фантастического Марса использованы там для критики советской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системы.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Владимир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Чекмарев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написал "Возвращение Аэлиты. И водрузим мы над Марсом, Красное Знамя Труда" в 2003 году, опубликовано в 2013 году в сборнике "Валькирия из бездны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"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45" y="1240971"/>
            <a:ext cx="369702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618" y="123286"/>
            <a:ext cx="8534401" cy="90722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Связь с реальным миром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9601" y="1364343"/>
            <a:ext cx="6139541" cy="526868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100" dirty="0"/>
              <a:t>В повести указан адрес дома в Петрограде, в котором жил инженер Лось и близ которого 18 августа 1921 года состоялся запуск его ракеты — </a:t>
            </a:r>
            <a:r>
              <a:rPr lang="ru-RU" sz="2100" dirty="0" err="1"/>
              <a:t>Ждановская</a:t>
            </a:r>
            <a:r>
              <a:rPr lang="ru-RU" sz="2100" dirty="0"/>
              <a:t> набережная, 11. Этот дом действительно существует и сохранился до XXI века. Интересно, что это место по нескольким причинам имеет отношения и к реальной истории российской космонавтики. </a:t>
            </a:r>
            <a:endParaRPr lang="ru-RU" sz="21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100" dirty="0" smtClean="0"/>
              <a:t>В </a:t>
            </a:r>
            <a:r>
              <a:rPr lang="ru-RU" sz="2100" dirty="0"/>
              <a:t>соседнем доме № 13 в 1920-е годы находилась школа авиационных техников им. Ворошилова, в которой преподавал возможный прототип героя романа Юзеф </a:t>
            </a:r>
            <a:r>
              <a:rPr lang="ru-RU" sz="2100" dirty="0" err="1"/>
              <a:t>Доминикович</a:t>
            </a:r>
            <a:r>
              <a:rPr lang="ru-RU" sz="2100" dirty="0"/>
              <a:t> Лось, позднее ставший разработчиком ракетных двигателей. </a:t>
            </a:r>
            <a:endParaRPr lang="ru-RU" sz="21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100" dirty="0" smtClean="0"/>
              <a:t>Позднее</a:t>
            </a:r>
            <a:r>
              <a:rPr lang="ru-RU" sz="2100" dirty="0"/>
              <a:t>, в 1930-х годах, неподалёку расположилась лаборатория </a:t>
            </a:r>
            <a:r>
              <a:rPr lang="ru-RU" sz="2100" dirty="0" err="1"/>
              <a:t>ГИРДа</a:t>
            </a:r>
            <a:r>
              <a:rPr lang="ru-RU" sz="2100" dirty="0"/>
              <a:t>, занимавшаяся исследованиями реактивного движения, и её испытательный полигон. </a:t>
            </a:r>
            <a:endParaRPr lang="ru-RU" sz="21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100" dirty="0" smtClean="0"/>
              <a:t>Наконец</a:t>
            </a:r>
            <a:r>
              <a:rPr lang="ru-RU" sz="2100" dirty="0"/>
              <a:t>, рядом находится Военно-космическая академия имени А. Ф. Можайского.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7" y="1566861"/>
            <a:ext cx="492817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191" y="137801"/>
            <a:ext cx="8534401" cy="103785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Экранизация «Аэлиты»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978" y="1667094"/>
            <a:ext cx="5014592" cy="4335332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 1924 году советский режиссёр </a:t>
            </a:r>
            <a:r>
              <a:rPr lang="ru-RU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Яков Александрович </a:t>
            </a:r>
            <a:r>
              <a:rPr lang="ru-RU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Протазанов</a:t>
            </a:r>
            <a:r>
              <a:rPr lang="ru-RU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экранизировал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роман, сняв немой художественный фильм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</a:t>
            </a:r>
            <a:r>
              <a:rPr lang="ru-RU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Аэлита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»,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считающийся классикой мировой кинофантастики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Межпланетная революция» (1924) — мультипликационный фильм, использующий отдельные сюжетные мотивы «Аэлиты» А. Н. Толстого 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1981 году повесть была частично экранизирована в телеспектакле «Этот фантастический мир» — четвёртый выпуск.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2" y="1557326"/>
            <a:ext cx="5467193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185" y="1615041"/>
            <a:ext cx="8534400" cy="2806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Работу выполнила </a:t>
            </a:r>
            <a:br>
              <a:rPr lang="ru-RU" dirty="0" smtClean="0"/>
            </a:br>
            <a:r>
              <a:rPr lang="ru-RU" dirty="0" smtClean="0"/>
              <a:t>учитель литературы </a:t>
            </a:r>
            <a:br>
              <a:rPr lang="ru-RU" dirty="0" smtClean="0"/>
            </a:br>
            <a:r>
              <a:rPr lang="ru-RU" dirty="0" smtClean="0"/>
              <a:t>ГБПОУ «1-й МОК» </a:t>
            </a:r>
            <a:br>
              <a:rPr lang="ru-RU" dirty="0" smtClean="0"/>
            </a:br>
            <a:r>
              <a:rPr lang="ru-RU" dirty="0" smtClean="0"/>
              <a:t>г. Москвы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Немцева</a:t>
            </a:r>
            <a:r>
              <a:rPr lang="ru-RU" dirty="0" smtClean="0"/>
              <a:t> Л.В.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7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31" y="161701"/>
            <a:ext cx="10703859" cy="892884"/>
          </a:xfrm>
        </p:spPr>
        <p:txBody>
          <a:bodyPr/>
          <a:lstStyle/>
          <a:p>
            <a:r>
              <a:rPr lang="ru-RU" dirty="0" smtClean="0"/>
              <a:t>Лучшие произведения А.Н. Толстого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1267" y="1684589"/>
            <a:ext cx="3925851" cy="433533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Романы Алексея 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Толстого: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1912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– «Хромой барин»;  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1923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– «Аэлита»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1924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– «Похождения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Невзорова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или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Ибикус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»;  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1927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– «Гиперболоид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инженера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Гарина»;  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1931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– «Эмигранты»;  «Хождение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по мукам.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Трилогия»;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«Пётр Первый» ; «Чудаки»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9" y="1368255"/>
            <a:ext cx="4171603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794" y="0"/>
            <a:ext cx="8534401" cy="1080845"/>
          </a:xfrm>
        </p:spPr>
        <p:txBody>
          <a:bodyPr>
            <a:normAutofit/>
          </a:bodyPr>
          <a:lstStyle/>
          <a:p>
            <a:r>
              <a:rPr lang="ru-RU" dirty="0" smtClean="0"/>
              <a:t>Лучшие Повести А. Н. Толстого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29313" y="1571625"/>
            <a:ext cx="5100638" cy="487203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«Детство Никиты»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(1922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«Бывалый человек»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(1927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«Великосветские бандиты»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1927);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«Морозная ночь»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1928);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«Гадюка»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(1928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); «Хлеб» («Оборона Царицына»)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(1937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«Иван Грозный» (1942);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«Трудные годы» (1943);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«Русский характер»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1944);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«Странная история»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1944)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39" y="1367662"/>
            <a:ext cx="3625728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824" y="0"/>
            <a:ext cx="8534401" cy="108084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Сказки А.Н. Толстого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9924" y="1657182"/>
            <a:ext cx="5313587" cy="457216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«Русалочьи сказки»;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«Сорочьи сказки»;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«Сказки и рассказы для детей»: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«Воробей» </a:t>
            </a:r>
            <a:r>
              <a:rPr lang="ru-RU" dirty="0"/>
              <a:t>(1911</a:t>
            </a:r>
            <a:r>
              <a:rPr lang="ru-RU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«Жар-птица» </a:t>
            </a:r>
            <a:r>
              <a:rPr lang="ru-RU" dirty="0"/>
              <a:t>(1911</a:t>
            </a:r>
            <a:r>
              <a:rPr lang="ru-RU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«Прожорливый башмак» </a:t>
            </a:r>
            <a:r>
              <a:rPr lang="ru-RU" dirty="0"/>
              <a:t>(1911</a:t>
            </a:r>
            <a:r>
              <a:rPr lang="ru-RU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«Снежный дом» </a:t>
            </a:r>
            <a:r>
              <a:rPr lang="ru-RU" dirty="0"/>
              <a:t>(1911</a:t>
            </a:r>
            <a:r>
              <a:rPr lang="ru-RU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«</a:t>
            </a:r>
            <a:r>
              <a:rPr lang="ru-RU" dirty="0" err="1" smtClean="0"/>
              <a:t>Фофка</a:t>
            </a:r>
            <a:r>
              <a:rPr lang="ru-RU" dirty="0" smtClean="0"/>
              <a:t>» </a:t>
            </a:r>
            <a:r>
              <a:rPr lang="ru-RU" dirty="0"/>
              <a:t>(1918</a:t>
            </a:r>
            <a:r>
              <a:rPr lang="ru-RU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«Как </a:t>
            </a:r>
            <a:r>
              <a:rPr lang="ru-RU" dirty="0"/>
              <a:t>ни в чём не </a:t>
            </a:r>
            <a:r>
              <a:rPr lang="ru-RU" dirty="0" smtClean="0"/>
              <a:t>бывало» </a:t>
            </a:r>
            <a:r>
              <a:rPr lang="ru-RU" dirty="0"/>
              <a:t>(1925</a:t>
            </a:r>
            <a:r>
              <a:rPr lang="ru-RU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«Золотой </a:t>
            </a:r>
            <a:r>
              <a:rPr lang="ru-RU" b="1" dirty="0"/>
              <a:t>ключик, или Приключения </a:t>
            </a:r>
            <a:r>
              <a:rPr lang="ru-RU" b="1" dirty="0" smtClean="0"/>
              <a:t>Буратино» </a:t>
            </a:r>
            <a:r>
              <a:rPr lang="ru-RU" b="1" dirty="0"/>
              <a:t>(1936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4" y="1657182"/>
            <a:ext cx="561600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987" y="0"/>
            <a:ext cx="10189029" cy="1029709"/>
          </a:xfrm>
        </p:spPr>
        <p:txBody>
          <a:bodyPr>
            <a:noAutofit/>
          </a:bodyPr>
          <a:lstStyle/>
          <a:p>
            <a:r>
              <a:rPr lang="ru-RU" sz="4400" dirty="0" smtClean="0"/>
              <a:t>История написания и издания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8933" y="1587837"/>
            <a:ext cx="4657102" cy="459582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А. Н. Толстой начал писать роман в 1922 году, находясь за пределами России. Впервые роман был напечатан в журнале «Красная новь» в № 6 за 1922 год и в № 2 за 1923 год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Первое отдельное издание романа вышло в 1923 году и называлось «Аэлита (Закат Марса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)».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1937 году Толстой переработал роман в повесть для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Детгиза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и в таком виде «Аэлита» издаётся и сегодня.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49" y="1329747"/>
            <a:ext cx="3619057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620" y="0"/>
            <a:ext cx="8534401" cy="101237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Тематика и проблематика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3271" y="1434872"/>
            <a:ext cx="6482442" cy="506185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Аэлита» — научно-фантастическое произведение, в котором 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тема межпланетного полёта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даётся в сочетании с 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проблемами социально-политическими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Рисуя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жизнь на Марсе и марсианское общество, показывая восстание угнетённых жителей планеты, колебания народного предводителя Гора, писатель замаскированно полемизировал с социальными теориями Герберта Уэллса, с пессимистической проповедью «заката Европы» Освальда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Шпенглера.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Показывая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образ марсианина </a:t>
            </a:r>
            <a:r>
              <a:rPr lang="ru-RU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Тускуба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— главы Совета Инженеров и фактически диктатора Марса, отстаивающего «цивилизацию лишь для избранных»,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Толстой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вскрывает антинародный характер его взглядов, в которых имеются общие черты с идеологией фашизма.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0" y="1348729"/>
            <a:ext cx="3250605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014" y="0"/>
            <a:ext cx="10009413" cy="101237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Образная система повести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10894" y="1396765"/>
            <a:ext cx="5372100" cy="4742777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Лось, Мстислав Сергеевич 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— петроградский инженер, создатель и капитан межпланетного летательного </a:t>
            </a:r>
            <a:r>
              <a:rPr lang="ru-RU" sz="1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аппарата.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9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Гусев</a:t>
            </a:r>
            <a:r>
              <a:rPr lang="ru-RU" sz="1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Алексей Иванович 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— демобилизованный солдат, авантюрист, бывший участник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махновского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движения, однако, по своим собственным словам: «…с бандитами не ужился… ушёл в Красную Армию», отлично разбирается в технике, вместе с Лосем отправляется в экспедицию на </a:t>
            </a:r>
            <a:r>
              <a:rPr lang="ru-RU" sz="1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Марс.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9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Тускуб</a:t>
            </a:r>
            <a:r>
              <a:rPr lang="ru-RU" sz="1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— глава Высшего совета, фактический абсолютный правитель (диктатор) надо всеми странами и народами </a:t>
            </a:r>
            <a:r>
              <a:rPr lang="ru-RU" sz="19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Тумы</a:t>
            </a:r>
            <a:r>
              <a:rPr lang="ru-RU" sz="19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(Марса).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45" y="1230154"/>
            <a:ext cx="352782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748" y="196289"/>
            <a:ext cx="10026127" cy="119917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Аэлита – главная героиня повести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55391" y="2277710"/>
            <a:ext cx="4604274" cy="371377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Аэлита 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— дочь </a:t>
            </a:r>
            <a:r>
              <a:rPr lang="ru-RU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Тускуба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В переводе с вымышленного марсианского языка её имя означает «видимый в последний раз свет звезды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».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Дочь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главы Высшего совета Аэлита влюбляется в земного инженера. Она очень добрая и отзывчивая девушка.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89" y="1650599"/>
            <a:ext cx="3483810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246</TotalTime>
  <Words>950</Words>
  <Application>Microsoft Office PowerPoint</Application>
  <PresentationFormat>Широкоэкранный</PresentationFormat>
  <Paragraphs>92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Century Gothic</vt:lpstr>
      <vt:lpstr>Wingdings</vt:lpstr>
      <vt:lpstr>Wingdings 3</vt:lpstr>
      <vt:lpstr>Сектор</vt:lpstr>
      <vt:lpstr>Мир фантастики.  Алексей Толстой «Аэлита»</vt:lpstr>
      <vt:lpstr>Визитная карточка автора</vt:lpstr>
      <vt:lpstr>Лучшие произведения А.Н. Толстого</vt:lpstr>
      <vt:lpstr>Лучшие Повести А. Н. Толстого</vt:lpstr>
      <vt:lpstr>Сказки А.Н. Толстого</vt:lpstr>
      <vt:lpstr>История написания и издания</vt:lpstr>
      <vt:lpstr>Тематика и проблематика</vt:lpstr>
      <vt:lpstr>Образная система повести</vt:lpstr>
      <vt:lpstr>Аэлита – главная героиня повести</vt:lpstr>
      <vt:lpstr>Образная система повести</vt:lpstr>
      <vt:lpstr>Сюжет произведения</vt:lpstr>
      <vt:lpstr>Развитие Сюжета </vt:lpstr>
      <vt:lpstr>Основа сюжета</vt:lpstr>
      <vt:lpstr>Главная мысль «Аэлиты»</vt:lpstr>
      <vt:lpstr>Научно-техническая основа</vt:lpstr>
      <vt:lpstr>Марс Алексея Толстого</vt:lpstr>
      <vt:lpstr>Место спуска аппарата</vt:lpstr>
      <vt:lpstr>Обитатели Марса</vt:lpstr>
      <vt:lpstr>«Аэлита» и другие произведения</vt:lpstr>
      <vt:lpstr>«Аэлита» и другие произведения</vt:lpstr>
      <vt:lpstr>Связь с реальным миром</vt:lpstr>
      <vt:lpstr>Экранизация «Аэлиты»</vt:lpstr>
      <vt:lpstr>Работу выполнила  учитель литературы  ГБПОУ «1-й МОК»  г. Москвы  Немцева Л.В.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фантастики.  Алексей Толстой «Аэлита»</dc:title>
  <dc:creator>Admin</dc:creator>
  <cp:lastModifiedBy>Admin</cp:lastModifiedBy>
  <cp:revision>43</cp:revision>
  <dcterms:created xsi:type="dcterms:W3CDTF">2020-02-20T20:59:21Z</dcterms:created>
  <dcterms:modified xsi:type="dcterms:W3CDTF">2020-02-21T17:47:07Z</dcterms:modified>
</cp:coreProperties>
</file>