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1" r:id="rId3"/>
    <p:sldId id="257" r:id="rId4"/>
    <p:sldId id="256" r:id="rId5"/>
    <p:sldId id="259" r:id="rId6"/>
    <p:sldId id="264" r:id="rId7"/>
    <p:sldId id="260" r:id="rId8"/>
    <p:sldId id="262" r:id="rId9"/>
    <p:sldId id="263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437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C13541-A8F7-4591-B57B-287867AD96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1B2BDB5-41D8-4F04-9303-7317C6ECAD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0D6268-356C-4DBF-BA8E-FB9D82C45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1420-137C-432D-A7EB-0B2B76EE9D3D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C6045F-9337-4D14-9BC1-FB8C79ECC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AA4B40-AF12-47F3-8EA3-F0E5403F3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D73D-21B4-49AE-94D3-97BFBF66CB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246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BDA23C-5A5D-4A3E-A2A0-75CB6F473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3C6F8E-2D9C-4E67-A2BD-A52F001C58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B62FA3-0169-4F35-8BA7-402ECEE81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1420-137C-432D-A7EB-0B2B76EE9D3D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4CFDDA-0B30-4A9F-8D69-22EE7E42B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6FE6C2-22CC-45F4-99CB-3DA42543F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D73D-21B4-49AE-94D3-97BFBF66CB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862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E57217E-1258-4756-B65D-7F6921864B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C036370-E6AF-464E-BA8F-A712F55E7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1E7A92-F2E1-40A4-BD3A-CB03A9F45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1420-137C-432D-A7EB-0B2B76EE9D3D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0E1CBA-DE9D-4ABB-B8BC-DEC0D22DB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704F77-FE99-489D-9914-149318E58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D73D-21B4-49AE-94D3-97BFBF66CB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088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888237-6AB9-49C0-B8A2-3BF1480F6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EE02CA-A3E2-49A1-9EAF-2B88005A7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F10E34-38C4-4324-AC51-9B2B5ADF6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1420-137C-432D-A7EB-0B2B76EE9D3D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9BF03E-14FF-4CE0-85F7-239F8B172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3CD396-D240-467D-B8FA-A76FF5A2C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D73D-21B4-49AE-94D3-97BFBF66CB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379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D3A4C6-742A-436E-8413-7275BC9BC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A126A4-99AD-4EF2-B001-89CC9435C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699E27-FF47-4AB7-ADF1-6997B9A29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1420-137C-432D-A7EB-0B2B76EE9D3D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303E9E-CDAA-4F92-BAC1-BBD91E8E1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B23740-4038-429F-A9C5-7F2F88218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D73D-21B4-49AE-94D3-97BFBF66CB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537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BD8545-19A5-40A9-81E9-19D17A242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30D800-5059-4772-9A4E-DF6BE6F8E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D015B5-B4FB-4371-9F32-C803636E85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F1CE57-A2B0-4CC3-B825-E4E05A85B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1420-137C-432D-A7EB-0B2B76EE9D3D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692671-5D9C-47D1-ABA4-66FFFBB3E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773175-F122-4C73-BC0D-51C7CE32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D73D-21B4-49AE-94D3-97BFBF66CB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639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CBB8A6-7A33-431D-BCC9-553C92B5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FD781F-0694-4AA2-982D-A74F109B6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E56E33-D592-49AC-B2DB-27F8EBAF2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932B221-FD6C-4B24-A5A4-9DBA400C63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F55A647-49F2-4520-9EF9-E2DF355481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2C2A9D9-52C4-492A-B7E3-0724D864A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1420-137C-432D-A7EB-0B2B76EE9D3D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10261DB-8550-489A-B6FA-E75E9CB46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617627-BA88-4652-84AE-D90F25189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D73D-21B4-49AE-94D3-97BFBF66CB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458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715C7D-BD56-4854-910E-4215E8999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9AAE08E-19D1-4F34-91EA-3E8C2A03B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1420-137C-432D-A7EB-0B2B76EE9D3D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56F445-97F4-4184-85CD-92898F4A4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6EA4632-CA69-477E-8CB9-632BA754C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D73D-21B4-49AE-94D3-97BFBF66CB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585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FF70627-6B16-421C-A4A6-D9AA16A6E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1420-137C-432D-A7EB-0B2B76EE9D3D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FBF5ED4-FB0A-4ED8-B284-E03F1E348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780E89-B21E-4EC4-BAEC-5ECFFE22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D73D-21B4-49AE-94D3-97BFBF66CB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71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A73A8-301A-4984-A5F3-540DF6C03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78B346-7DAF-4A18-BD3E-176D35598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6C3510-9DD8-4319-A5C1-4F82F7757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A263A7-2D43-4BD5-AAEA-6A60F2B8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1420-137C-432D-A7EB-0B2B76EE9D3D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7BA492-5237-40A5-AFAC-E00ECEF70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AE86D2-3EDC-4B28-9077-688CF8A64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D73D-21B4-49AE-94D3-97BFBF66CB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28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806064-1C21-47C0-91C9-77F66BE3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3316056-E8D1-4D2D-87D1-C8B666D1F8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FDA8A4-25EA-45BA-92A3-B2142E2798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B77C1E-A79D-40E5-A169-E569F737A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1420-137C-432D-A7EB-0B2B76EE9D3D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1464A0-6D05-4999-86E0-8852319B7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32B517-7560-4219-A532-33FCA745E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D73D-21B4-49AE-94D3-97BFBF66CB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2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5F8D8B-6BC1-4296-9A90-C3B566DE6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E84D89-A873-4A90-BDFA-9B515B0AC7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6156E7-F8A7-417C-9C7A-ACBB740A30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01420-137C-432D-A7EB-0B2B76EE9D3D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E1629C-B65D-4067-AC35-0E2B65D64C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4CC880-DFD1-4BEE-A0CD-F3418460BC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1D73D-21B4-49AE-94D3-97BFBF66CB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786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E51226-5CA5-4C08-865B-C566ADB7FB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7968"/>
            <a:ext cx="9144000" cy="1535841"/>
          </a:xfrm>
        </p:spPr>
        <p:txBody>
          <a:bodyPr>
            <a:noAutofit/>
          </a:bodyPr>
          <a:lstStyle/>
          <a:p>
            <a:pPr algn="r"/>
            <a:r>
              <a:rPr lang="ru-RU" sz="2400" b="1" i="1" dirty="0"/>
              <a:t>Васенкова Л.А,, </a:t>
            </a:r>
            <a:br>
              <a:rPr lang="ru-RU" sz="2400" b="1" i="1" dirty="0"/>
            </a:br>
            <a:r>
              <a:rPr lang="ru-RU" sz="2400" b="1" i="1" dirty="0"/>
              <a:t>преподаватель русского языка и литературы</a:t>
            </a:r>
            <a:br>
              <a:rPr lang="ru-RU" sz="2400" b="1" i="1" dirty="0"/>
            </a:br>
            <a:r>
              <a:rPr lang="ru-RU" sz="2400" b="1" i="1" dirty="0"/>
              <a:t>СПГБПОУ «ОМЛ»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DE50DA-B320-4D70-8397-F42C077040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862" y="2278505"/>
            <a:ext cx="11677338" cy="3972393"/>
          </a:xfrm>
        </p:spPr>
        <p:txBody>
          <a:bodyPr>
            <a:normAutofit/>
          </a:bodyPr>
          <a:lstStyle/>
          <a:p>
            <a:r>
              <a:rPr lang="ru-RU" sz="5400" b="1" dirty="0"/>
              <a:t>Подборка картин и графики </a:t>
            </a:r>
            <a:br>
              <a:rPr lang="ru-RU" sz="5400" b="1" dirty="0"/>
            </a:br>
            <a:r>
              <a:rPr lang="ru-RU" sz="5400" b="1" dirty="0"/>
              <a:t>от Студии военных художников </a:t>
            </a:r>
            <a:br>
              <a:rPr lang="ru-RU" sz="5400" b="1" dirty="0"/>
            </a:br>
            <a:r>
              <a:rPr lang="ru-RU" sz="5400" b="1" dirty="0"/>
              <a:t>им. М. Б. Грекова, посвящённых Защитникам Отечества-участникам Специальной Военной операции</a:t>
            </a:r>
          </a:p>
        </p:txBody>
      </p:sp>
    </p:spTree>
    <p:extLst>
      <p:ext uri="{BB962C8B-B14F-4D97-AF65-F5344CB8AC3E}">
        <p14:creationId xmlns:p14="http://schemas.microsoft.com/office/powerpoint/2010/main" val="2434612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E4C322A-91DF-4478-9F03-98B350C20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69" y="58307"/>
            <a:ext cx="4819968" cy="6741386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05605A1-1387-4A5E-93D8-A52FF4625359}"/>
              </a:ext>
            </a:extLst>
          </p:cNvPr>
          <p:cNvSpPr/>
          <p:nvPr/>
        </p:nvSpPr>
        <p:spPr>
          <a:xfrm>
            <a:off x="5421085" y="2690336"/>
            <a:ext cx="617686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/>
              <a:t>Нет срока давности у мыслей и память в сердце не стереть,</a:t>
            </a:r>
          </a:p>
          <a:p>
            <a:pPr algn="just"/>
            <a:r>
              <a:rPr lang="ru-RU" sz="2800" b="1" dirty="0"/>
              <a:t>Как детям, потерявшим детство, возможно нам в глаза смотреть?</a:t>
            </a:r>
          </a:p>
          <a:p>
            <a:pPr algn="just"/>
            <a:r>
              <a:rPr lang="ru-RU" sz="2800" b="1" dirty="0"/>
              <a:t>Война, укравшая игрушки, и в миг разбившая сердца,</a:t>
            </a:r>
          </a:p>
          <a:p>
            <a:pPr algn="just"/>
            <a:r>
              <a:rPr lang="ru-RU" sz="2800" b="1" dirty="0"/>
              <a:t>Тогда, в далеком 41-м и уж теперь, ты как могла?</a:t>
            </a:r>
          </a:p>
        </p:txBody>
      </p:sp>
    </p:spTree>
    <p:extLst>
      <p:ext uri="{BB962C8B-B14F-4D97-AF65-F5344CB8AC3E}">
        <p14:creationId xmlns:p14="http://schemas.microsoft.com/office/powerpoint/2010/main" val="3017390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3EEEBDD-CDE7-42EC-9FEB-CA9F433E00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697" y="346464"/>
            <a:ext cx="6419461" cy="6352916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AEAF167-E79E-41EF-BCFF-7A5CC5465493}"/>
              </a:ext>
            </a:extLst>
          </p:cNvPr>
          <p:cNvSpPr/>
          <p:nvPr/>
        </p:nvSpPr>
        <p:spPr>
          <a:xfrm>
            <a:off x="625152" y="1997839"/>
            <a:ext cx="490790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/>
              <a:t>Юрий БЕРИДЗЕ, Москва</a:t>
            </a:r>
          </a:p>
          <a:p>
            <a:endParaRPr lang="ru-RU" sz="2800" b="1" dirty="0"/>
          </a:p>
          <a:p>
            <a:r>
              <a:rPr lang="ru-RU" sz="2800" b="1" dirty="0"/>
              <a:t>Когда мы вернёмся,</a:t>
            </a:r>
          </a:p>
          <a:p>
            <a:r>
              <a:rPr lang="ru-RU" sz="2800" b="1" dirty="0"/>
              <a:t>будет время поговорить.</a:t>
            </a:r>
          </a:p>
          <a:p>
            <a:r>
              <a:rPr lang="ru-RU" sz="2800" b="1" dirty="0"/>
              <a:t>Но это потом –</a:t>
            </a:r>
          </a:p>
          <a:p>
            <a:r>
              <a:rPr lang="ru-RU" sz="2800" b="1" dirty="0"/>
              <a:t>когда мы вернёмся.</a:t>
            </a:r>
          </a:p>
          <a:p>
            <a:r>
              <a:rPr lang="ru-RU" sz="2800" b="1" dirty="0"/>
              <a:t>А мы вернёмся!</a:t>
            </a:r>
          </a:p>
          <a:p>
            <a:r>
              <a:rPr lang="ru-RU" sz="2800" b="1" dirty="0"/>
              <a:t>Хотя и не все…</a:t>
            </a:r>
          </a:p>
        </p:txBody>
      </p:sp>
    </p:spTree>
    <p:extLst>
      <p:ext uri="{BB962C8B-B14F-4D97-AF65-F5344CB8AC3E}">
        <p14:creationId xmlns:p14="http://schemas.microsoft.com/office/powerpoint/2010/main" val="3833320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ECC4DE-0478-4B55-BAB6-2040FCD2A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" y="111966"/>
            <a:ext cx="5682343" cy="659674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DFDA2DE-11BF-4556-A3A9-D4D8B3D410D9}"/>
              </a:ext>
            </a:extLst>
          </p:cNvPr>
          <p:cNvSpPr/>
          <p:nvPr/>
        </p:nvSpPr>
        <p:spPr>
          <a:xfrm>
            <a:off x="6904653" y="1166843"/>
            <a:ext cx="43573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/>
              <a:t>Антон ХРУЛЁВ</a:t>
            </a:r>
          </a:p>
          <a:p>
            <a:r>
              <a:rPr lang="ru-RU" sz="2400" b="1" i="1" dirty="0"/>
              <a:t>Участник СВО</a:t>
            </a:r>
          </a:p>
          <a:p>
            <a:r>
              <a:rPr lang="ru-RU" sz="2400" b="1" dirty="0"/>
              <a:t>СОЛДАТ</a:t>
            </a:r>
          </a:p>
          <a:p>
            <a:endParaRPr lang="ru-RU" sz="2400" b="1" dirty="0"/>
          </a:p>
          <a:p>
            <a:r>
              <a:rPr lang="ru-RU" sz="2400" b="1" dirty="0"/>
              <a:t>Расскажи, солдат, народу,</a:t>
            </a:r>
          </a:p>
          <a:p>
            <a:r>
              <a:rPr lang="ru-RU" sz="2400" b="1" dirty="0"/>
              <a:t>как ты жил? Как воевал?</a:t>
            </a:r>
          </a:p>
          <a:p>
            <a:r>
              <a:rPr lang="ru-RU" sz="2400" b="1" dirty="0"/>
              <a:t>Как ты с верой и молитвой</a:t>
            </a:r>
          </a:p>
          <a:p>
            <a:r>
              <a:rPr lang="ru-RU" sz="2400" b="1" dirty="0"/>
              <a:t>жизнь товарищам спасал.</a:t>
            </a:r>
          </a:p>
          <a:p>
            <a:endParaRPr lang="ru-RU" sz="2400" b="1" dirty="0"/>
          </a:p>
          <a:p>
            <a:r>
              <a:rPr lang="ru-RU" sz="2400" b="1" dirty="0"/>
              <a:t>Расскажи, солдат, народу,</a:t>
            </a:r>
          </a:p>
          <a:p>
            <a:r>
              <a:rPr lang="ru-RU" sz="2400" b="1" dirty="0"/>
              <a:t>как в рассветной тишине</a:t>
            </a:r>
          </a:p>
          <a:p>
            <a:r>
              <a:rPr lang="ru-RU" sz="2400" b="1" dirty="0"/>
              <a:t>загорались в курском поле</a:t>
            </a:r>
          </a:p>
          <a:p>
            <a:r>
              <a:rPr lang="ru-RU" sz="2400" b="1" dirty="0" err="1"/>
              <a:t>вэсэушники</a:t>
            </a:r>
            <a:r>
              <a:rPr lang="ru-RU" sz="2400" b="1" dirty="0"/>
              <a:t> в броне.</a:t>
            </a:r>
          </a:p>
          <a:p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191755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B798832-2775-499B-8902-9CA90E6CCE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082" y="130628"/>
            <a:ext cx="5682342" cy="6634065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F0AC02C-2C6A-4929-8D56-7B4C835DEE01}"/>
              </a:ext>
            </a:extLst>
          </p:cNvPr>
          <p:cNvSpPr/>
          <p:nvPr/>
        </p:nvSpPr>
        <p:spPr>
          <a:xfrm>
            <a:off x="1838131" y="751344"/>
            <a:ext cx="452534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/>
              <a:t>Щербакова К.</a:t>
            </a:r>
          </a:p>
          <a:p>
            <a:r>
              <a:rPr lang="ru-RU" sz="2000" b="1" dirty="0"/>
              <a:t>Мальчики, парни, мужчины!</a:t>
            </a:r>
          </a:p>
          <a:p>
            <a:r>
              <a:rPr lang="ru-RU" sz="2000" b="1" dirty="0"/>
              <a:t>Цвет восходящей зари!</a:t>
            </a:r>
          </a:p>
          <a:p>
            <a:r>
              <a:rPr lang="ru-RU" sz="2000" b="1" dirty="0"/>
              <a:t>Гордость старинной былины —</a:t>
            </a:r>
          </a:p>
          <a:p>
            <a:r>
              <a:rPr lang="ru-RU" sz="2000" b="1" dirty="0"/>
              <a:t>Русские богатыри!</a:t>
            </a:r>
          </a:p>
          <a:p>
            <a:endParaRPr lang="ru-RU" sz="2000" b="1" dirty="0"/>
          </a:p>
          <a:p>
            <a:r>
              <a:rPr lang="ru-RU" sz="2000" b="1" dirty="0"/>
              <a:t>Станьте опорой России,</a:t>
            </a:r>
          </a:p>
          <a:p>
            <a:r>
              <a:rPr lang="ru-RU" sz="2000" b="1" dirty="0"/>
              <a:t>Светлой надеждой страны,</a:t>
            </a:r>
          </a:p>
          <a:p>
            <a:r>
              <a:rPr lang="ru-RU" sz="2000" b="1" dirty="0"/>
              <a:t>Умной и доброю силой,</a:t>
            </a:r>
          </a:p>
          <a:p>
            <a:r>
              <a:rPr lang="ru-RU" sz="2000" b="1" dirty="0"/>
              <a:t>Родины нашей сыны!</a:t>
            </a:r>
          </a:p>
          <a:p>
            <a:endParaRPr lang="ru-RU" sz="2000" b="1" dirty="0"/>
          </a:p>
          <a:p>
            <a:r>
              <a:rPr lang="ru-RU" sz="2000" b="1" dirty="0"/>
              <a:t>Чтобы всегда восхищаться</a:t>
            </a:r>
          </a:p>
          <a:p>
            <a:r>
              <a:rPr lang="ru-RU" sz="2000" b="1" dirty="0"/>
              <a:t>Вами Россия могла,</a:t>
            </a:r>
          </a:p>
          <a:p>
            <a:r>
              <a:rPr lang="ru-RU" sz="2000" b="1" dirty="0"/>
              <a:t>Не нападать — защищаться,</a:t>
            </a:r>
          </a:p>
          <a:p>
            <a:r>
              <a:rPr lang="ru-RU" sz="2000" b="1" dirty="0"/>
              <a:t>Землю свою сберегла.</a:t>
            </a:r>
          </a:p>
          <a:p>
            <a:endParaRPr lang="ru-RU" sz="2000" b="1" dirty="0"/>
          </a:p>
          <a:p>
            <a:r>
              <a:rPr lang="ru-RU" sz="2000" b="1" dirty="0"/>
              <a:t>Вашею сильной рукою</a:t>
            </a:r>
          </a:p>
          <a:p>
            <a:r>
              <a:rPr lang="ru-RU" sz="2000" b="1" dirty="0"/>
              <a:t>Мир нужно нам сохранить,</a:t>
            </a:r>
          </a:p>
          <a:p>
            <a:r>
              <a:rPr lang="ru-RU" sz="2000" b="1" dirty="0"/>
              <a:t>Чтобы счастливой </a:t>
            </a:r>
            <a:r>
              <a:rPr lang="ru-RU" sz="2000" b="1" dirty="0" err="1"/>
              <a:t>судьбою</a:t>
            </a:r>
            <a:endParaRPr lang="ru-RU" sz="2000" b="1" dirty="0"/>
          </a:p>
          <a:p>
            <a:r>
              <a:rPr lang="ru-RU" sz="2000" b="1" dirty="0"/>
              <a:t>Внукам и правнукам жить.</a:t>
            </a:r>
          </a:p>
        </p:txBody>
      </p:sp>
    </p:spTree>
    <p:extLst>
      <p:ext uri="{BB962C8B-B14F-4D97-AF65-F5344CB8AC3E}">
        <p14:creationId xmlns:p14="http://schemas.microsoft.com/office/powerpoint/2010/main" val="685019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5018FA2-1358-420E-AABB-E36DC7D5B0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19" y="74644"/>
            <a:ext cx="6186196" cy="6783355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574FE23-9CED-4839-A1B0-E2E9D990A0B1}"/>
              </a:ext>
            </a:extLst>
          </p:cNvPr>
          <p:cNvSpPr/>
          <p:nvPr/>
        </p:nvSpPr>
        <p:spPr>
          <a:xfrm>
            <a:off x="6540758" y="1859340"/>
            <a:ext cx="545840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/>
              <a:t>Антон ХРУЛЁВ</a:t>
            </a:r>
          </a:p>
          <a:p>
            <a:r>
              <a:rPr lang="ru-RU" sz="2400" b="1" i="1" dirty="0"/>
              <a:t>Участник СВО</a:t>
            </a:r>
            <a:endParaRPr lang="ru-RU" sz="2400" b="1" dirty="0"/>
          </a:p>
          <a:p>
            <a:r>
              <a:rPr lang="ru-RU" sz="2400" b="1" dirty="0"/>
              <a:t>СОЛДАТ</a:t>
            </a:r>
          </a:p>
          <a:p>
            <a:r>
              <a:rPr lang="ru-RU" sz="2400" b="1" dirty="0"/>
              <a:t>Расскажи, солдат народу,</a:t>
            </a:r>
          </a:p>
          <a:p>
            <a:r>
              <a:rPr lang="ru-RU" sz="2400" b="1" dirty="0"/>
              <a:t>сколько стоит пядь земли?</a:t>
            </a:r>
          </a:p>
          <a:p>
            <a:r>
              <a:rPr lang="ru-RU" sz="2400" b="1" dirty="0"/>
              <a:t>На войне, где брат за брата –</a:t>
            </a:r>
          </a:p>
          <a:p>
            <a:r>
              <a:rPr lang="ru-RU" sz="2400" b="1" dirty="0"/>
              <a:t>дружба крепче, чем рубли.</a:t>
            </a:r>
          </a:p>
          <a:p>
            <a:endParaRPr lang="ru-RU" sz="2400" b="1" dirty="0"/>
          </a:p>
          <a:p>
            <a:r>
              <a:rPr lang="ru-RU" sz="2400" b="1" dirty="0"/>
              <a:t>Расскажи, солдат, народу</a:t>
            </a:r>
          </a:p>
          <a:p>
            <a:r>
              <a:rPr lang="ru-RU" sz="2400" b="1" dirty="0"/>
              <a:t>правду горькую свою...</a:t>
            </a:r>
          </a:p>
          <a:p>
            <a:r>
              <a:rPr lang="ru-RU" sz="2400" b="1" dirty="0"/>
              <a:t>Как сражались за свободу</a:t>
            </a:r>
          </a:p>
          <a:p>
            <a:r>
              <a:rPr lang="ru-RU" sz="2400" b="1" dirty="0"/>
              <a:t>на Днепре в лихом бою.</a:t>
            </a:r>
          </a:p>
        </p:txBody>
      </p:sp>
    </p:spTree>
    <p:extLst>
      <p:ext uri="{BB962C8B-B14F-4D97-AF65-F5344CB8AC3E}">
        <p14:creationId xmlns:p14="http://schemas.microsoft.com/office/powerpoint/2010/main" val="3090639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6D6827C-5FFA-4536-AD14-4E9516EE46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27" y="267413"/>
            <a:ext cx="4366155" cy="3507330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CAEC07-8CA3-4524-BB2E-19C5DE20A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709" y="550507"/>
            <a:ext cx="7108433" cy="6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82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4B616-7300-49CE-8F17-D35EDC85D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7FD7948-98B6-4E74-9B9B-CC88A050AE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826" y="1825625"/>
            <a:ext cx="5274348" cy="4351338"/>
          </a:xfrm>
        </p:spPr>
      </p:pic>
    </p:spTree>
    <p:extLst>
      <p:ext uri="{BB962C8B-B14F-4D97-AF65-F5344CB8AC3E}">
        <p14:creationId xmlns:p14="http://schemas.microsoft.com/office/powerpoint/2010/main" val="2773091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2802232-BD98-4E4D-BEF2-3CA359791B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382555"/>
            <a:ext cx="5477069" cy="625151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E02F69-6098-4DE5-BF62-AAFC73A1B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125755"/>
            <a:ext cx="4342053" cy="320046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C13E037-1C83-44F9-A631-9B311DE1DE2F}"/>
              </a:ext>
            </a:extLst>
          </p:cNvPr>
          <p:cNvSpPr/>
          <p:nvPr/>
        </p:nvSpPr>
        <p:spPr>
          <a:xfrm>
            <a:off x="7091265" y="830424"/>
            <a:ext cx="441337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Российский художественный фильм, вышедший в 2024 году и посвящённый войне в Донбассе. </a:t>
            </a:r>
          </a:p>
          <a:p>
            <a:r>
              <a:rPr lang="ru-RU" sz="2000" b="1" dirty="0"/>
              <a:t>Снят по роману А. </a:t>
            </a:r>
            <a:r>
              <a:rPr lang="ru-RU" sz="2000" b="1" dirty="0" err="1"/>
              <a:t>Проханова</a:t>
            </a:r>
            <a:r>
              <a:rPr lang="ru-RU" sz="2000" b="1" dirty="0"/>
              <a:t> «Убийство городов». </a:t>
            </a:r>
          </a:p>
        </p:txBody>
      </p:sp>
    </p:spTree>
    <p:extLst>
      <p:ext uri="{BB962C8B-B14F-4D97-AF65-F5344CB8AC3E}">
        <p14:creationId xmlns:p14="http://schemas.microsoft.com/office/powerpoint/2010/main" val="6210151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273</Words>
  <Application>Microsoft Office PowerPoint</Application>
  <PresentationFormat>Широкоэкранный</PresentationFormat>
  <Paragraphs>61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Васенкова Л.А,,  преподаватель русского языка и литературы СПГБПОУ «ОМЛ»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Подборка картин и графики  от Студии военных художников  им. М. Б. Грекова, посвящённых Защитникам Отечества-участникам Специальной Военной операции</dc:title>
  <dc:creator>Людмила Васенкова</dc:creator>
  <cp:lastModifiedBy>Людмила Васенкова</cp:lastModifiedBy>
  <cp:revision>5</cp:revision>
  <dcterms:created xsi:type="dcterms:W3CDTF">2025-09-28T07:43:50Z</dcterms:created>
  <dcterms:modified xsi:type="dcterms:W3CDTF">2025-12-08T06:20:17Z</dcterms:modified>
</cp:coreProperties>
</file>