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0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notesMasterIdLst>
    <p:notesMasterId r:id="rId46"/>
  </p:notesMasterIdLst>
  <p:sldIdLst>
    <p:sldId id="326" r:id="rId4"/>
    <p:sldId id="284" r:id="rId5"/>
    <p:sldId id="293" r:id="rId6"/>
    <p:sldId id="294" r:id="rId7"/>
    <p:sldId id="335" r:id="rId8"/>
    <p:sldId id="298" r:id="rId9"/>
    <p:sldId id="345" r:id="rId10"/>
    <p:sldId id="346" r:id="rId11"/>
    <p:sldId id="347" r:id="rId12"/>
    <p:sldId id="299" r:id="rId13"/>
    <p:sldId id="312" r:id="rId14"/>
    <p:sldId id="302" r:id="rId15"/>
    <p:sldId id="313" r:id="rId16"/>
    <p:sldId id="327" r:id="rId17"/>
    <p:sldId id="328" r:id="rId18"/>
    <p:sldId id="329" r:id="rId19"/>
    <p:sldId id="333" r:id="rId20"/>
    <p:sldId id="332" r:id="rId21"/>
    <p:sldId id="349" r:id="rId22"/>
    <p:sldId id="330" r:id="rId23"/>
    <p:sldId id="306" r:id="rId24"/>
    <p:sldId id="310" r:id="rId25"/>
    <p:sldId id="266" r:id="rId26"/>
    <p:sldId id="337" r:id="rId27"/>
    <p:sldId id="338" r:id="rId28"/>
    <p:sldId id="339" r:id="rId29"/>
    <p:sldId id="340" r:id="rId30"/>
    <p:sldId id="341" r:id="rId31"/>
    <p:sldId id="342" r:id="rId32"/>
    <p:sldId id="351" r:id="rId33"/>
    <p:sldId id="264" r:id="rId34"/>
    <p:sldId id="261" r:id="rId35"/>
    <p:sldId id="260" r:id="rId36"/>
    <p:sldId id="262" r:id="rId37"/>
    <p:sldId id="263" r:id="rId38"/>
    <p:sldId id="352" r:id="rId39"/>
    <p:sldId id="270" r:id="rId40"/>
    <p:sldId id="353" r:id="rId41"/>
    <p:sldId id="324" r:id="rId42"/>
    <p:sldId id="354" r:id="rId43"/>
    <p:sldId id="336" r:id="rId44"/>
    <p:sldId id="452" r:id="rId45"/>
  </p:sldIdLst>
  <p:sldSz cx="12192000" cy="6858000"/>
  <p:notesSz cx="6858000" cy="9144000"/>
  <p:embeddedFontLst>
    <p:embeddedFont>
      <p:font typeface="Candara" panose="020E0502030303020204" pitchFamily="34" charset="0"/>
      <p:regular r:id="rId47"/>
      <p:bold r:id="rId48"/>
      <p:italic r:id="rId49"/>
      <p:boldItalic r:id="rId50"/>
    </p:embeddedFont>
    <p:embeddedFont>
      <p:font typeface="Corbel" panose="020B0503020204020204" pitchFamily="34" charset="0"/>
      <p:regular r:id="rId51"/>
      <p:bold r:id="rId52"/>
      <p:italic r:id="rId53"/>
      <p:boldItalic r:id="rId54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156082"/>
    <a:srgbClr val="A2E08C"/>
    <a:srgbClr val="C2F1C8"/>
    <a:srgbClr val="66CCFF"/>
    <a:srgbClr val="197097"/>
    <a:srgbClr val="176B91"/>
    <a:srgbClr val="3469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285" autoAdjust="0"/>
    <p:restoredTop sz="94744" autoAdjust="0"/>
  </p:normalViewPr>
  <p:slideViewPr>
    <p:cSldViewPr snapToGrid="0">
      <p:cViewPr>
        <p:scale>
          <a:sx n="53" d="100"/>
          <a:sy n="53" d="100"/>
        </p:scale>
        <p:origin x="1934" y="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39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font" Target="fonts/font7.fntdata"/><Relationship Id="rId58" Type="http://schemas.openxmlformats.org/officeDocument/2006/relationships/tableStyles" Target="tableStyles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font" Target="fonts/font2.fntdata"/><Relationship Id="rId56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font" Target="fonts/font5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3.fntdata"/><Relationship Id="rId57" Type="http://schemas.openxmlformats.org/officeDocument/2006/relationships/theme" Target="theme/theme1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font" Target="fonts/font6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ACB9706-DB4C-4299-BB4F-80E6D638D63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79BE29E-14A0-42D0-9C3B-451B3903D8DB}">
      <dgm:prSet phldrT="[Текст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ru-RU" sz="5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НАУЧИ ДЕЛАТЬ УДОЧКУ!</a:t>
          </a:r>
        </a:p>
      </dgm:t>
    </dgm:pt>
    <dgm:pt modelId="{4D33F14D-6FD2-4BEE-A6B7-44479B28935F}" type="parTrans" cxnId="{9087390B-ACFE-4CA3-AFD6-D1C7ED7C4404}">
      <dgm:prSet/>
      <dgm:spPr/>
      <dgm:t>
        <a:bodyPr/>
        <a:lstStyle/>
        <a:p>
          <a:endParaRPr lang="ru-RU"/>
        </a:p>
      </dgm:t>
    </dgm:pt>
    <dgm:pt modelId="{0F752410-3107-4274-BE5D-ED7FF519F57D}" type="sibTrans" cxnId="{9087390B-ACFE-4CA3-AFD6-D1C7ED7C4404}">
      <dgm:prSet/>
      <dgm:spPr/>
      <dgm:t>
        <a:bodyPr/>
        <a:lstStyle/>
        <a:p>
          <a:endParaRPr lang="ru-RU"/>
        </a:p>
      </dgm:t>
    </dgm:pt>
    <dgm:pt modelId="{ED44CF44-96F7-4FF3-AB91-91A3AEAF929B}" type="pres">
      <dgm:prSet presAssocID="{8ACB9706-DB4C-4299-BB4F-80E6D638D639}" presName="linear" presStyleCnt="0">
        <dgm:presLayoutVars>
          <dgm:animLvl val="lvl"/>
          <dgm:resizeHandles val="exact"/>
        </dgm:presLayoutVars>
      </dgm:prSet>
      <dgm:spPr/>
    </dgm:pt>
    <dgm:pt modelId="{29683397-52CA-4610-8601-77221CD46B03}" type="pres">
      <dgm:prSet presAssocID="{379BE29E-14A0-42D0-9C3B-451B3903D8DB}" presName="parentText" presStyleLbl="node1" presStyleIdx="0" presStyleCnt="1" custScaleX="73890" custScaleY="76089" custLinFactNeighborX="2155" custLinFactNeighborY="47742">
        <dgm:presLayoutVars>
          <dgm:chMax val="0"/>
          <dgm:bulletEnabled val="1"/>
        </dgm:presLayoutVars>
      </dgm:prSet>
      <dgm:spPr/>
    </dgm:pt>
  </dgm:ptLst>
  <dgm:cxnLst>
    <dgm:cxn modelId="{9087390B-ACFE-4CA3-AFD6-D1C7ED7C4404}" srcId="{8ACB9706-DB4C-4299-BB4F-80E6D638D639}" destId="{379BE29E-14A0-42D0-9C3B-451B3903D8DB}" srcOrd="0" destOrd="0" parTransId="{4D33F14D-6FD2-4BEE-A6B7-44479B28935F}" sibTransId="{0F752410-3107-4274-BE5D-ED7FF519F57D}"/>
    <dgm:cxn modelId="{6C67EB9C-D1B1-4445-A77A-9BBB6CF372E0}" type="presOf" srcId="{379BE29E-14A0-42D0-9C3B-451B3903D8DB}" destId="{29683397-52CA-4610-8601-77221CD46B03}" srcOrd="0" destOrd="0" presId="urn:microsoft.com/office/officeart/2005/8/layout/vList2"/>
    <dgm:cxn modelId="{F7ADABC9-5F1E-4600-99A2-6EF477F6CEE0}" type="presOf" srcId="{8ACB9706-DB4C-4299-BB4F-80E6D638D639}" destId="{ED44CF44-96F7-4FF3-AB91-91A3AEAF929B}" srcOrd="0" destOrd="0" presId="urn:microsoft.com/office/officeart/2005/8/layout/vList2"/>
    <dgm:cxn modelId="{787337C1-3441-4A55-9CD8-5CA767863B74}" type="presParOf" srcId="{ED44CF44-96F7-4FF3-AB91-91A3AEAF929B}" destId="{29683397-52CA-4610-8601-77221CD46B0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8755E98-ADF7-4241-8E11-70FC87398CD1}" type="doc">
      <dgm:prSet loTypeId="urn:microsoft.com/office/officeart/2005/8/layout/pyramid2" loCatId="pyramid" qsTypeId="urn:microsoft.com/office/officeart/2005/8/quickstyle/simple1" qsCatId="simple" csTypeId="urn:microsoft.com/office/officeart/2005/8/colors/accent3_3" csCatId="accent3" phldr="1"/>
      <dgm:spPr/>
      <dgm:t>
        <a:bodyPr/>
        <a:lstStyle/>
        <a:p>
          <a:endParaRPr lang="ru-RU"/>
        </a:p>
      </dgm:t>
    </dgm:pt>
    <dgm:pt modelId="{563E0830-7E62-40ED-B302-0A89F34B3E59}">
      <dgm:prSet phldrT="[Текст]" custT="1"/>
      <dgm:spPr/>
      <dgm:t>
        <a:bodyPr/>
        <a:lstStyle/>
        <a:p>
          <a:r>
            <a:rPr lang="ru-RU"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ОЦЕНКА</a:t>
          </a:r>
          <a:endParaRPr lang="ru-RU" sz="26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E01DA4AF-4FAE-4DB2-B004-154A4B5087B1}" type="parTrans" cxnId="{F9230730-DD01-47BE-AE90-E3BE1F129803}">
      <dgm:prSet/>
      <dgm:spPr/>
      <dgm:t>
        <a:bodyPr/>
        <a:lstStyle/>
        <a:p>
          <a:endParaRPr lang="ru-RU"/>
        </a:p>
      </dgm:t>
    </dgm:pt>
    <dgm:pt modelId="{FCC9E313-880F-4039-9E28-4894580C7095}" type="sibTrans" cxnId="{F9230730-DD01-47BE-AE90-E3BE1F129803}">
      <dgm:prSet/>
      <dgm:spPr/>
      <dgm:t>
        <a:bodyPr/>
        <a:lstStyle/>
        <a:p>
          <a:endParaRPr lang="ru-RU"/>
        </a:p>
      </dgm:t>
    </dgm:pt>
    <dgm:pt modelId="{9F0B5776-F6A7-4AE4-B41B-F880D1050A6A}">
      <dgm:prSet phldrT="[Текст]" custT="1"/>
      <dgm:spPr/>
      <dgm:t>
        <a:bodyPr/>
        <a:lstStyle/>
        <a:p>
          <a:r>
            <a:rPr lang="ru-RU"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СИНТЕЗ</a:t>
          </a:r>
        </a:p>
      </dgm:t>
    </dgm:pt>
    <dgm:pt modelId="{726B3079-3B25-46FA-8E76-29F2C82A20D4}" type="parTrans" cxnId="{D8CE2F05-FC07-40D9-BDBB-3503A7DB7028}">
      <dgm:prSet/>
      <dgm:spPr/>
      <dgm:t>
        <a:bodyPr/>
        <a:lstStyle/>
        <a:p>
          <a:endParaRPr lang="ru-RU"/>
        </a:p>
      </dgm:t>
    </dgm:pt>
    <dgm:pt modelId="{1464BD4E-1CCC-495E-9075-68BC212B541A}" type="sibTrans" cxnId="{D8CE2F05-FC07-40D9-BDBB-3503A7DB7028}">
      <dgm:prSet/>
      <dgm:spPr/>
      <dgm:t>
        <a:bodyPr/>
        <a:lstStyle/>
        <a:p>
          <a:endParaRPr lang="ru-RU"/>
        </a:p>
      </dgm:t>
    </dgm:pt>
    <dgm:pt modelId="{A1F23D81-6883-4CEC-8098-ABF715EA7B74}">
      <dgm:prSet phldrT="[Текст]" custT="1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АНАЛИЗ</a:t>
          </a:r>
        </a:p>
      </dgm:t>
    </dgm:pt>
    <dgm:pt modelId="{D44E8608-AD5D-4EA7-920B-27A80087BCB7}" type="parTrans" cxnId="{4D9EAD39-5FB3-4487-B3EB-E77B4A6B9FE7}">
      <dgm:prSet/>
      <dgm:spPr/>
      <dgm:t>
        <a:bodyPr/>
        <a:lstStyle/>
        <a:p>
          <a:endParaRPr lang="ru-RU"/>
        </a:p>
      </dgm:t>
    </dgm:pt>
    <dgm:pt modelId="{D0B1CB05-4F5A-4D0C-8116-FC64BE3AF830}" type="sibTrans" cxnId="{4D9EAD39-5FB3-4487-B3EB-E77B4A6B9FE7}">
      <dgm:prSet/>
      <dgm:spPr/>
      <dgm:t>
        <a:bodyPr/>
        <a:lstStyle/>
        <a:p>
          <a:endParaRPr lang="ru-RU"/>
        </a:p>
      </dgm:t>
    </dgm:pt>
    <dgm:pt modelId="{215C3AA6-F95C-45A7-8C22-7985E9F8C858}">
      <dgm:prSet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ru-RU"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ПРИМЕНЕНИЕ</a:t>
          </a:r>
        </a:p>
      </dgm:t>
    </dgm:pt>
    <dgm:pt modelId="{EEEFA441-BFF9-458F-BE18-7579689C55AA}" type="parTrans" cxnId="{1AB96677-F15D-40FA-9297-9EB1C47CE139}">
      <dgm:prSet/>
      <dgm:spPr/>
      <dgm:t>
        <a:bodyPr/>
        <a:lstStyle/>
        <a:p>
          <a:endParaRPr lang="ru-RU"/>
        </a:p>
      </dgm:t>
    </dgm:pt>
    <dgm:pt modelId="{FEFBB751-C07C-4D4B-B048-51913A9E61CE}" type="sibTrans" cxnId="{1AB96677-F15D-40FA-9297-9EB1C47CE139}">
      <dgm:prSet/>
      <dgm:spPr/>
      <dgm:t>
        <a:bodyPr/>
        <a:lstStyle/>
        <a:p>
          <a:endParaRPr lang="ru-RU"/>
        </a:p>
      </dgm:t>
    </dgm:pt>
    <dgm:pt modelId="{A73EDA1C-A4F2-42CF-ABA3-B900298B9276}">
      <dgm:prSet custT="1"/>
      <dgm:spPr/>
      <dgm:t>
        <a:bodyPr/>
        <a:lstStyle/>
        <a:p>
          <a:r>
            <a:rPr lang="ru-RU"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ПОНИМАНИЕ</a:t>
          </a:r>
        </a:p>
      </dgm:t>
    </dgm:pt>
    <dgm:pt modelId="{DE990803-B932-4565-9A2F-5DA8046CA4D1}" type="parTrans" cxnId="{CDBA0A28-AEE5-4FAA-B537-893DE5E741FB}">
      <dgm:prSet/>
      <dgm:spPr/>
      <dgm:t>
        <a:bodyPr/>
        <a:lstStyle/>
        <a:p>
          <a:endParaRPr lang="ru-RU"/>
        </a:p>
      </dgm:t>
    </dgm:pt>
    <dgm:pt modelId="{F809818B-0057-4A49-A07A-B73D63C1951E}" type="sibTrans" cxnId="{CDBA0A28-AEE5-4FAA-B537-893DE5E741FB}">
      <dgm:prSet/>
      <dgm:spPr/>
      <dgm:t>
        <a:bodyPr/>
        <a:lstStyle/>
        <a:p>
          <a:endParaRPr lang="ru-RU"/>
        </a:p>
      </dgm:t>
    </dgm:pt>
    <dgm:pt modelId="{A60BB27D-1AE5-4AA1-89B6-4D8DB3CCB65C}">
      <dgm:prSet custT="1"/>
      <dgm:spPr/>
      <dgm:t>
        <a:bodyPr/>
        <a:lstStyle/>
        <a:p>
          <a:r>
            <a:rPr lang="ru-RU"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ЗНАНИЕ</a:t>
          </a:r>
        </a:p>
      </dgm:t>
    </dgm:pt>
    <dgm:pt modelId="{E0483486-D9A4-4CEE-BC57-9274E4EBFC33}" type="parTrans" cxnId="{54F0A751-58C0-48C3-B6A5-763D6F165B49}">
      <dgm:prSet/>
      <dgm:spPr/>
      <dgm:t>
        <a:bodyPr/>
        <a:lstStyle/>
        <a:p>
          <a:endParaRPr lang="ru-RU"/>
        </a:p>
      </dgm:t>
    </dgm:pt>
    <dgm:pt modelId="{A06A1C59-1A4C-4D43-8A4F-F507BF940CB4}" type="sibTrans" cxnId="{54F0A751-58C0-48C3-B6A5-763D6F165B49}">
      <dgm:prSet/>
      <dgm:spPr/>
      <dgm:t>
        <a:bodyPr/>
        <a:lstStyle/>
        <a:p>
          <a:endParaRPr lang="ru-RU"/>
        </a:p>
      </dgm:t>
    </dgm:pt>
    <dgm:pt modelId="{C5CBF32B-D021-49AB-84D0-D886D8DE398B}" type="pres">
      <dgm:prSet presAssocID="{F8755E98-ADF7-4241-8E11-70FC87398CD1}" presName="compositeShape" presStyleCnt="0">
        <dgm:presLayoutVars>
          <dgm:dir/>
          <dgm:resizeHandles/>
        </dgm:presLayoutVars>
      </dgm:prSet>
      <dgm:spPr/>
    </dgm:pt>
    <dgm:pt modelId="{AAB3EF94-6699-4CE1-81FC-BBA9F7C9951C}" type="pres">
      <dgm:prSet presAssocID="{F8755E98-ADF7-4241-8E11-70FC87398CD1}" presName="pyramid" presStyleLbl="node1" presStyleIdx="0" presStyleCnt="1"/>
      <dgm:spPr/>
    </dgm:pt>
    <dgm:pt modelId="{C155CB73-42FF-4A43-860F-11DB15DC1A87}" type="pres">
      <dgm:prSet presAssocID="{F8755E98-ADF7-4241-8E11-70FC87398CD1}" presName="theList" presStyleCnt="0"/>
      <dgm:spPr/>
    </dgm:pt>
    <dgm:pt modelId="{A0149383-656D-4B5A-8D82-89C99E515952}" type="pres">
      <dgm:prSet presAssocID="{563E0830-7E62-40ED-B302-0A89F34B3E59}" presName="aNode" presStyleLbl="fgAcc1" presStyleIdx="0" presStyleCnt="6">
        <dgm:presLayoutVars>
          <dgm:bulletEnabled val="1"/>
        </dgm:presLayoutVars>
      </dgm:prSet>
      <dgm:spPr/>
    </dgm:pt>
    <dgm:pt modelId="{F8BB22BC-5424-4A2E-B35F-2F81F00753CD}" type="pres">
      <dgm:prSet presAssocID="{563E0830-7E62-40ED-B302-0A89F34B3E59}" presName="aSpace" presStyleCnt="0"/>
      <dgm:spPr/>
    </dgm:pt>
    <dgm:pt modelId="{C405D4EE-73CC-4F96-97FD-96E19A3011E2}" type="pres">
      <dgm:prSet presAssocID="{9F0B5776-F6A7-4AE4-B41B-F880D1050A6A}" presName="aNode" presStyleLbl="fgAcc1" presStyleIdx="1" presStyleCnt="6">
        <dgm:presLayoutVars>
          <dgm:bulletEnabled val="1"/>
        </dgm:presLayoutVars>
      </dgm:prSet>
      <dgm:spPr/>
    </dgm:pt>
    <dgm:pt modelId="{1E2FC5DA-14A5-4CC8-8A14-52594F6561C2}" type="pres">
      <dgm:prSet presAssocID="{9F0B5776-F6A7-4AE4-B41B-F880D1050A6A}" presName="aSpace" presStyleCnt="0"/>
      <dgm:spPr/>
    </dgm:pt>
    <dgm:pt modelId="{D064D854-E7E1-4DC5-8A51-E6D209585CC1}" type="pres">
      <dgm:prSet presAssocID="{A1F23D81-6883-4CEC-8098-ABF715EA7B74}" presName="aNode" presStyleLbl="fgAcc1" presStyleIdx="2" presStyleCnt="6">
        <dgm:presLayoutVars>
          <dgm:bulletEnabled val="1"/>
        </dgm:presLayoutVars>
      </dgm:prSet>
      <dgm:spPr/>
    </dgm:pt>
    <dgm:pt modelId="{E87970C4-ACF5-47AB-8B48-4AB1CCD72B38}" type="pres">
      <dgm:prSet presAssocID="{A1F23D81-6883-4CEC-8098-ABF715EA7B74}" presName="aSpace" presStyleCnt="0"/>
      <dgm:spPr/>
    </dgm:pt>
    <dgm:pt modelId="{05AC602F-3449-4C50-BF41-DDEF96EE1C3A}" type="pres">
      <dgm:prSet presAssocID="{215C3AA6-F95C-45A7-8C22-7985E9F8C858}" presName="aNode" presStyleLbl="fgAcc1" presStyleIdx="3" presStyleCnt="6">
        <dgm:presLayoutVars>
          <dgm:bulletEnabled val="1"/>
        </dgm:presLayoutVars>
      </dgm:prSet>
      <dgm:spPr/>
    </dgm:pt>
    <dgm:pt modelId="{E03730FC-F25F-487B-8E95-D3C42136D14C}" type="pres">
      <dgm:prSet presAssocID="{215C3AA6-F95C-45A7-8C22-7985E9F8C858}" presName="aSpace" presStyleCnt="0"/>
      <dgm:spPr/>
    </dgm:pt>
    <dgm:pt modelId="{B83364A5-8427-4E23-89E7-F6706195C369}" type="pres">
      <dgm:prSet presAssocID="{A73EDA1C-A4F2-42CF-ABA3-B900298B9276}" presName="aNode" presStyleLbl="fgAcc1" presStyleIdx="4" presStyleCnt="6">
        <dgm:presLayoutVars>
          <dgm:bulletEnabled val="1"/>
        </dgm:presLayoutVars>
      </dgm:prSet>
      <dgm:spPr/>
    </dgm:pt>
    <dgm:pt modelId="{0C207218-AE82-4B80-A634-5113C5A51067}" type="pres">
      <dgm:prSet presAssocID="{A73EDA1C-A4F2-42CF-ABA3-B900298B9276}" presName="aSpace" presStyleCnt="0"/>
      <dgm:spPr/>
    </dgm:pt>
    <dgm:pt modelId="{3639760E-DA36-4DD1-B307-EA10676A079F}" type="pres">
      <dgm:prSet presAssocID="{A60BB27D-1AE5-4AA1-89B6-4D8DB3CCB65C}" presName="aNode" presStyleLbl="fgAcc1" presStyleIdx="5" presStyleCnt="6">
        <dgm:presLayoutVars>
          <dgm:bulletEnabled val="1"/>
        </dgm:presLayoutVars>
      </dgm:prSet>
      <dgm:spPr/>
    </dgm:pt>
    <dgm:pt modelId="{15CD59AE-CA1A-423B-AA3B-5BEDE6D253B3}" type="pres">
      <dgm:prSet presAssocID="{A60BB27D-1AE5-4AA1-89B6-4D8DB3CCB65C}" presName="aSpace" presStyleCnt="0"/>
      <dgm:spPr/>
    </dgm:pt>
  </dgm:ptLst>
  <dgm:cxnLst>
    <dgm:cxn modelId="{D8CE2F05-FC07-40D9-BDBB-3503A7DB7028}" srcId="{F8755E98-ADF7-4241-8E11-70FC87398CD1}" destId="{9F0B5776-F6A7-4AE4-B41B-F880D1050A6A}" srcOrd="1" destOrd="0" parTransId="{726B3079-3B25-46FA-8E76-29F2C82A20D4}" sibTransId="{1464BD4E-1CCC-495E-9075-68BC212B541A}"/>
    <dgm:cxn modelId="{6DD1FC16-55B3-41EC-98C0-BA534FD34514}" type="presOf" srcId="{563E0830-7E62-40ED-B302-0A89F34B3E59}" destId="{A0149383-656D-4B5A-8D82-89C99E515952}" srcOrd="0" destOrd="0" presId="urn:microsoft.com/office/officeart/2005/8/layout/pyramid2"/>
    <dgm:cxn modelId="{CDBA0A28-AEE5-4FAA-B537-893DE5E741FB}" srcId="{F8755E98-ADF7-4241-8E11-70FC87398CD1}" destId="{A73EDA1C-A4F2-42CF-ABA3-B900298B9276}" srcOrd="4" destOrd="0" parTransId="{DE990803-B932-4565-9A2F-5DA8046CA4D1}" sibTransId="{F809818B-0057-4A49-A07A-B73D63C1951E}"/>
    <dgm:cxn modelId="{D35C692A-8A2A-4407-878D-66E5DB0FFE4E}" type="presOf" srcId="{215C3AA6-F95C-45A7-8C22-7985E9F8C858}" destId="{05AC602F-3449-4C50-BF41-DDEF96EE1C3A}" srcOrd="0" destOrd="0" presId="urn:microsoft.com/office/officeart/2005/8/layout/pyramid2"/>
    <dgm:cxn modelId="{F9230730-DD01-47BE-AE90-E3BE1F129803}" srcId="{F8755E98-ADF7-4241-8E11-70FC87398CD1}" destId="{563E0830-7E62-40ED-B302-0A89F34B3E59}" srcOrd="0" destOrd="0" parTransId="{E01DA4AF-4FAE-4DB2-B004-154A4B5087B1}" sibTransId="{FCC9E313-880F-4039-9E28-4894580C7095}"/>
    <dgm:cxn modelId="{4D9EAD39-5FB3-4487-B3EB-E77B4A6B9FE7}" srcId="{F8755E98-ADF7-4241-8E11-70FC87398CD1}" destId="{A1F23D81-6883-4CEC-8098-ABF715EA7B74}" srcOrd="2" destOrd="0" parTransId="{D44E8608-AD5D-4EA7-920B-27A80087BCB7}" sibTransId="{D0B1CB05-4F5A-4D0C-8116-FC64BE3AF830}"/>
    <dgm:cxn modelId="{3F58C644-8A52-4FF4-BC6F-48BEA9A6EF97}" type="presOf" srcId="{9F0B5776-F6A7-4AE4-B41B-F880D1050A6A}" destId="{C405D4EE-73CC-4F96-97FD-96E19A3011E2}" srcOrd="0" destOrd="0" presId="urn:microsoft.com/office/officeart/2005/8/layout/pyramid2"/>
    <dgm:cxn modelId="{54F0A751-58C0-48C3-B6A5-763D6F165B49}" srcId="{F8755E98-ADF7-4241-8E11-70FC87398CD1}" destId="{A60BB27D-1AE5-4AA1-89B6-4D8DB3CCB65C}" srcOrd="5" destOrd="0" parTransId="{E0483486-D9A4-4CEE-BC57-9274E4EBFC33}" sibTransId="{A06A1C59-1A4C-4D43-8A4F-F507BF940CB4}"/>
    <dgm:cxn modelId="{1AB96677-F15D-40FA-9297-9EB1C47CE139}" srcId="{F8755E98-ADF7-4241-8E11-70FC87398CD1}" destId="{215C3AA6-F95C-45A7-8C22-7985E9F8C858}" srcOrd="3" destOrd="0" parTransId="{EEEFA441-BFF9-458F-BE18-7579689C55AA}" sibTransId="{FEFBB751-C07C-4D4B-B048-51913A9E61CE}"/>
    <dgm:cxn modelId="{76FAEEAE-E6F0-46F9-8B47-1AF40085D4E0}" type="presOf" srcId="{A1F23D81-6883-4CEC-8098-ABF715EA7B74}" destId="{D064D854-E7E1-4DC5-8A51-E6D209585CC1}" srcOrd="0" destOrd="0" presId="urn:microsoft.com/office/officeart/2005/8/layout/pyramid2"/>
    <dgm:cxn modelId="{666E53B1-BB45-46E3-81B3-2E66AEBC2ED4}" type="presOf" srcId="{F8755E98-ADF7-4241-8E11-70FC87398CD1}" destId="{C5CBF32B-D021-49AB-84D0-D886D8DE398B}" srcOrd="0" destOrd="0" presId="urn:microsoft.com/office/officeart/2005/8/layout/pyramid2"/>
    <dgm:cxn modelId="{E71992C8-F7F8-49CC-AC3B-6A4BF3AF0F88}" type="presOf" srcId="{A73EDA1C-A4F2-42CF-ABA3-B900298B9276}" destId="{B83364A5-8427-4E23-89E7-F6706195C369}" srcOrd="0" destOrd="0" presId="urn:microsoft.com/office/officeart/2005/8/layout/pyramid2"/>
    <dgm:cxn modelId="{CEF5DEEA-7F6C-4402-8CAB-36C3815696D0}" type="presOf" srcId="{A60BB27D-1AE5-4AA1-89B6-4D8DB3CCB65C}" destId="{3639760E-DA36-4DD1-B307-EA10676A079F}" srcOrd="0" destOrd="0" presId="urn:microsoft.com/office/officeart/2005/8/layout/pyramid2"/>
    <dgm:cxn modelId="{EC40609B-6990-4587-901B-DA7DD9F0041B}" type="presParOf" srcId="{C5CBF32B-D021-49AB-84D0-D886D8DE398B}" destId="{AAB3EF94-6699-4CE1-81FC-BBA9F7C9951C}" srcOrd="0" destOrd="0" presId="urn:microsoft.com/office/officeart/2005/8/layout/pyramid2"/>
    <dgm:cxn modelId="{75C381F0-1E83-41CD-81F2-7E206F11D2FC}" type="presParOf" srcId="{C5CBF32B-D021-49AB-84D0-D886D8DE398B}" destId="{C155CB73-42FF-4A43-860F-11DB15DC1A87}" srcOrd="1" destOrd="0" presId="urn:microsoft.com/office/officeart/2005/8/layout/pyramid2"/>
    <dgm:cxn modelId="{B3B71E51-8FCB-4BBD-9718-913B45C57B68}" type="presParOf" srcId="{C155CB73-42FF-4A43-860F-11DB15DC1A87}" destId="{A0149383-656D-4B5A-8D82-89C99E515952}" srcOrd="0" destOrd="0" presId="urn:microsoft.com/office/officeart/2005/8/layout/pyramid2"/>
    <dgm:cxn modelId="{75913A27-2570-4B17-AE6A-6CEF083D15A8}" type="presParOf" srcId="{C155CB73-42FF-4A43-860F-11DB15DC1A87}" destId="{F8BB22BC-5424-4A2E-B35F-2F81F00753CD}" srcOrd="1" destOrd="0" presId="urn:microsoft.com/office/officeart/2005/8/layout/pyramid2"/>
    <dgm:cxn modelId="{BC6C52BC-919E-4EE6-A47B-B243FAC08BE5}" type="presParOf" srcId="{C155CB73-42FF-4A43-860F-11DB15DC1A87}" destId="{C405D4EE-73CC-4F96-97FD-96E19A3011E2}" srcOrd="2" destOrd="0" presId="urn:microsoft.com/office/officeart/2005/8/layout/pyramid2"/>
    <dgm:cxn modelId="{A5EAE75D-434F-4BE2-B337-12BC69DE8CEF}" type="presParOf" srcId="{C155CB73-42FF-4A43-860F-11DB15DC1A87}" destId="{1E2FC5DA-14A5-4CC8-8A14-52594F6561C2}" srcOrd="3" destOrd="0" presId="urn:microsoft.com/office/officeart/2005/8/layout/pyramid2"/>
    <dgm:cxn modelId="{68012818-80F5-4CCF-B96F-1C8D9F3104C4}" type="presParOf" srcId="{C155CB73-42FF-4A43-860F-11DB15DC1A87}" destId="{D064D854-E7E1-4DC5-8A51-E6D209585CC1}" srcOrd="4" destOrd="0" presId="urn:microsoft.com/office/officeart/2005/8/layout/pyramid2"/>
    <dgm:cxn modelId="{C331CDB1-20D0-446D-9B5A-9D2FA165F740}" type="presParOf" srcId="{C155CB73-42FF-4A43-860F-11DB15DC1A87}" destId="{E87970C4-ACF5-47AB-8B48-4AB1CCD72B38}" srcOrd="5" destOrd="0" presId="urn:microsoft.com/office/officeart/2005/8/layout/pyramid2"/>
    <dgm:cxn modelId="{BD38C2E3-0471-4619-AFB1-39D656657A17}" type="presParOf" srcId="{C155CB73-42FF-4A43-860F-11DB15DC1A87}" destId="{05AC602F-3449-4C50-BF41-DDEF96EE1C3A}" srcOrd="6" destOrd="0" presId="urn:microsoft.com/office/officeart/2005/8/layout/pyramid2"/>
    <dgm:cxn modelId="{1E2BD20A-490F-4D15-8D54-200C91A0B63A}" type="presParOf" srcId="{C155CB73-42FF-4A43-860F-11DB15DC1A87}" destId="{E03730FC-F25F-487B-8E95-D3C42136D14C}" srcOrd="7" destOrd="0" presId="urn:microsoft.com/office/officeart/2005/8/layout/pyramid2"/>
    <dgm:cxn modelId="{E9C1DC95-222D-4CB2-854A-B65CFF1F0E22}" type="presParOf" srcId="{C155CB73-42FF-4A43-860F-11DB15DC1A87}" destId="{B83364A5-8427-4E23-89E7-F6706195C369}" srcOrd="8" destOrd="0" presId="urn:microsoft.com/office/officeart/2005/8/layout/pyramid2"/>
    <dgm:cxn modelId="{3FCA27A5-592E-4321-9266-98BBF94CA27E}" type="presParOf" srcId="{C155CB73-42FF-4A43-860F-11DB15DC1A87}" destId="{0C207218-AE82-4B80-A634-5113C5A51067}" srcOrd="9" destOrd="0" presId="urn:microsoft.com/office/officeart/2005/8/layout/pyramid2"/>
    <dgm:cxn modelId="{D8A1C653-455E-4B89-8881-1B94176C83EA}" type="presParOf" srcId="{C155CB73-42FF-4A43-860F-11DB15DC1A87}" destId="{3639760E-DA36-4DD1-B307-EA10676A079F}" srcOrd="10" destOrd="0" presId="urn:microsoft.com/office/officeart/2005/8/layout/pyramid2"/>
    <dgm:cxn modelId="{95C844D0-0DD2-4FC1-ABA7-7C22B645FAA7}" type="presParOf" srcId="{C155CB73-42FF-4A43-860F-11DB15DC1A87}" destId="{15CD59AE-CA1A-423B-AA3B-5BEDE6D253B3}" srcOrd="11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F8755E98-ADF7-4241-8E11-70FC87398CD1}" type="doc">
      <dgm:prSet loTypeId="urn:microsoft.com/office/officeart/2005/8/layout/pyramid2" loCatId="pyramid" qsTypeId="urn:microsoft.com/office/officeart/2005/8/quickstyle/simple1" qsCatId="simple" csTypeId="urn:microsoft.com/office/officeart/2005/8/colors/accent3_3" csCatId="accent3" phldr="1"/>
      <dgm:spPr/>
      <dgm:t>
        <a:bodyPr/>
        <a:lstStyle/>
        <a:p>
          <a:endParaRPr lang="ru-RU"/>
        </a:p>
      </dgm:t>
    </dgm:pt>
    <dgm:pt modelId="{563E0830-7E62-40ED-B302-0A89F34B3E59}">
      <dgm:prSet phldrT="[Текст]" custT="1"/>
      <dgm:spPr/>
      <dgm:t>
        <a:bodyPr/>
        <a:lstStyle/>
        <a:p>
          <a:r>
            <a:rPr lang="ru-RU"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ОЦЕНКА</a:t>
          </a:r>
          <a:endParaRPr lang="ru-RU" sz="26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E01DA4AF-4FAE-4DB2-B004-154A4B5087B1}" type="parTrans" cxnId="{F9230730-DD01-47BE-AE90-E3BE1F129803}">
      <dgm:prSet/>
      <dgm:spPr/>
      <dgm:t>
        <a:bodyPr/>
        <a:lstStyle/>
        <a:p>
          <a:endParaRPr lang="ru-RU"/>
        </a:p>
      </dgm:t>
    </dgm:pt>
    <dgm:pt modelId="{FCC9E313-880F-4039-9E28-4894580C7095}" type="sibTrans" cxnId="{F9230730-DD01-47BE-AE90-E3BE1F129803}">
      <dgm:prSet/>
      <dgm:spPr/>
      <dgm:t>
        <a:bodyPr/>
        <a:lstStyle/>
        <a:p>
          <a:endParaRPr lang="ru-RU"/>
        </a:p>
      </dgm:t>
    </dgm:pt>
    <dgm:pt modelId="{9F0B5776-F6A7-4AE4-B41B-F880D1050A6A}">
      <dgm:prSet phldrT="[Текст]" custT="1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СИНТЕЗ</a:t>
          </a:r>
        </a:p>
      </dgm:t>
    </dgm:pt>
    <dgm:pt modelId="{726B3079-3B25-46FA-8E76-29F2C82A20D4}" type="parTrans" cxnId="{D8CE2F05-FC07-40D9-BDBB-3503A7DB7028}">
      <dgm:prSet/>
      <dgm:spPr/>
      <dgm:t>
        <a:bodyPr/>
        <a:lstStyle/>
        <a:p>
          <a:endParaRPr lang="ru-RU"/>
        </a:p>
      </dgm:t>
    </dgm:pt>
    <dgm:pt modelId="{1464BD4E-1CCC-495E-9075-68BC212B541A}" type="sibTrans" cxnId="{D8CE2F05-FC07-40D9-BDBB-3503A7DB7028}">
      <dgm:prSet/>
      <dgm:spPr/>
      <dgm:t>
        <a:bodyPr/>
        <a:lstStyle/>
        <a:p>
          <a:endParaRPr lang="ru-RU"/>
        </a:p>
      </dgm:t>
    </dgm:pt>
    <dgm:pt modelId="{A1F23D81-6883-4CEC-8098-ABF715EA7B74}">
      <dgm:prSet phldrT="[Текст]"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ru-RU"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АНАЛИЗ</a:t>
          </a:r>
        </a:p>
      </dgm:t>
    </dgm:pt>
    <dgm:pt modelId="{D44E8608-AD5D-4EA7-920B-27A80087BCB7}" type="parTrans" cxnId="{4D9EAD39-5FB3-4487-B3EB-E77B4A6B9FE7}">
      <dgm:prSet/>
      <dgm:spPr/>
      <dgm:t>
        <a:bodyPr/>
        <a:lstStyle/>
        <a:p>
          <a:endParaRPr lang="ru-RU"/>
        </a:p>
      </dgm:t>
    </dgm:pt>
    <dgm:pt modelId="{D0B1CB05-4F5A-4D0C-8116-FC64BE3AF830}" type="sibTrans" cxnId="{4D9EAD39-5FB3-4487-B3EB-E77B4A6B9FE7}">
      <dgm:prSet/>
      <dgm:spPr/>
      <dgm:t>
        <a:bodyPr/>
        <a:lstStyle/>
        <a:p>
          <a:endParaRPr lang="ru-RU"/>
        </a:p>
      </dgm:t>
    </dgm:pt>
    <dgm:pt modelId="{215C3AA6-F95C-45A7-8C22-7985E9F8C858}">
      <dgm:prSet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ru-RU"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ПРИМЕНЕНИЕ</a:t>
          </a:r>
        </a:p>
      </dgm:t>
    </dgm:pt>
    <dgm:pt modelId="{EEEFA441-BFF9-458F-BE18-7579689C55AA}" type="parTrans" cxnId="{1AB96677-F15D-40FA-9297-9EB1C47CE139}">
      <dgm:prSet/>
      <dgm:spPr/>
      <dgm:t>
        <a:bodyPr/>
        <a:lstStyle/>
        <a:p>
          <a:endParaRPr lang="ru-RU"/>
        </a:p>
      </dgm:t>
    </dgm:pt>
    <dgm:pt modelId="{FEFBB751-C07C-4D4B-B048-51913A9E61CE}" type="sibTrans" cxnId="{1AB96677-F15D-40FA-9297-9EB1C47CE139}">
      <dgm:prSet/>
      <dgm:spPr/>
      <dgm:t>
        <a:bodyPr/>
        <a:lstStyle/>
        <a:p>
          <a:endParaRPr lang="ru-RU"/>
        </a:p>
      </dgm:t>
    </dgm:pt>
    <dgm:pt modelId="{A73EDA1C-A4F2-42CF-ABA3-B900298B9276}">
      <dgm:prSet custT="1"/>
      <dgm:spPr/>
      <dgm:t>
        <a:bodyPr/>
        <a:lstStyle/>
        <a:p>
          <a:r>
            <a:rPr lang="ru-RU"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ПОНИМАНИЕ</a:t>
          </a:r>
        </a:p>
      </dgm:t>
    </dgm:pt>
    <dgm:pt modelId="{DE990803-B932-4565-9A2F-5DA8046CA4D1}" type="parTrans" cxnId="{CDBA0A28-AEE5-4FAA-B537-893DE5E741FB}">
      <dgm:prSet/>
      <dgm:spPr/>
      <dgm:t>
        <a:bodyPr/>
        <a:lstStyle/>
        <a:p>
          <a:endParaRPr lang="ru-RU"/>
        </a:p>
      </dgm:t>
    </dgm:pt>
    <dgm:pt modelId="{F809818B-0057-4A49-A07A-B73D63C1951E}" type="sibTrans" cxnId="{CDBA0A28-AEE5-4FAA-B537-893DE5E741FB}">
      <dgm:prSet/>
      <dgm:spPr/>
      <dgm:t>
        <a:bodyPr/>
        <a:lstStyle/>
        <a:p>
          <a:endParaRPr lang="ru-RU"/>
        </a:p>
      </dgm:t>
    </dgm:pt>
    <dgm:pt modelId="{A60BB27D-1AE5-4AA1-89B6-4D8DB3CCB65C}">
      <dgm:prSet custT="1"/>
      <dgm:spPr/>
      <dgm:t>
        <a:bodyPr/>
        <a:lstStyle/>
        <a:p>
          <a:r>
            <a:rPr lang="ru-RU"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ЗНАНИЕ</a:t>
          </a:r>
        </a:p>
      </dgm:t>
    </dgm:pt>
    <dgm:pt modelId="{E0483486-D9A4-4CEE-BC57-9274E4EBFC33}" type="parTrans" cxnId="{54F0A751-58C0-48C3-B6A5-763D6F165B49}">
      <dgm:prSet/>
      <dgm:spPr/>
      <dgm:t>
        <a:bodyPr/>
        <a:lstStyle/>
        <a:p>
          <a:endParaRPr lang="ru-RU"/>
        </a:p>
      </dgm:t>
    </dgm:pt>
    <dgm:pt modelId="{A06A1C59-1A4C-4D43-8A4F-F507BF940CB4}" type="sibTrans" cxnId="{54F0A751-58C0-48C3-B6A5-763D6F165B49}">
      <dgm:prSet/>
      <dgm:spPr/>
      <dgm:t>
        <a:bodyPr/>
        <a:lstStyle/>
        <a:p>
          <a:endParaRPr lang="ru-RU"/>
        </a:p>
      </dgm:t>
    </dgm:pt>
    <dgm:pt modelId="{C5CBF32B-D021-49AB-84D0-D886D8DE398B}" type="pres">
      <dgm:prSet presAssocID="{F8755E98-ADF7-4241-8E11-70FC87398CD1}" presName="compositeShape" presStyleCnt="0">
        <dgm:presLayoutVars>
          <dgm:dir/>
          <dgm:resizeHandles/>
        </dgm:presLayoutVars>
      </dgm:prSet>
      <dgm:spPr/>
    </dgm:pt>
    <dgm:pt modelId="{AAB3EF94-6699-4CE1-81FC-BBA9F7C9951C}" type="pres">
      <dgm:prSet presAssocID="{F8755E98-ADF7-4241-8E11-70FC87398CD1}" presName="pyramid" presStyleLbl="node1" presStyleIdx="0" presStyleCnt="1"/>
      <dgm:spPr/>
    </dgm:pt>
    <dgm:pt modelId="{C155CB73-42FF-4A43-860F-11DB15DC1A87}" type="pres">
      <dgm:prSet presAssocID="{F8755E98-ADF7-4241-8E11-70FC87398CD1}" presName="theList" presStyleCnt="0"/>
      <dgm:spPr/>
    </dgm:pt>
    <dgm:pt modelId="{A0149383-656D-4B5A-8D82-89C99E515952}" type="pres">
      <dgm:prSet presAssocID="{563E0830-7E62-40ED-B302-0A89F34B3E59}" presName="aNode" presStyleLbl="fgAcc1" presStyleIdx="0" presStyleCnt="6">
        <dgm:presLayoutVars>
          <dgm:bulletEnabled val="1"/>
        </dgm:presLayoutVars>
      </dgm:prSet>
      <dgm:spPr/>
    </dgm:pt>
    <dgm:pt modelId="{F8BB22BC-5424-4A2E-B35F-2F81F00753CD}" type="pres">
      <dgm:prSet presAssocID="{563E0830-7E62-40ED-B302-0A89F34B3E59}" presName="aSpace" presStyleCnt="0"/>
      <dgm:spPr/>
    </dgm:pt>
    <dgm:pt modelId="{C405D4EE-73CC-4F96-97FD-96E19A3011E2}" type="pres">
      <dgm:prSet presAssocID="{9F0B5776-F6A7-4AE4-B41B-F880D1050A6A}" presName="aNode" presStyleLbl="fgAcc1" presStyleIdx="1" presStyleCnt="6">
        <dgm:presLayoutVars>
          <dgm:bulletEnabled val="1"/>
        </dgm:presLayoutVars>
      </dgm:prSet>
      <dgm:spPr/>
    </dgm:pt>
    <dgm:pt modelId="{1E2FC5DA-14A5-4CC8-8A14-52594F6561C2}" type="pres">
      <dgm:prSet presAssocID="{9F0B5776-F6A7-4AE4-B41B-F880D1050A6A}" presName="aSpace" presStyleCnt="0"/>
      <dgm:spPr/>
    </dgm:pt>
    <dgm:pt modelId="{D064D854-E7E1-4DC5-8A51-E6D209585CC1}" type="pres">
      <dgm:prSet presAssocID="{A1F23D81-6883-4CEC-8098-ABF715EA7B74}" presName="aNode" presStyleLbl="fgAcc1" presStyleIdx="2" presStyleCnt="6">
        <dgm:presLayoutVars>
          <dgm:bulletEnabled val="1"/>
        </dgm:presLayoutVars>
      </dgm:prSet>
      <dgm:spPr/>
    </dgm:pt>
    <dgm:pt modelId="{E87970C4-ACF5-47AB-8B48-4AB1CCD72B38}" type="pres">
      <dgm:prSet presAssocID="{A1F23D81-6883-4CEC-8098-ABF715EA7B74}" presName="aSpace" presStyleCnt="0"/>
      <dgm:spPr/>
    </dgm:pt>
    <dgm:pt modelId="{05AC602F-3449-4C50-BF41-DDEF96EE1C3A}" type="pres">
      <dgm:prSet presAssocID="{215C3AA6-F95C-45A7-8C22-7985E9F8C858}" presName="aNode" presStyleLbl="fgAcc1" presStyleIdx="3" presStyleCnt="6">
        <dgm:presLayoutVars>
          <dgm:bulletEnabled val="1"/>
        </dgm:presLayoutVars>
      </dgm:prSet>
      <dgm:spPr/>
    </dgm:pt>
    <dgm:pt modelId="{E03730FC-F25F-487B-8E95-D3C42136D14C}" type="pres">
      <dgm:prSet presAssocID="{215C3AA6-F95C-45A7-8C22-7985E9F8C858}" presName="aSpace" presStyleCnt="0"/>
      <dgm:spPr/>
    </dgm:pt>
    <dgm:pt modelId="{B83364A5-8427-4E23-89E7-F6706195C369}" type="pres">
      <dgm:prSet presAssocID="{A73EDA1C-A4F2-42CF-ABA3-B900298B9276}" presName="aNode" presStyleLbl="fgAcc1" presStyleIdx="4" presStyleCnt="6">
        <dgm:presLayoutVars>
          <dgm:bulletEnabled val="1"/>
        </dgm:presLayoutVars>
      </dgm:prSet>
      <dgm:spPr/>
    </dgm:pt>
    <dgm:pt modelId="{0C207218-AE82-4B80-A634-5113C5A51067}" type="pres">
      <dgm:prSet presAssocID="{A73EDA1C-A4F2-42CF-ABA3-B900298B9276}" presName="aSpace" presStyleCnt="0"/>
      <dgm:spPr/>
    </dgm:pt>
    <dgm:pt modelId="{3639760E-DA36-4DD1-B307-EA10676A079F}" type="pres">
      <dgm:prSet presAssocID="{A60BB27D-1AE5-4AA1-89B6-4D8DB3CCB65C}" presName="aNode" presStyleLbl="fgAcc1" presStyleIdx="5" presStyleCnt="6">
        <dgm:presLayoutVars>
          <dgm:bulletEnabled val="1"/>
        </dgm:presLayoutVars>
      </dgm:prSet>
      <dgm:spPr/>
    </dgm:pt>
    <dgm:pt modelId="{15CD59AE-CA1A-423B-AA3B-5BEDE6D253B3}" type="pres">
      <dgm:prSet presAssocID="{A60BB27D-1AE5-4AA1-89B6-4D8DB3CCB65C}" presName="aSpace" presStyleCnt="0"/>
      <dgm:spPr/>
    </dgm:pt>
  </dgm:ptLst>
  <dgm:cxnLst>
    <dgm:cxn modelId="{D8CE2F05-FC07-40D9-BDBB-3503A7DB7028}" srcId="{F8755E98-ADF7-4241-8E11-70FC87398CD1}" destId="{9F0B5776-F6A7-4AE4-B41B-F880D1050A6A}" srcOrd="1" destOrd="0" parTransId="{726B3079-3B25-46FA-8E76-29F2C82A20D4}" sibTransId="{1464BD4E-1CCC-495E-9075-68BC212B541A}"/>
    <dgm:cxn modelId="{6DD1FC16-55B3-41EC-98C0-BA534FD34514}" type="presOf" srcId="{563E0830-7E62-40ED-B302-0A89F34B3E59}" destId="{A0149383-656D-4B5A-8D82-89C99E515952}" srcOrd="0" destOrd="0" presId="urn:microsoft.com/office/officeart/2005/8/layout/pyramid2"/>
    <dgm:cxn modelId="{CDBA0A28-AEE5-4FAA-B537-893DE5E741FB}" srcId="{F8755E98-ADF7-4241-8E11-70FC87398CD1}" destId="{A73EDA1C-A4F2-42CF-ABA3-B900298B9276}" srcOrd="4" destOrd="0" parTransId="{DE990803-B932-4565-9A2F-5DA8046CA4D1}" sibTransId="{F809818B-0057-4A49-A07A-B73D63C1951E}"/>
    <dgm:cxn modelId="{D35C692A-8A2A-4407-878D-66E5DB0FFE4E}" type="presOf" srcId="{215C3AA6-F95C-45A7-8C22-7985E9F8C858}" destId="{05AC602F-3449-4C50-BF41-DDEF96EE1C3A}" srcOrd="0" destOrd="0" presId="urn:microsoft.com/office/officeart/2005/8/layout/pyramid2"/>
    <dgm:cxn modelId="{F9230730-DD01-47BE-AE90-E3BE1F129803}" srcId="{F8755E98-ADF7-4241-8E11-70FC87398CD1}" destId="{563E0830-7E62-40ED-B302-0A89F34B3E59}" srcOrd="0" destOrd="0" parTransId="{E01DA4AF-4FAE-4DB2-B004-154A4B5087B1}" sibTransId="{FCC9E313-880F-4039-9E28-4894580C7095}"/>
    <dgm:cxn modelId="{4D9EAD39-5FB3-4487-B3EB-E77B4A6B9FE7}" srcId="{F8755E98-ADF7-4241-8E11-70FC87398CD1}" destId="{A1F23D81-6883-4CEC-8098-ABF715EA7B74}" srcOrd="2" destOrd="0" parTransId="{D44E8608-AD5D-4EA7-920B-27A80087BCB7}" sibTransId="{D0B1CB05-4F5A-4D0C-8116-FC64BE3AF830}"/>
    <dgm:cxn modelId="{3F58C644-8A52-4FF4-BC6F-48BEA9A6EF97}" type="presOf" srcId="{9F0B5776-F6A7-4AE4-B41B-F880D1050A6A}" destId="{C405D4EE-73CC-4F96-97FD-96E19A3011E2}" srcOrd="0" destOrd="0" presId="urn:microsoft.com/office/officeart/2005/8/layout/pyramid2"/>
    <dgm:cxn modelId="{54F0A751-58C0-48C3-B6A5-763D6F165B49}" srcId="{F8755E98-ADF7-4241-8E11-70FC87398CD1}" destId="{A60BB27D-1AE5-4AA1-89B6-4D8DB3CCB65C}" srcOrd="5" destOrd="0" parTransId="{E0483486-D9A4-4CEE-BC57-9274E4EBFC33}" sibTransId="{A06A1C59-1A4C-4D43-8A4F-F507BF940CB4}"/>
    <dgm:cxn modelId="{1AB96677-F15D-40FA-9297-9EB1C47CE139}" srcId="{F8755E98-ADF7-4241-8E11-70FC87398CD1}" destId="{215C3AA6-F95C-45A7-8C22-7985E9F8C858}" srcOrd="3" destOrd="0" parTransId="{EEEFA441-BFF9-458F-BE18-7579689C55AA}" sibTransId="{FEFBB751-C07C-4D4B-B048-51913A9E61CE}"/>
    <dgm:cxn modelId="{76FAEEAE-E6F0-46F9-8B47-1AF40085D4E0}" type="presOf" srcId="{A1F23D81-6883-4CEC-8098-ABF715EA7B74}" destId="{D064D854-E7E1-4DC5-8A51-E6D209585CC1}" srcOrd="0" destOrd="0" presId="urn:microsoft.com/office/officeart/2005/8/layout/pyramid2"/>
    <dgm:cxn modelId="{666E53B1-BB45-46E3-81B3-2E66AEBC2ED4}" type="presOf" srcId="{F8755E98-ADF7-4241-8E11-70FC87398CD1}" destId="{C5CBF32B-D021-49AB-84D0-D886D8DE398B}" srcOrd="0" destOrd="0" presId="urn:microsoft.com/office/officeart/2005/8/layout/pyramid2"/>
    <dgm:cxn modelId="{E71992C8-F7F8-49CC-AC3B-6A4BF3AF0F88}" type="presOf" srcId="{A73EDA1C-A4F2-42CF-ABA3-B900298B9276}" destId="{B83364A5-8427-4E23-89E7-F6706195C369}" srcOrd="0" destOrd="0" presId="urn:microsoft.com/office/officeart/2005/8/layout/pyramid2"/>
    <dgm:cxn modelId="{CEF5DEEA-7F6C-4402-8CAB-36C3815696D0}" type="presOf" srcId="{A60BB27D-1AE5-4AA1-89B6-4D8DB3CCB65C}" destId="{3639760E-DA36-4DD1-B307-EA10676A079F}" srcOrd="0" destOrd="0" presId="urn:microsoft.com/office/officeart/2005/8/layout/pyramid2"/>
    <dgm:cxn modelId="{EC40609B-6990-4587-901B-DA7DD9F0041B}" type="presParOf" srcId="{C5CBF32B-D021-49AB-84D0-D886D8DE398B}" destId="{AAB3EF94-6699-4CE1-81FC-BBA9F7C9951C}" srcOrd="0" destOrd="0" presId="urn:microsoft.com/office/officeart/2005/8/layout/pyramid2"/>
    <dgm:cxn modelId="{75C381F0-1E83-41CD-81F2-7E206F11D2FC}" type="presParOf" srcId="{C5CBF32B-D021-49AB-84D0-D886D8DE398B}" destId="{C155CB73-42FF-4A43-860F-11DB15DC1A87}" srcOrd="1" destOrd="0" presId="urn:microsoft.com/office/officeart/2005/8/layout/pyramid2"/>
    <dgm:cxn modelId="{B3B71E51-8FCB-4BBD-9718-913B45C57B68}" type="presParOf" srcId="{C155CB73-42FF-4A43-860F-11DB15DC1A87}" destId="{A0149383-656D-4B5A-8D82-89C99E515952}" srcOrd="0" destOrd="0" presId="urn:microsoft.com/office/officeart/2005/8/layout/pyramid2"/>
    <dgm:cxn modelId="{75913A27-2570-4B17-AE6A-6CEF083D15A8}" type="presParOf" srcId="{C155CB73-42FF-4A43-860F-11DB15DC1A87}" destId="{F8BB22BC-5424-4A2E-B35F-2F81F00753CD}" srcOrd="1" destOrd="0" presId="urn:microsoft.com/office/officeart/2005/8/layout/pyramid2"/>
    <dgm:cxn modelId="{BC6C52BC-919E-4EE6-A47B-B243FAC08BE5}" type="presParOf" srcId="{C155CB73-42FF-4A43-860F-11DB15DC1A87}" destId="{C405D4EE-73CC-4F96-97FD-96E19A3011E2}" srcOrd="2" destOrd="0" presId="urn:microsoft.com/office/officeart/2005/8/layout/pyramid2"/>
    <dgm:cxn modelId="{A5EAE75D-434F-4BE2-B337-12BC69DE8CEF}" type="presParOf" srcId="{C155CB73-42FF-4A43-860F-11DB15DC1A87}" destId="{1E2FC5DA-14A5-4CC8-8A14-52594F6561C2}" srcOrd="3" destOrd="0" presId="urn:microsoft.com/office/officeart/2005/8/layout/pyramid2"/>
    <dgm:cxn modelId="{68012818-80F5-4CCF-B96F-1C8D9F3104C4}" type="presParOf" srcId="{C155CB73-42FF-4A43-860F-11DB15DC1A87}" destId="{D064D854-E7E1-4DC5-8A51-E6D209585CC1}" srcOrd="4" destOrd="0" presId="urn:microsoft.com/office/officeart/2005/8/layout/pyramid2"/>
    <dgm:cxn modelId="{C331CDB1-20D0-446D-9B5A-9D2FA165F740}" type="presParOf" srcId="{C155CB73-42FF-4A43-860F-11DB15DC1A87}" destId="{E87970C4-ACF5-47AB-8B48-4AB1CCD72B38}" srcOrd="5" destOrd="0" presId="urn:microsoft.com/office/officeart/2005/8/layout/pyramid2"/>
    <dgm:cxn modelId="{BD38C2E3-0471-4619-AFB1-39D656657A17}" type="presParOf" srcId="{C155CB73-42FF-4A43-860F-11DB15DC1A87}" destId="{05AC602F-3449-4C50-BF41-DDEF96EE1C3A}" srcOrd="6" destOrd="0" presId="urn:microsoft.com/office/officeart/2005/8/layout/pyramid2"/>
    <dgm:cxn modelId="{1E2BD20A-490F-4D15-8D54-200C91A0B63A}" type="presParOf" srcId="{C155CB73-42FF-4A43-860F-11DB15DC1A87}" destId="{E03730FC-F25F-487B-8E95-D3C42136D14C}" srcOrd="7" destOrd="0" presId="urn:microsoft.com/office/officeart/2005/8/layout/pyramid2"/>
    <dgm:cxn modelId="{E9C1DC95-222D-4CB2-854A-B65CFF1F0E22}" type="presParOf" srcId="{C155CB73-42FF-4A43-860F-11DB15DC1A87}" destId="{B83364A5-8427-4E23-89E7-F6706195C369}" srcOrd="8" destOrd="0" presId="urn:microsoft.com/office/officeart/2005/8/layout/pyramid2"/>
    <dgm:cxn modelId="{3FCA27A5-592E-4321-9266-98BBF94CA27E}" type="presParOf" srcId="{C155CB73-42FF-4A43-860F-11DB15DC1A87}" destId="{0C207218-AE82-4B80-A634-5113C5A51067}" srcOrd="9" destOrd="0" presId="urn:microsoft.com/office/officeart/2005/8/layout/pyramid2"/>
    <dgm:cxn modelId="{D8A1C653-455E-4B89-8881-1B94176C83EA}" type="presParOf" srcId="{C155CB73-42FF-4A43-860F-11DB15DC1A87}" destId="{3639760E-DA36-4DD1-B307-EA10676A079F}" srcOrd="10" destOrd="0" presId="urn:microsoft.com/office/officeart/2005/8/layout/pyramid2"/>
    <dgm:cxn modelId="{95C844D0-0DD2-4FC1-ABA7-7C22B645FAA7}" type="presParOf" srcId="{C155CB73-42FF-4A43-860F-11DB15DC1A87}" destId="{15CD59AE-CA1A-423B-AA3B-5BEDE6D253B3}" srcOrd="11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F8755E98-ADF7-4241-8E11-70FC87398CD1}" type="doc">
      <dgm:prSet loTypeId="urn:microsoft.com/office/officeart/2005/8/layout/pyramid2" loCatId="pyramid" qsTypeId="urn:microsoft.com/office/officeart/2005/8/quickstyle/simple1" qsCatId="simple" csTypeId="urn:microsoft.com/office/officeart/2005/8/colors/accent3_3" csCatId="accent3" phldr="1"/>
      <dgm:spPr/>
      <dgm:t>
        <a:bodyPr/>
        <a:lstStyle/>
        <a:p>
          <a:endParaRPr lang="ru-RU"/>
        </a:p>
      </dgm:t>
    </dgm:pt>
    <dgm:pt modelId="{563E0830-7E62-40ED-B302-0A89F34B3E59}">
      <dgm:prSet phldrT="[Текст]" custT="1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ОЦЕНКА</a:t>
          </a:r>
          <a:endParaRPr lang="ru-RU" sz="26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E01DA4AF-4FAE-4DB2-B004-154A4B5087B1}" type="parTrans" cxnId="{F9230730-DD01-47BE-AE90-E3BE1F129803}">
      <dgm:prSet/>
      <dgm:spPr/>
      <dgm:t>
        <a:bodyPr/>
        <a:lstStyle/>
        <a:p>
          <a:endParaRPr lang="ru-RU"/>
        </a:p>
      </dgm:t>
    </dgm:pt>
    <dgm:pt modelId="{FCC9E313-880F-4039-9E28-4894580C7095}" type="sibTrans" cxnId="{F9230730-DD01-47BE-AE90-E3BE1F129803}">
      <dgm:prSet/>
      <dgm:spPr/>
      <dgm:t>
        <a:bodyPr/>
        <a:lstStyle/>
        <a:p>
          <a:endParaRPr lang="ru-RU"/>
        </a:p>
      </dgm:t>
    </dgm:pt>
    <dgm:pt modelId="{9F0B5776-F6A7-4AE4-B41B-F880D1050A6A}">
      <dgm:prSet phldrT="[Текст]"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ru-RU"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СИНТЕЗ</a:t>
          </a:r>
        </a:p>
      </dgm:t>
    </dgm:pt>
    <dgm:pt modelId="{726B3079-3B25-46FA-8E76-29F2C82A20D4}" type="parTrans" cxnId="{D8CE2F05-FC07-40D9-BDBB-3503A7DB7028}">
      <dgm:prSet/>
      <dgm:spPr/>
      <dgm:t>
        <a:bodyPr/>
        <a:lstStyle/>
        <a:p>
          <a:endParaRPr lang="ru-RU"/>
        </a:p>
      </dgm:t>
    </dgm:pt>
    <dgm:pt modelId="{1464BD4E-1CCC-495E-9075-68BC212B541A}" type="sibTrans" cxnId="{D8CE2F05-FC07-40D9-BDBB-3503A7DB7028}">
      <dgm:prSet/>
      <dgm:spPr/>
      <dgm:t>
        <a:bodyPr/>
        <a:lstStyle/>
        <a:p>
          <a:endParaRPr lang="ru-RU"/>
        </a:p>
      </dgm:t>
    </dgm:pt>
    <dgm:pt modelId="{A1F23D81-6883-4CEC-8098-ABF715EA7B74}">
      <dgm:prSet phldrT="[Текст]"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ru-RU"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АНАЛИЗ</a:t>
          </a:r>
        </a:p>
      </dgm:t>
    </dgm:pt>
    <dgm:pt modelId="{D44E8608-AD5D-4EA7-920B-27A80087BCB7}" type="parTrans" cxnId="{4D9EAD39-5FB3-4487-B3EB-E77B4A6B9FE7}">
      <dgm:prSet/>
      <dgm:spPr/>
      <dgm:t>
        <a:bodyPr/>
        <a:lstStyle/>
        <a:p>
          <a:endParaRPr lang="ru-RU"/>
        </a:p>
      </dgm:t>
    </dgm:pt>
    <dgm:pt modelId="{D0B1CB05-4F5A-4D0C-8116-FC64BE3AF830}" type="sibTrans" cxnId="{4D9EAD39-5FB3-4487-B3EB-E77B4A6B9FE7}">
      <dgm:prSet/>
      <dgm:spPr/>
      <dgm:t>
        <a:bodyPr/>
        <a:lstStyle/>
        <a:p>
          <a:endParaRPr lang="ru-RU"/>
        </a:p>
      </dgm:t>
    </dgm:pt>
    <dgm:pt modelId="{215C3AA6-F95C-45A7-8C22-7985E9F8C858}">
      <dgm:prSet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ru-RU"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ПРИМЕНЕНИЕ</a:t>
          </a:r>
        </a:p>
      </dgm:t>
    </dgm:pt>
    <dgm:pt modelId="{EEEFA441-BFF9-458F-BE18-7579689C55AA}" type="parTrans" cxnId="{1AB96677-F15D-40FA-9297-9EB1C47CE139}">
      <dgm:prSet/>
      <dgm:spPr/>
      <dgm:t>
        <a:bodyPr/>
        <a:lstStyle/>
        <a:p>
          <a:endParaRPr lang="ru-RU"/>
        </a:p>
      </dgm:t>
    </dgm:pt>
    <dgm:pt modelId="{FEFBB751-C07C-4D4B-B048-51913A9E61CE}" type="sibTrans" cxnId="{1AB96677-F15D-40FA-9297-9EB1C47CE139}">
      <dgm:prSet/>
      <dgm:spPr/>
      <dgm:t>
        <a:bodyPr/>
        <a:lstStyle/>
        <a:p>
          <a:endParaRPr lang="ru-RU"/>
        </a:p>
      </dgm:t>
    </dgm:pt>
    <dgm:pt modelId="{A73EDA1C-A4F2-42CF-ABA3-B900298B9276}">
      <dgm:prSet custT="1"/>
      <dgm:spPr/>
      <dgm:t>
        <a:bodyPr/>
        <a:lstStyle/>
        <a:p>
          <a:r>
            <a:rPr lang="ru-RU"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ПОНИМАНИЕ</a:t>
          </a:r>
        </a:p>
      </dgm:t>
    </dgm:pt>
    <dgm:pt modelId="{DE990803-B932-4565-9A2F-5DA8046CA4D1}" type="parTrans" cxnId="{CDBA0A28-AEE5-4FAA-B537-893DE5E741FB}">
      <dgm:prSet/>
      <dgm:spPr/>
      <dgm:t>
        <a:bodyPr/>
        <a:lstStyle/>
        <a:p>
          <a:endParaRPr lang="ru-RU"/>
        </a:p>
      </dgm:t>
    </dgm:pt>
    <dgm:pt modelId="{F809818B-0057-4A49-A07A-B73D63C1951E}" type="sibTrans" cxnId="{CDBA0A28-AEE5-4FAA-B537-893DE5E741FB}">
      <dgm:prSet/>
      <dgm:spPr/>
      <dgm:t>
        <a:bodyPr/>
        <a:lstStyle/>
        <a:p>
          <a:endParaRPr lang="ru-RU"/>
        </a:p>
      </dgm:t>
    </dgm:pt>
    <dgm:pt modelId="{A60BB27D-1AE5-4AA1-89B6-4D8DB3CCB65C}">
      <dgm:prSet custT="1"/>
      <dgm:spPr/>
      <dgm:t>
        <a:bodyPr/>
        <a:lstStyle/>
        <a:p>
          <a:r>
            <a:rPr lang="ru-RU"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ЗНАНИЕ</a:t>
          </a:r>
        </a:p>
      </dgm:t>
    </dgm:pt>
    <dgm:pt modelId="{E0483486-D9A4-4CEE-BC57-9274E4EBFC33}" type="parTrans" cxnId="{54F0A751-58C0-48C3-B6A5-763D6F165B49}">
      <dgm:prSet/>
      <dgm:spPr/>
      <dgm:t>
        <a:bodyPr/>
        <a:lstStyle/>
        <a:p>
          <a:endParaRPr lang="ru-RU"/>
        </a:p>
      </dgm:t>
    </dgm:pt>
    <dgm:pt modelId="{A06A1C59-1A4C-4D43-8A4F-F507BF940CB4}" type="sibTrans" cxnId="{54F0A751-58C0-48C3-B6A5-763D6F165B49}">
      <dgm:prSet/>
      <dgm:spPr/>
      <dgm:t>
        <a:bodyPr/>
        <a:lstStyle/>
        <a:p>
          <a:endParaRPr lang="ru-RU"/>
        </a:p>
      </dgm:t>
    </dgm:pt>
    <dgm:pt modelId="{C5CBF32B-D021-49AB-84D0-D886D8DE398B}" type="pres">
      <dgm:prSet presAssocID="{F8755E98-ADF7-4241-8E11-70FC87398CD1}" presName="compositeShape" presStyleCnt="0">
        <dgm:presLayoutVars>
          <dgm:dir/>
          <dgm:resizeHandles/>
        </dgm:presLayoutVars>
      </dgm:prSet>
      <dgm:spPr/>
    </dgm:pt>
    <dgm:pt modelId="{AAB3EF94-6699-4CE1-81FC-BBA9F7C9951C}" type="pres">
      <dgm:prSet presAssocID="{F8755E98-ADF7-4241-8E11-70FC87398CD1}" presName="pyramid" presStyleLbl="node1" presStyleIdx="0" presStyleCnt="1"/>
      <dgm:spPr/>
    </dgm:pt>
    <dgm:pt modelId="{C155CB73-42FF-4A43-860F-11DB15DC1A87}" type="pres">
      <dgm:prSet presAssocID="{F8755E98-ADF7-4241-8E11-70FC87398CD1}" presName="theList" presStyleCnt="0"/>
      <dgm:spPr/>
    </dgm:pt>
    <dgm:pt modelId="{A0149383-656D-4B5A-8D82-89C99E515952}" type="pres">
      <dgm:prSet presAssocID="{563E0830-7E62-40ED-B302-0A89F34B3E59}" presName="aNode" presStyleLbl="fgAcc1" presStyleIdx="0" presStyleCnt="6">
        <dgm:presLayoutVars>
          <dgm:bulletEnabled val="1"/>
        </dgm:presLayoutVars>
      </dgm:prSet>
      <dgm:spPr/>
    </dgm:pt>
    <dgm:pt modelId="{F8BB22BC-5424-4A2E-B35F-2F81F00753CD}" type="pres">
      <dgm:prSet presAssocID="{563E0830-7E62-40ED-B302-0A89F34B3E59}" presName="aSpace" presStyleCnt="0"/>
      <dgm:spPr/>
    </dgm:pt>
    <dgm:pt modelId="{C405D4EE-73CC-4F96-97FD-96E19A3011E2}" type="pres">
      <dgm:prSet presAssocID="{9F0B5776-F6A7-4AE4-B41B-F880D1050A6A}" presName="aNode" presStyleLbl="fgAcc1" presStyleIdx="1" presStyleCnt="6">
        <dgm:presLayoutVars>
          <dgm:bulletEnabled val="1"/>
        </dgm:presLayoutVars>
      </dgm:prSet>
      <dgm:spPr/>
    </dgm:pt>
    <dgm:pt modelId="{1E2FC5DA-14A5-4CC8-8A14-52594F6561C2}" type="pres">
      <dgm:prSet presAssocID="{9F0B5776-F6A7-4AE4-B41B-F880D1050A6A}" presName="aSpace" presStyleCnt="0"/>
      <dgm:spPr/>
    </dgm:pt>
    <dgm:pt modelId="{D064D854-E7E1-4DC5-8A51-E6D209585CC1}" type="pres">
      <dgm:prSet presAssocID="{A1F23D81-6883-4CEC-8098-ABF715EA7B74}" presName="aNode" presStyleLbl="fgAcc1" presStyleIdx="2" presStyleCnt="6">
        <dgm:presLayoutVars>
          <dgm:bulletEnabled val="1"/>
        </dgm:presLayoutVars>
      </dgm:prSet>
      <dgm:spPr/>
    </dgm:pt>
    <dgm:pt modelId="{E87970C4-ACF5-47AB-8B48-4AB1CCD72B38}" type="pres">
      <dgm:prSet presAssocID="{A1F23D81-6883-4CEC-8098-ABF715EA7B74}" presName="aSpace" presStyleCnt="0"/>
      <dgm:spPr/>
    </dgm:pt>
    <dgm:pt modelId="{05AC602F-3449-4C50-BF41-DDEF96EE1C3A}" type="pres">
      <dgm:prSet presAssocID="{215C3AA6-F95C-45A7-8C22-7985E9F8C858}" presName="aNode" presStyleLbl="fgAcc1" presStyleIdx="3" presStyleCnt="6">
        <dgm:presLayoutVars>
          <dgm:bulletEnabled val="1"/>
        </dgm:presLayoutVars>
      </dgm:prSet>
      <dgm:spPr/>
    </dgm:pt>
    <dgm:pt modelId="{E03730FC-F25F-487B-8E95-D3C42136D14C}" type="pres">
      <dgm:prSet presAssocID="{215C3AA6-F95C-45A7-8C22-7985E9F8C858}" presName="aSpace" presStyleCnt="0"/>
      <dgm:spPr/>
    </dgm:pt>
    <dgm:pt modelId="{B83364A5-8427-4E23-89E7-F6706195C369}" type="pres">
      <dgm:prSet presAssocID="{A73EDA1C-A4F2-42CF-ABA3-B900298B9276}" presName="aNode" presStyleLbl="fgAcc1" presStyleIdx="4" presStyleCnt="6">
        <dgm:presLayoutVars>
          <dgm:bulletEnabled val="1"/>
        </dgm:presLayoutVars>
      </dgm:prSet>
      <dgm:spPr/>
    </dgm:pt>
    <dgm:pt modelId="{0C207218-AE82-4B80-A634-5113C5A51067}" type="pres">
      <dgm:prSet presAssocID="{A73EDA1C-A4F2-42CF-ABA3-B900298B9276}" presName="aSpace" presStyleCnt="0"/>
      <dgm:spPr/>
    </dgm:pt>
    <dgm:pt modelId="{3639760E-DA36-4DD1-B307-EA10676A079F}" type="pres">
      <dgm:prSet presAssocID="{A60BB27D-1AE5-4AA1-89B6-4D8DB3CCB65C}" presName="aNode" presStyleLbl="fgAcc1" presStyleIdx="5" presStyleCnt="6">
        <dgm:presLayoutVars>
          <dgm:bulletEnabled val="1"/>
        </dgm:presLayoutVars>
      </dgm:prSet>
      <dgm:spPr/>
    </dgm:pt>
    <dgm:pt modelId="{15CD59AE-CA1A-423B-AA3B-5BEDE6D253B3}" type="pres">
      <dgm:prSet presAssocID="{A60BB27D-1AE5-4AA1-89B6-4D8DB3CCB65C}" presName="aSpace" presStyleCnt="0"/>
      <dgm:spPr/>
    </dgm:pt>
  </dgm:ptLst>
  <dgm:cxnLst>
    <dgm:cxn modelId="{D8CE2F05-FC07-40D9-BDBB-3503A7DB7028}" srcId="{F8755E98-ADF7-4241-8E11-70FC87398CD1}" destId="{9F0B5776-F6A7-4AE4-B41B-F880D1050A6A}" srcOrd="1" destOrd="0" parTransId="{726B3079-3B25-46FA-8E76-29F2C82A20D4}" sibTransId="{1464BD4E-1CCC-495E-9075-68BC212B541A}"/>
    <dgm:cxn modelId="{6DD1FC16-55B3-41EC-98C0-BA534FD34514}" type="presOf" srcId="{563E0830-7E62-40ED-B302-0A89F34B3E59}" destId="{A0149383-656D-4B5A-8D82-89C99E515952}" srcOrd="0" destOrd="0" presId="urn:microsoft.com/office/officeart/2005/8/layout/pyramid2"/>
    <dgm:cxn modelId="{CDBA0A28-AEE5-4FAA-B537-893DE5E741FB}" srcId="{F8755E98-ADF7-4241-8E11-70FC87398CD1}" destId="{A73EDA1C-A4F2-42CF-ABA3-B900298B9276}" srcOrd="4" destOrd="0" parTransId="{DE990803-B932-4565-9A2F-5DA8046CA4D1}" sibTransId="{F809818B-0057-4A49-A07A-B73D63C1951E}"/>
    <dgm:cxn modelId="{D35C692A-8A2A-4407-878D-66E5DB0FFE4E}" type="presOf" srcId="{215C3AA6-F95C-45A7-8C22-7985E9F8C858}" destId="{05AC602F-3449-4C50-BF41-DDEF96EE1C3A}" srcOrd="0" destOrd="0" presId="urn:microsoft.com/office/officeart/2005/8/layout/pyramid2"/>
    <dgm:cxn modelId="{F9230730-DD01-47BE-AE90-E3BE1F129803}" srcId="{F8755E98-ADF7-4241-8E11-70FC87398CD1}" destId="{563E0830-7E62-40ED-B302-0A89F34B3E59}" srcOrd="0" destOrd="0" parTransId="{E01DA4AF-4FAE-4DB2-B004-154A4B5087B1}" sibTransId="{FCC9E313-880F-4039-9E28-4894580C7095}"/>
    <dgm:cxn modelId="{4D9EAD39-5FB3-4487-B3EB-E77B4A6B9FE7}" srcId="{F8755E98-ADF7-4241-8E11-70FC87398CD1}" destId="{A1F23D81-6883-4CEC-8098-ABF715EA7B74}" srcOrd="2" destOrd="0" parTransId="{D44E8608-AD5D-4EA7-920B-27A80087BCB7}" sibTransId="{D0B1CB05-4F5A-4D0C-8116-FC64BE3AF830}"/>
    <dgm:cxn modelId="{3F58C644-8A52-4FF4-BC6F-48BEA9A6EF97}" type="presOf" srcId="{9F0B5776-F6A7-4AE4-B41B-F880D1050A6A}" destId="{C405D4EE-73CC-4F96-97FD-96E19A3011E2}" srcOrd="0" destOrd="0" presId="urn:microsoft.com/office/officeart/2005/8/layout/pyramid2"/>
    <dgm:cxn modelId="{54F0A751-58C0-48C3-B6A5-763D6F165B49}" srcId="{F8755E98-ADF7-4241-8E11-70FC87398CD1}" destId="{A60BB27D-1AE5-4AA1-89B6-4D8DB3CCB65C}" srcOrd="5" destOrd="0" parTransId="{E0483486-D9A4-4CEE-BC57-9274E4EBFC33}" sibTransId="{A06A1C59-1A4C-4D43-8A4F-F507BF940CB4}"/>
    <dgm:cxn modelId="{1AB96677-F15D-40FA-9297-9EB1C47CE139}" srcId="{F8755E98-ADF7-4241-8E11-70FC87398CD1}" destId="{215C3AA6-F95C-45A7-8C22-7985E9F8C858}" srcOrd="3" destOrd="0" parTransId="{EEEFA441-BFF9-458F-BE18-7579689C55AA}" sibTransId="{FEFBB751-C07C-4D4B-B048-51913A9E61CE}"/>
    <dgm:cxn modelId="{76FAEEAE-E6F0-46F9-8B47-1AF40085D4E0}" type="presOf" srcId="{A1F23D81-6883-4CEC-8098-ABF715EA7B74}" destId="{D064D854-E7E1-4DC5-8A51-E6D209585CC1}" srcOrd="0" destOrd="0" presId="urn:microsoft.com/office/officeart/2005/8/layout/pyramid2"/>
    <dgm:cxn modelId="{666E53B1-BB45-46E3-81B3-2E66AEBC2ED4}" type="presOf" srcId="{F8755E98-ADF7-4241-8E11-70FC87398CD1}" destId="{C5CBF32B-D021-49AB-84D0-D886D8DE398B}" srcOrd="0" destOrd="0" presId="urn:microsoft.com/office/officeart/2005/8/layout/pyramid2"/>
    <dgm:cxn modelId="{E71992C8-F7F8-49CC-AC3B-6A4BF3AF0F88}" type="presOf" srcId="{A73EDA1C-A4F2-42CF-ABA3-B900298B9276}" destId="{B83364A5-8427-4E23-89E7-F6706195C369}" srcOrd="0" destOrd="0" presId="urn:microsoft.com/office/officeart/2005/8/layout/pyramid2"/>
    <dgm:cxn modelId="{CEF5DEEA-7F6C-4402-8CAB-36C3815696D0}" type="presOf" srcId="{A60BB27D-1AE5-4AA1-89B6-4D8DB3CCB65C}" destId="{3639760E-DA36-4DD1-B307-EA10676A079F}" srcOrd="0" destOrd="0" presId="urn:microsoft.com/office/officeart/2005/8/layout/pyramid2"/>
    <dgm:cxn modelId="{EC40609B-6990-4587-901B-DA7DD9F0041B}" type="presParOf" srcId="{C5CBF32B-D021-49AB-84D0-D886D8DE398B}" destId="{AAB3EF94-6699-4CE1-81FC-BBA9F7C9951C}" srcOrd="0" destOrd="0" presId="urn:microsoft.com/office/officeart/2005/8/layout/pyramid2"/>
    <dgm:cxn modelId="{75C381F0-1E83-41CD-81F2-7E206F11D2FC}" type="presParOf" srcId="{C5CBF32B-D021-49AB-84D0-D886D8DE398B}" destId="{C155CB73-42FF-4A43-860F-11DB15DC1A87}" srcOrd="1" destOrd="0" presId="urn:microsoft.com/office/officeart/2005/8/layout/pyramid2"/>
    <dgm:cxn modelId="{B3B71E51-8FCB-4BBD-9718-913B45C57B68}" type="presParOf" srcId="{C155CB73-42FF-4A43-860F-11DB15DC1A87}" destId="{A0149383-656D-4B5A-8D82-89C99E515952}" srcOrd="0" destOrd="0" presId="urn:microsoft.com/office/officeart/2005/8/layout/pyramid2"/>
    <dgm:cxn modelId="{75913A27-2570-4B17-AE6A-6CEF083D15A8}" type="presParOf" srcId="{C155CB73-42FF-4A43-860F-11DB15DC1A87}" destId="{F8BB22BC-5424-4A2E-B35F-2F81F00753CD}" srcOrd="1" destOrd="0" presId="urn:microsoft.com/office/officeart/2005/8/layout/pyramid2"/>
    <dgm:cxn modelId="{BC6C52BC-919E-4EE6-A47B-B243FAC08BE5}" type="presParOf" srcId="{C155CB73-42FF-4A43-860F-11DB15DC1A87}" destId="{C405D4EE-73CC-4F96-97FD-96E19A3011E2}" srcOrd="2" destOrd="0" presId="urn:microsoft.com/office/officeart/2005/8/layout/pyramid2"/>
    <dgm:cxn modelId="{A5EAE75D-434F-4BE2-B337-12BC69DE8CEF}" type="presParOf" srcId="{C155CB73-42FF-4A43-860F-11DB15DC1A87}" destId="{1E2FC5DA-14A5-4CC8-8A14-52594F6561C2}" srcOrd="3" destOrd="0" presId="urn:microsoft.com/office/officeart/2005/8/layout/pyramid2"/>
    <dgm:cxn modelId="{68012818-80F5-4CCF-B96F-1C8D9F3104C4}" type="presParOf" srcId="{C155CB73-42FF-4A43-860F-11DB15DC1A87}" destId="{D064D854-E7E1-4DC5-8A51-E6D209585CC1}" srcOrd="4" destOrd="0" presId="urn:microsoft.com/office/officeart/2005/8/layout/pyramid2"/>
    <dgm:cxn modelId="{C331CDB1-20D0-446D-9B5A-9D2FA165F740}" type="presParOf" srcId="{C155CB73-42FF-4A43-860F-11DB15DC1A87}" destId="{E87970C4-ACF5-47AB-8B48-4AB1CCD72B38}" srcOrd="5" destOrd="0" presId="urn:microsoft.com/office/officeart/2005/8/layout/pyramid2"/>
    <dgm:cxn modelId="{BD38C2E3-0471-4619-AFB1-39D656657A17}" type="presParOf" srcId="{C155CB73-42FF-4A43-860F-11DB15DC1A87}" destId="{05AC602F-3449-4C50-BF41-DDEF96EE1C3A}" srcOrd="6" destOrd="0" presId="urn:microsoft.com/office/officeart/2005/8/layout/pyramid2"/>
    <dgm:cxn modelId="{1E2BD20A-490F-4D15-8D54-200C91A0B63A}" type="presParOf" srcId="{C155CB73-42FF-4A43-860F-11DB15DC1A87}" destId="{E03730FC-F25F-487B-8E95-D3C42136D14C}" srcOrd="7" destOrd="0" presId="urn:microsoft.com/office/officeart/2005/8/layout/pyramid2"/>
    <dgm:cxn modelId="{E9C1DC95-222D-4CB2-854A-B65CFF1F0E22}" type="presParOf" srcId="{C155CB73-42FF-4A43-860F-11DB15DC1A87}" destId="{B83364A5-8427-4E23-89E7-F6706195C369}" srcOrd="8" destOrd="0" presId="urn:microsoft.com/office/officeart/2005/8/layout/pyramid2"/>
    <dgm:cxn modelId="{3FCA27A5-592E-4321-9266-98BBF94CA27E}" type="presParOf" srcId="{C155CB73-42FF-4A43-860F-11DB15DC1A87}" destId="{0C207218-AE82-4B80-A634-5113C5A51067}" srcOrd="9" destOrd="0" presId="urn:microsoft.com/office/officeart/2005/8/layout/pyramid2"/>
    <dgm:cxn modelId="{D8A1C653-455E-4B89-8881-1B94176C83EA}" type="presParOf" srcId="{C155CB73-42FF-4A43-860F-11DB15DC1A87}" destId="{3639760E-DA36-4DD1-B307-EA10676A079F}" srcOrd="10" destOrd="0" presId="urn:microsoft.com/office/officeart/2005/8/layout/pyramid2"/>
    <dgm:cxn modelId="{95C844D0-0DD2-4FC1-ABA7-7C22B645FAA7}" type="presParOf" srcId="{C155CB73-42FF-4A43-860F-11DB15DC1A87}" destId="{15CD59AE-CA1A-423B-AA3B-5BEDE6D253B3}" srcOrd="11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755BC66E-0510-42DF-A230-C890BB9EBFD4}" type="doc">
      <dgm:prSet loTypeId="urn:microsoft.com/office/officeart/2005/8/layout/list1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ru-RU"/>
        </a:p>
      </dgm:t>
    </dgm:pt>
    <dgm:pt modelId="{E18720F8-AF30-4BC8-B44E-2D83634FC2BD}">
      <dgm:prSet phldrT="[Текст]" custT="1"/>
      <dgm:spPr/>
      <dgm:t>
        <a:bodyPr/>
        <a:lstStyle/>
        <a:p>
          <a:pPr algn="ctr"/>
          <a:r>
            <a:rPr lang="ru-RU"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Труд (технология)</a:t>
          </a:r>
          <a:br>
            <a:rPr lang="ru-RU"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</a:br>
          <a:r>
            <a:rPr lang="ru-RU"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5—9 классы</a:t>
          </a:r>
        </a:p>
      </dgm:t>
    </dgm:pt>
    <dgm:pt modelId="{90CCE3DA-AA17-40DA-8426-4E6215F57344}" type="parTrans" cxnId="{9FB516F7-A162-4C53-8FD1-5765B9F5990A}">
      <dgm:prSet/>
      <dgm:spPr/>
      <dgm:t>
        <a:bodyPr/>
        <a:lstStyle/>
        <a:p>
          <a:endParaRPr lang="ru-RU"/>
        </a:p>
      </dgm:t>
    </dgm:pt>
    <dgm:pt modelId="{1A3236FC-54FB-4FC8-98FB-C7E864632394}" type="sibTrans" cxnId="{9FB516F7-A162-4C53-8FD1-5765B9F5990A}">
      <dgm:prSet/>
      <dgm:spPr/>
      <dgm:t>
        <a:bodyPr/>
        <a:lstStyle/>
        <a:p>
          <a:endParaRPr lang="ru-RU"/>
        </a:p>
      </dgm:t>
    </dgm:pt>
    <dgm:pt modelId="{3B4EB6D5-22DC-494A-880B-823DEF9A2017}">
      <dgm:prSet phldrT="[Текст]" custT="1"/>
      <dgm:spPr/>
      <dgm:t>
        <a:bodyPr/>
        <a:lstStyle/>
        <a:p>
          <a:pPr algn="ctr"/>
          <a:r>
            <a:rPr lang="ru-RU" sz="3600" dirty="0">
              <a:latin typeface="Calibri" panose="020F0502020204030204" pitchFamily="34" charset="0"/>
              <a:cs typeface="Calibri" panose="020F0502020204030204" pitchFamily="34" charset="0"/>
            </a:rPr>
            <a:t>Экзамен—9 </a:t>
          </a:r>
          <a:br>
            <a:rPr lang="ru-RU" sz="360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ru-RU" sz="3600" dirty="0">
              <a:latin typeface="Calibri" panose="020F0502020204030204" pitchFamily="34" charset="0"/>
              <a:cs typeface="Calibri" panose="020F0502020204030204" pitchFamily="34" charset="0"/>
            </a:rPr>
            <a:t>у обучающихся с ОВЗ</a:t>
          </a:r>
        </a:p>
      </dgm:t>
    </dgm:pt>
    <dgm:pt modelId="{73F6F030-FCFB-4F86-BCE9-947752204CC4}" type="parTrans" cxnId="{463CAC9A-50C1-4684-BDFE-A7AB318147C1}">
      <dgm:prSet/>
      <dgm:spPr/>
      <dgm:t>
        <a:bodyPr/>
        <a:lstStyle/>
        <a:p>
          <a:endParaRPr lang="ru-RU"/>
        </a:p>
      </dgm:t>
    </dgm:pt>
    <dgm:pt modelId="{FE7E3B70-C703-4873-B1D6-808CC124A321}" type="sibTrans" cxnId="{463CAC9A-50C1-4684-BDFE-A7AB318147C1}">
      <dgm:prSet/>
      <dgm:spPr/>
      <dgm:t>
        <a:bodyPr/>
        <a:lstStyle/>
        <a:p>
          <a:endParaRPr lang="ru-RU"/>
        </a:p>
      </dgm:t>
    </dgm:pt>
    <dgm:pt modelId="{4C49D02F-C478-4E45-9787-A4AEEFC43688}" type="pres">
      <dgm:prSet presAssocID="{755BC66E-0510-42DF-A230-C890BB9EBFD4}" presName="linear" presStyleCnt="0">
        <dgm:presLayoutVars>
          <dgm:dir/>
          <dgm:animLvl val="lvl"/>
          <dgm:resizeHandles val="exact"/>
        </dgm:presLayoutVars>
      </dgm:prSet>
      <dgm:spPr/>
    </dgm:pt>
    <dgm:pt modelId="{299793D3-5BBF-4509-BD1D-49594B48A88D}" type="pres">
      <dgm:prSet presAssocID="{E18720F8-AF30-4BC8-B44E-2D83634FC2BD}" presName="parentLin" presStyleCnt="0"/>
      <dgm:spPr/>
    </dgm:pt>
    <dgm:pt modelId="{C252F39D-74AA-4CAF-BE00-BCCA2549D572}" type="pres">
      <dgm:prSet presAssocID="{E18720F8-AF30-4BC8-B44E-2D83634FC2BD}" presName="parentLeftMargin" presStyleLbl="node1" presStyleIdx="0" presStyleCnt="2"/>
      <dgm:spPr/>
    </dgm:pt>
    <dgm:pt modelId="{14037BC4-E36F-4A96-870B-0FD19DDCD2AA}" type="pres">
      <dgm:prSet presAssocID="{E18720F8-AF30-4BC8-B44E-2D83634FC2BD}" presName="parentText" presStyleLbl="node1" presStyleIdx="0" presStyleCnt="2" custScaleX="130726">
        <dgm:presLayoutVars>
          <dgm:chMax val="0"/>
          <dgm:bulletEnabled val="1"/>
        </dgm:presLayoutVars>
      </dgm:prSet>
      <dgm:spPr/>
    </dgm:pt>
    <dgm:pt modelId="{9AC9B0DC-0F08-4BFD-A7BA-E42DBF81148B}" type="pres">
      <dgm:prSet presAssocID="{E18720F8-AF30-4BC8-B44E-2D83634FC2BD}" presName="negativeSpace" presStyleCnt="0"/>
      <dgm:spPr/>
    </dgm:pt>
    <dgm:pt modelId="{CB2999BB-EB58-4046-830B-DB87BEF2AF32}" type="pres">
      <dgm:prSet presAssocID="{E18720F8-AF30-4BC8-B44E-2D83634FC2BD}" presName="childText" presStyleLbl="conFgAcc1" presStyleIdx="0" presStyleCnt="2">
        <dgm:presLayoutVars>
          <dgm:bulletEnabled val="1"/>
        </dgm:presLayoutVars>
      </dgm:prSet>
      <dgm:spPr/>
    </dgm:pt>
    <dgm:pt modelId="{35FDADBA-92A4-41E8-88EC-5C1A5A607C57}" type="pres">
      <dgm:prSet presAssocID="{1A3236FC-54FB-4FC8-98FB-C7E864632394}" presName="spaceBetweenRectangles" presStyleCnt="0"/>
      <dgm:spPr/>
    </dgm:pt>
    <dgm:pt modelId="{4DD6A573-144F-43C4-B65B-ECA4C8624EB4}" type="pres">
      <dgm:prSet presAssocID="{3B4EB6D5-22DC-494A-880B-823DEF9A2017}" presName="parentLin" presStyleCnt="0"/>
      <dgm:spPr/>
    </dgm:pt>
    <dgm:pt modelId="{A9B40E5C-7ACC-4583-95AA-33E8D4540B00}" type="pres">
      <dgm:prSet presAssocID="{3B4EB6D5-22DC-494A-880B-823DEF9A2017}" presName="parentLeftMargin" presStyleLbl="node1" presStyleIdx="0" presStyleCnt="2"/>
      <dgm:spPr/>
    </dgm:pt>
    <dgm:pt modelId="{86B2A8E0-BA84-4470-B013-EADF0700BF59}" type="pres">
      <dgm:prSet presAssocID="{3B4EB6D5-22DC-494A-880B-823DEF9A2017}" presName="parentText" presStyleLbl="node1" presStyleIdx="1" presStyleCnt="2" custScaleX="130726">
        <dgm:presLayoutVars>
          <dgm:chMax val="0"/>
          <dgm:bulletEnabled val="1"/>
        </dgm:presLayoutVars>
      </dgm:prSet>
      <dgm:spPr/>
    </dgm:pt>
    <dgm:pt modelId="{6349784F-AA90-4BCC-9C9D-B5AC3889E5E7}" type="pres">
      <dgm:prSet presAssocID="{3B4EB6D5-22DC-494A-880B-823DEF9A2017}" presName="negativeSpace" presStyleCnt="0"/>
      <dgm:spPr/>
    </dgm:pt>
    <dgm:pt modelId="{631A4585-E671-4270-A9A2-6E9B52248697}" type="pres">
      <dgm:prSet presAssocID="{3B4EB6D5-22DC-494A-880B-823DEF9A2017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06E32050-D92D-4CB0-A3E2-2A51E150F7C1}" type="presOf" srcId="{E18720F8-AF30-4BC8-B44E-2D83634FC2BD}" destId="{14037BC4-E36F-4A96-870B-0FD19DDCD2AA}" srcOrd="1" destOrd="0" presId="urn:microsoft.com/office/officeart/2005/8/layout/list1"/>
    <dgm:cxn modelId="{986B8571-20CC-4115-8A52-F51CFFD14EF6}" type="presOf" srcId="{3B4EB6D5-22DC-494A-880B-823DEF9A2017}" destId="{86B2A8E0-BA84-4470-B013-EADF0700BF59}" srcOrd="1" destOrd="0" presId="urn:microsoft.com/office/officeart/2005/8/layout/list1"/>
    <dgm:cxn modelId="{FEDD3788-D37E-4A61-87C0-BA66977D132D}" type="presOf" srcId="{E18720F8-AF30-4BC8-B44E-2D83634FC2BD}" destId="{C252F39D-74AA-4CAF-BE00-BCCA2549D572}" srcOrd="0" destOrd="0" presId="urn:microsoft.com/office/officeart/2005/8/layout/list1"/>
    <dgm:cxn modelId="{463CAC9A-50C1-4684-BDFE-A7AB318147C1}" srcId="{755BC66E-0510-42DF-A230-C890BB9EBFD4}" destId="{3B4EB6D5-22DC-494A-880B-823DEF9A2017}" srcOrd="1" destOrd="0" parTransId="{73F6F030-FCFB-4F86-BCE9-947752204CC4}" sibTransId="{FE7E3B70-C703-4873-B1D6-808CC124A321}"/>
    <dgm:cxn modelId="{EFAAFBC3-BDAB-4FFA-9E01-E2A4AE3D117D}" type="presOf" srcId="{3B4EB6D5-22DC-494A-880B-823DEF9A2017}" destId="{A9B40E5C-7ACC-4583-95AA-33E8D4540B00}" srcOrd="0" destOrd="0" presId="urn:microsoft.com/office/officeart/2005/8/layout/list1"/>
    <dgm:cxn modelId="{570EA4D8-40AB-4B03-A8CE-E61CFFFB42A5}" type="presOf" srcId="{755BC66E-0510-42DF-A230-C890BB9EBFD4}" destId="{4C49D02F-C478-4E45-9787-A4AEEFC43688}" srcOrd="0" destOrd="0" presId="urn:microsoft.com/office/officeart/2005/8/layout/list1"/>
    <dgm:cxn modelId="{9FB516F7-A162-4C53-8FD1-5765B9F5990A}" srcId="{755BC66E-0510-42DF-A230-C890BB9EBFD4}" destId="{E18720F8-AF30-4BC8-B44E-2D83634FC2BD}" srcOrd="0" destOrd="0" parTransId="{90CCE3DA-AA17-40DA-8426-4E6215F57344}" sibTransId="{1A3236FC-54FB-4FC8-98FB-C7E864632394}"/>
    <dgm:cxn modelId="{249FB2B9-7FE8-44FE-9557-CFD032516170}" type="presParOf" srcId="{4C49D02F-C478-4E45-9787-A4AEEFC43688}" destId="{299793D3-5BBF-4509-BD1D-49594B48A88D}" srcOrd="0" destOrd="0" presId="urn:microsoft.com/office/officeart/2005/8/layout/list1"/>
    <dgm:cxn modelId="{DB23D4A9-55DE-4992-972D-047E5AC9EAC6}" type="presParOf" srcId="{299793D3-5BBF-4509-BD1D-49594B48A88D}" destId="{C252F39D-74AA-4CAF-BE00-BCCA2549D572}" srcOrd="0" destOrd="0" presId="urn:microsoft.com/office/officeart/2005/8/layout/list1"/>
    <dgm:cxn modelId="{FE665E9F-B2DF-4153-8355-B8CCEB46AFB1}" type="presParOf" srcId="{299793D3-5BBF-4509-BD1D-49594B48A88D}" destId="{14037BC4-E36F-4A96-870B-0FD19DDCD2AA}" srcOrd="1" destOrd="0" presId="urn:microsoft.com/office/officeart/2005/8/layout/list1"/>
    <dgm:cxn modelId="{99AFD7E7-C695-4E93-A92A-9C153F3AF129}" type="presParOf" srcId="{4C49D02F-C478-4E45-9787-A4AEEFC43688}" destId="{9AC9B0DC-0F08-4BFD-A7BA-E42DBF81148B}" srcOrd="1" destOrd="0" presId="urn:microsoft.com/office/officeart/2005/8/layout/list1"/>
    <dgm:cxn modelId="{4950D9CD-56F8-45B5-B971-31D16B32F67E}" type="presParOf" srcId="{4C49D02F-C478-4E45-9787-A4AEEFC43688}" destId="{CB2999BB-EB58-4046-830B-DB87BEF2AF32}" srcOrd="2" destOrd="0" presId="urn:microsoft.com/office/officeart/2005/8/layout/list1"/>
    <dgm:cxn modelId="{3BB9DDD1-5D1B-4368-A759-C8358EE9DB21}" type="presParOf" srcId="{4C49D02F-C478-4E45-9787-A4AEEFC43688}" destId="{35FDADBA-92A4-41E8-88EC-5C1A5A607C57}" srcOrd="3" destOrd="0" presId="urn:microsoft.com/office/officeart/2005/8/layout/list1"/>
    <dgm:cxn modelId="{C50AFC7A-E317-4C2E-9DB3-06A4DB549646}" type="presParOf" srcId="{4C49D02F-C478-4E45-9787-A4AEEFC43688}" destId="{4DD6A573-144F-43C4-B65B-ECA4C8624EB4}" srcOrd="4" destOrd="0" presId="urn:microsoft.com/office/officeart/2005/8/layout/list1"/>
    <dgm:cxn modelId="{BD93BFA9-46C7-440F-86BF-87F22105BAA7}" type="presParOf" srcId="{4DD6A573-144F-43C4-B65B-ECA4C8624EB4}" destId="{A9B40E5C-7ACC-4583-95AA-33E8D4540B00}" srcOrd="0" destOrd="0" presId="urn:microsoft.com/office/officeart/2005/8/layout/list1"/>
    <dgm:cxn modelId="{C83CC14F-0705-4C0E-946D-37979D69DDF6}" type="presParOf" srcId="{4DD6A573-144F-43C4-B65B-ECA4C8624EB4}" destId="{86B2A8E0-BA84-4470-B013-EADF0700BF59}" srcOrd="1" destOrd="0" presId="urn:microsoft.com/office/officeart/2005/8/layout/list1"/>
    <dgm:cxn modelId="{350A94A2-3146-4864-B379-748C55A32E7C}" type="presParOf" srcId="{4C49D02F-C478-4E45-9787-A4AEEFC43688}" destId="{6349784F-AA90-4BCC-9C9D-B5AC3889E5E7}" srcOrd="5" destOrd="0" presId="urn:microsoft.com/office/officeart/2005/8/layout/list1"/>
    <dgm:cxn modelId="{29B7AD31-50BE-495C-88E7-05DE7BA9ECA3}" type="presParOf" srcId="{4C49D02F-C478-4E45-9787-A4AEEFC43688}" destId="{631A4585-E671-4270-A9A2-6E9B52248697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0DA0B386-4E5E-4364-9DB3-F4E22102722C}" type="doc">
      <dgm:prSet loTypeId="urn:microsoft.com/office/officeart/2005/8/layout/list1" loCatId="list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ru-RU"/>
        </a:p>
      </dgm:t>
    </dgm:pt>
    <dgm:pt modelId="{54567B88-D9C6-4235-822E-09E3003AF894}">
      <dgm:prSet phldrT="[Текст]" custT="1"/>
      <dgm:spPr/>
      <dgm:t>
        <a:bodyPr/>
        <a:lstStyle/>
        <a:p>
          <a:r>
            <a:rPr lang="ru-RU" sz="3600" dirty="0"/>
            <a:t>Проектная деятельность</a:t>
          </a:r>
        </a:p>
      </dgm:t>
    </dgm:pt>
    <dgm:pt modelId="{08BB5A15-0705-48AF-908C-77558365B48B}" type="parTrans" cxnId="{F8777738-F1B8-48EA-8DA3-AEDC978739A2}">
      <dgm:prSet/>
      <dgm:spPr/>
      <dgm:t>
        <a:bodyPr/>
        <a:lstStyle/>
        <a:p>
          <a:endParaRPr lang="ru-RU"/>
        </a:p>
      </dgm:t>
    </dgm:pt>
    <dgm:pt modelId="{E2D5C9C3-D590-43DF-B37E-013B301DFF8D}" type="sibTrans" cxnId="{F8777738-F1B8-48EA-8DA3-AEDC978739A2}">
      <dgm:prSet/>
      <dgm:spPr/>
      <dgm:t>
        <a:bodyPr/>
        <a:lstStyle/>
        <a:p>
          <a:endParaRPr lang="ru-RU"/>
        </a:p>
      </dgm:t>
    </dgm:pt>
    <dgm:pt modelId="{C148B81C-3656-4407-8E75-FA9947DD5FEB}">
      <dgm:prSet phldrT="[Текст]" custT="1"/>
      <dgm:spPr/>
      <dgm:t>
        <a:bodyPr/>
        <a:lstStyle/>
        <a:p>
          <a:r>
            <a:rPr lang="ru-RU" sz="3600" dirty="0"/>
            <a:t>Работа с инструкциями</a:t>
          </a:r>
        </a:p>
      </dgm:t>
    </dgm:pt>
    <dgm:pt modelId="{9FBA2803-1F11-453F-AF0C-C663245C302B}" type="parTrans" cxnId="{53AEF6B6-14F8-493D-87EB-0F789F57BD43}">
      <dgm:prSet/>
      <dgm:spPr/>
      <dgm:t>
        <a:bodyPr/>
        <a:lstStyle/>
        <a:p>
          <a:endParaRPr lang="ru-RU"/>
        </a:p>
      </dgm:t>
    </dgm:pt>
    <dgm:pt modelId="{6961667F-B550-47B4-A723-0674E985A1B5}" type="sibTrans" cxnId="{53AEF6B6-14F8-493D-87EB-0F789F57BD43}">
      <dgm:prSet/>
      <dgm:spPr/>
      <dgm:t>
        <a:bodyPr/>
        <a:lstStyle/>
        <a:p>
          <a:endParaRPr lang="ru-RU"/>
        </a:p>
      </dgm:t>
    </dgm:pt>
    <dgm:pt modelId="{6520779E-E03F-43D1-9FC3-347F773824CD}">
      <dgm:prSet phldrT="[Текст]" custT="1"/>
      <dgm:spPr/>
      <dgm:t>
        <a:bodyPr/>
        <a:lstStyle/>
        <a:p>
          <a:r>
            <a:rPr lang="ru-RU" sz="3600" dirty="0"/>
            <a:t>Подготовка</a:t>
          </a:r>
          <a:r>
            <a:rPr lang="ru-RU" sz="3600" baseline="0" dirty="0"/>
            <a:t> к экзаменам</a:t>
          </a:r>
          <a:endParaRPr lang="ru-RU" sz="3600" dirty="0"/>
        </a:p>
      </dgm:t>
    </dgm:pt>
    <dgm:pt modelId="{CA90E52B-E9E0-48CE-AFC1-568C070FBFFB}" type="parTrans" cxnId="{391F9663-3367-47C8-9587-5D7CE1543EA3}">
      <dgm:prSet/>
      <dgm:spPr/>
      <dgm:t>
        <a:bodyPr/>
        <a:lstStyle/>
        <a:p>
          <a:endParaRPr lang="ru-RU"/>
        </a:p>
      </dgm:t>
    </dgm:pt>
    <dgm:pt modelId="{685544AE-2B4B-41F0-8A71-7C41500D106D}" type="sibTrans" cxnId="{391F9663-3367-47C8-9587-5D7CE1543EA3}">
      <dgm:prSet/>
      <dgm:spPr/>
      <dgm:t>
        <a:bodyPr/>
        <a:lstStyle/>
        <a:p>
          <a:endParaRPr lang="ru-RU"/>
        </a:p>
      </dgm:t>
    </dgm:pt>
    <dgm:pt modelId="{9E6891D6-3914-4FB0-B900-3DBC4209D671}">
      <dgm:prSet custT="1"/>
      <dgm:spPr/>
      <dgm:t>
        <a:bodyPr/>
        <a:lstStyle/>
        <a:p>
          <a:pPr>
            <a:lnSpc>
              <a:spcPct val="70000"/>
            </a:lnSpc>
          </a:pPr>
          <a:r>
            <a:rPr lang="ru-RU" sz="3600" dirty="0"/>
            <a:t>Решение и составление задач, практикумов </a:t>
          </a:r>
          <a:br>
            <a:rPr lang="ru-RU" sz="3600" dirty="0"/>
          </a:br>
          <a:r>
            <a:rPr lang="ru-RU" sz="3600" dirty="0"/>
            <a:t>по предметам</a:t>
          </a:r>
        </a:p>
      </dgm:t>
    </dgm:pt>
    <dgm:pt modelId="{6582CB07-6639-4195-AA7C-26248AAF9ECA}" type="parTrans" cxnId="{B1F7487D-93B5-4561-B020-8DCBF4A27D8E}">
      <dgm:prSet/>
      <dgm:spPr/>
      <dgm:t>
        <a:bodyPr/>
        <a:lstStyle/>
        <a:p>
          <a:endParaRPr lang="ru-RU"/>
        </a:p>
      </dgm:t>
    </dgm:pt>
    <dgm:pt modelId="{EF9259E0-A63C-4616-9DEF-58B43FF37FF6}" type="sibTrans" cxnId="{B1F7487D-93B5-4561-B020-8DCBF4A27D8E}">
      <dgm:prSet/>
      <dgm:spPr/>
      <dgm:t>
        <a:bodyPr/>
        <a:lstStyle/>
        <a:p>
          <a:endParaRPr lang="ru-RU"/>
        </a:p>
      </dgm:t>
    </dgm:pt>
    <dgm:pt modelId="{C4871F11-660A-4669-872A-DA7BBE6E214A}" type="pres">
      <dgm:prSet presAssocID="{0DA0B386-4E5E-4364-9DB3-F4E22102722C}" presName="linear" presStyleCnt="0">
        <dgm:presLayoutVars>
          <dgm:dir/>
          <dgm:animLvl val="lvl"/>
          <dgm:resizeHandles val="exact"/>
        </dgm:presLayoutVars>
      </dgm:prSet>
      <dgm:spPr/>
    </dgm:pt>
    <dgm:pt modelId="{A7F00D47-0EA6-4393-8AAE-71C5B0EC7178}" type="pres">
      <dgm:prSet presAssocID="{54567B88-D9C6-4235-822E-09E3003AF894}" presName="parentLin" presStyleCnt="0"/>
      <dgm:spPr/>
    </dgm:pt>
    <dgm:pt modelId="{8A66CBE6-A3B4-4E54-B8F1-1CF2EE49AE16}" type="pres">
      <dgm:prSet presAssocID="{54567B88-D9C6-4235-822E-09E3003AF894}" presName="parentLeftMargin" presStyleLbl="node1" presStyleIdx="0" presStyleCnt="4"/>
      <dgm:spPr/>
    </dgm:pt>
    <dgm:pt modelId="{23E08DBD-8F99-41B1-ACC8-50CF6B2F5149}" type="pres">
      <dgm:prSet presAssocID="{54567B88-D9C6-4235-822E-09E3003AF894}" presName="parentText" presStyleLbl="node1" presStyleIdx="0" presStyleCnt="4" custScaleX="142857" custScaleY="198276">
        <dgm:presLayoutVars>
          <dgm:chMax val="0"/>
          <dgm:bulletEnabled val="1"/>
        </dgm:presLayoutVars>
      </dgm:prSet>
      <dgm:spPr/>
    </dgm:pt>
    <dgm:pt modelId="{C0A28E77-B3BE-43B1-9F33-CDD5AE69DD8A}" type="pres">
      <dgm:prSet presAssocID="{54567B88-D9C6-4235-822E-09E3003AF894}" presName="negativeSpace" presStyleCnt="0"/>
      <dgm:spPr/>
    </dgm:pt>
    <dgm:pt modelId="{D9844126-DBFA-47F8-A0E7-889EDA67B40E}" type="pres">
      <dgm:prSet presAssocID="{54567B88-D9C6-4235-822E-09E3003AF894}" presName="childText" presStyleLbl="conFgAcc1" presStyleIdx="0" presStyleCnt="4">
        <dgm:presLayoutVars>
          <dgm:bulletEnabled val="1"/>
        </dgm:presLayoutVars>
      </dgm:prSet>
      <dgm:spPr/>
    </dgm:pt>
    <dgm:pt modelId="{137C93E2-C720-4899-8B6D-EF3473ACEF73}" type="pres">
      <dgm:prSet presAssocID="{E2D5C9C3-D590-43DF-B37E-013B301DFF8D}" presName="spaceBetweenRectangles" presStyleCnt="0"/>
      <dgm:spPr/>
    </dgm:pt>
    <dgm:pt modelId="{9A245C9D-E91A-49FE-A369-30867BBD163A}" type="pres">
      <dgm:prSet presAssocID="{C148B81C-3656-4407-8E75-FA9947DD5FEB}" presName="parentLin" presStyleCnt="0"/>
      <dgm:spPr/>
    </dgm:pt>
    <dgm:pt modelId="{16C80126-6DE5-43E1-AF2B-F62F423DDAE8}" type="pres">
      <dgm:prSet presAssocID="{C148B81C-3656-4407-8E75-FA9947DD5FEB}" presName="parentLeftMargin" presStyleLbl="node1" presStyleIdx="0" presStyleCnt="4"/>
      <dgm:spPr/>
    </dgm:pt>
    <dgm:pt modelId="{BDC381EC-CDE9-4EB7-BC1E-B42CEA040354}" type="pres">
      <dgm:prSet presAssocID="{C148B81C-3656-4407-8E75-FA9947DD5FEB}" presName="parentText" presStyleLbl="node1" presStyleIdx="1" presStyleCnt="4" custScaleX="142857" custScaleY="198276">
        <dgm:presLayoutVars>
          <dgm:chMax val="0"/>
          <dgm:bulletEnabled val="1"/>
        </dgm:presLayoutVars>
      </dgm:prSet>
      <dgm:spPr/>
    </dgm:pt>
    <dgm:pt modelId="{2DB6C9C9-DFB9-45C1-B251-08469A8713FB}" type="pres">
      <dgm:prSet presAssocID="{C148B81C-3656-4407-8E75-FA9947DD5FEB}" presName="negativeSpace" presStyleCnt="0"/>
      <dgm:spPr/>
    </dgm:pt>
    <dgm:pt modelId="{C3460EFE-DF7F-4E1D-85BF-2236DA91B467}" type="pres">
      <dgm:prSet presAssocID="{C148B81C-3656-4407-8E75-FA9947DD5FEB}" presName="childText" presStyleLbl="conFgAcc1" presStyleIdx="1" presStyleCnt="4">
        <dgm:presLayoutVars>
          <dgm:bulletEnabled val="1"/>
        </dgm:presLayoutVars>
      </dgm:prSet>
      <dgm:spPr/>
    </dgm:pt>
    <dgm:pt modelId="{24E4BF22-5126-4D9B-955D-683000E9B855}" type="pres">
      <dgm:prSet presAssocID="{6961667F-B550-47B4-A723-0674E985A1B5}" presName="spaceBetweenRectangles" presStyleCnt="0"/>
      <dgm:spPr/>
    </dgm:pt>
    <dgm:pt modelId="{DAAFB13C-491D-41D3-B6C5-E7694DA3917B}" type="pres">
      <dgm:prSet presAssocID="{6520779E-E03F-43D1-9FC3-347F773824CD}" presName="parentLin" presStyleCnt="0"/>
      <dgm:spPr/>
    </dgm:pt>
    <dgm:pt modelId="{FA303F53-401F-41E2-B272-9CADD1BFD2C6}" type="pres">
      <dgm:prSet presAssocID="{6520779E-E03F-43D1-9FC3-347F773824CD}" presName="parentLeftMargin" presStyleLbl="node1" presStyleIdx="1" presStyleCnt="4"/>
      <dgm:spPr/>
    </dgm:pt>
    <dgm:pt modelId="{77B9B88E-BCBA-408E-8E56-03F78ABF457E}" type="pres">
      <dgm:prSet presAssocID="{6520779E-E03F-43D1-9FC3-347F773824CD}" presName="parentText" presStyleLbl="node1" presStyleIdx="2" presStyleCnt="4" custScaleX="142857" custScaleY="198276">
        <dgm:presLayoutVars>
          <dgm:chMax val="0"/>
          <dgm:bulletEnabled val="1"/>
        </dgm:presLayoutVars>
      </dgm:prSet>
      <dgm:spPr/>
    </dgm:pt>
    <dgm:pt modelId="{C2DE1C69-BE70-4E49-B8BD-0C044F766DE8}" type="pres">
      <dgm:prSet presAssocID="{6520779E-E03F-43D1-9FC3-347F773824CD}" presName="negativeSpace" presStyleCnt="0"/>
      <dgm:spPr/>
    </dgm:pt>
    <dgm:pt modelId="{5BE27366-F87F-4305-B327-C8ED99864BDC}" type="pres">
      <dgm:prSet presAssocID="{6520779E-E03F-43D1-9FC3-347F773824CD}" presName="childText" presStyleLbl="conFgAcc1" presStyleIdx="2" presStyleCnt="4">
        <dgm:presLayoutVars>
          <dgm:bulletEnabled val="1"/>
        </dgm:presLayoutVars>
      </dgm:prSet>
      <dgm:spPr/>
    </dgm:pt>
    <dgm:pt modelId="{A5AE6C7F-BBF6-45AF-A369-5F06E4C0C5BD}" type="pres">
      <dgm:prSet presAssocID="{685544AE-2B4B-41F0-8A71-7C41500D106D}" presName="spaceBetweenRectangles" presStyleCnt="0"/>
      <dgm:spPr/>
    </dgm:pt>
    <dgm:pt modelId="{C36C2C2E-BAC2-489C-9FC1-C8D43BA0E5DE}" type="pres">
      <dgm:prSet presAssocID="{9E6891D6-3914-4FB0-B900-3DBC4209D671}" presName="parentLin" presStyleCnt="0"/>
      <dgm:spPr/>
    </dgm:pt>
    <dgm:pt modelId="{9AD2DB97-F8EF-45DC-95FD-9064B4BBB471}" type="pres">
      <dgm:prSet presAssocID="{9E6891D6-3914-4FB0-B900-3DBC4209D671}" presName="parentLeftMargin" presStyleLbl="node1" presStyleIdx="2" presStyleCnt="4"/>
      <dgm:spPr/>
    </dgm:pt>
    <dgm:pt modelId="{290AAF47-BF2D-4ED0-9F3A-90C506E2E93C}" type="pres">
      <dgm:prSet presAssocID="{9E6891D6-3914-4FB0-B900-3DBC4209D671}" presName="parentText" presStyleLbl="node1" presStyleIdx="3" presStyleCnt="4" custScaleX="142857" custScaleY="283664">
        <dgm:presLayoutVars>
          <dgm:chMax val="0"/>
          <dgm:bulletEnabled val="1"/>
        </dgm:presLayoutVars>
      </dgm:prSet>
      <dgm:spPr/>
    </dgm:pt>
    <dgm:pt modelId="{9F94644B-D168-4114-AB44-156645A1C3ED}" type="pres">
      <dgm:prSet presAssocID="{9E6891D6-3914-4FB0-B900-3DBC4209D671}" presName="negativeSpace" presStyleCnt="0"/>
      <dgm:spPr/>
    </dgm:pt>
    <dgm:pt modelId="{B5B98931-C573-480F-BF07-A9F6D5743D49}" type="pres">
      <dgm:prSet presAssocID="{9E6891D6-3914-4FB0-B900-3DBC4209D671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F5C02619-B62C-45A5-8800-2B5A8359EE59}" type="presOf" srcId="{6520779E-E03F-43D1-9FC3-347F773824CD}" destId="{77B9B88E-BCBA-408E-8E56-03F78ABF457E}" srcOrd="1" destOrd="0" presId="urn:microsoft.com/office/officeart/2005/8/layout/list1"/>
    <dgm:cxn modelId="{F8777738-F1B8-48EA-8DA3-AEDC978739A2}" srcId="{0DA0B386-4E5E-4364-9DB3-F4E22102722C}" destId="{54567B88-D9C6-4235-822E-09E3003AF894}" srcOrd="0" destOrd="0" parTransId="{08BB5A15-0705-48AF-908C-77558365B48B}" sibTransId="{E2D5C9C3-D590-43DF-B37E-013B301DFF8D}"/>
    <dgm:cxn modelId="{DA572839-3105-4E96-A3EA-BEBEDE2DD68E}" type="presOf" srcId="{9E6891D6-3914-4FB0-B900-3DBC4209D671}" destId="{9AD2DB97-F8EF-45DC-95FD-9064B4BBB471}" srcOrd="0" destOrd="0" presId="urn:microsoft.com/office/officeart/2005/8/layout/list1"/>
    <dgm:cxn modelId="{EA3B075D-9743-417E-99AC-71C9E1E71352}" type="presOf" srcId="{54567B88-D9C6-4235-822E-09E3003AF894}" destId="{23E08DBD-8F99-41B1-ACC8-50CF6B2F5149}" srcOrd="1" destOrd="0" presId="urn:microsoft.com/office/officeart/2005/8/layout/list1"/>
    <dgm:cxn modelId="{391F9663-3367-47C8-9587-5D7CE1543EA3}" srcId="{0DA0B386-4E5E-4364-9DB3-F4E22102722C}" destId="{6520779E-E03F-43D1-9FC3-347F773824CD}" srcOrd="2" destOrd="0" parTransId="{CA90E52B-E9E0-48CE-AFC1-568C070FBFFB}" sibTransId="{685544AE-2B4B-41F0-8A71-7C41500D106D}"/>
    <dgm:cxn modelId="{B1F7487D-93B5-4561-B020-8DCBF4A27D8E}" srcId="{0DA0B386-4E5E-4364-9DB3-F4E22102722C}" destId="{9E6891D6-3914-4FB0-B900-3DBC4209D671}" srcOrd="3" destOrd="0" parTransId="{6582CB07-6639-4195-AA7C-26248AAF9ECA}" sibTransId="{EF9259E0-A63C-4616-9DEF-58B43FF37FF6}"/>
    <dgm:cxn modelId="{1E30A683-B460-485F-8637-EE851FB95C2A}" type="presOf" srcId="{C148B81C-3656-4407-8E75-FA9947DD5FEB}" destId="{BDC381EC-CDE9-4EB7-BC1E-B42CEA040354}" srcOrd="1" destOrd="0" presId="urn:microsoft.com/office/officeart/2005/8/layout/list1"/>
    <dgm:cxn modelId="{0066E8A0-95C9-4884-A7B5-B5DB5B0B8B1E}" type="presOf" srcId="{C148B81C-3656-4407-8E75-FA9947DD5FEB}" destId="{16C80126-6DE5-43E1-AF2B-F62F423DDAE8}" srcOrd="0" destOrd="0" presId="urn:microsoft.com/office/officeart/2005/8/layout/list1"/>
    <dgm:cxn modelId="{0FE041AD-172A-48B1-876E-14EBF3363F81}" type="presOf" srcId="{0DA0B386-4E5E-4364-9DB3-F4E22102722C}" destId="{C4871F11-660A-4669-872A-DA7BBE6E214A}" srcOrd="0" destOrd="0" presId="urn:microsoft.com/office/officeart/2005/8/layout/list1"/>
    <dgm:cxn modelId="{53AEF6B6-14F8-493D-87EB-0F789F57BD43}" srcId="{0DA0B386-4E5E-4364-9DB3-F4E22102722C}" destId="{C148B81C-3656-4407-8E75-FA9947DD5FEB}" srcOrd="1" destOrd="0" parTransId="{9FBA2803-1F11-453F-AF0C-C663245C302B}" sibTransId="{6961667F-B550-47B4-A723-0674E985A1B5}"/>
    <dgm:cxn modelId="{F11F14BF-EB8D-46DC-9186-2FC270B92F58}" type="presOf" srcId="{9E6891D6-3914-4FB0-B900-3DBC4209D671}" destId="{290AAF47-BF2D-4ED0-9F3A-90C506E2E93C}" srcOrd="1" destOrd="0" presId="urn:microsoft.com/office/officeart/2005/8/layout/list1"/>
    <dgm:cxn modelId="{99F99FD2-C4D8-4F2B-9512-5EC711F1F12C}" type="presOf" srcId="{6520779E-E03F-43D1-9FC3-347F773824CD}" destId="{FA303F53-401F-41E2-B272-9CADD1BFD2C6}" srcOrd="0" destOrd="0" presId="urn:microsoft.com/office/officeart/2005/8/layout/list1"/>
    <dgm:cxn modelId="{DCE4BEDA-3947-4C1B-8F2A-961853EC2F5A}" type="presOf" srcId="{54567B88-D9C6-4235-822E-09E3003AF894}" destId="{8A66CBE6-A3B4-4E54-B8F1-1CF2EE49AE16}" srcOrd="0" destOrd="0" presId="urn:microsoft.com/office/officeart/2005/8/layout/list1"/>
    <dgm:cxn modelId="{A7652590-1FF6-4CA6-BBE5-0652907403ED}" type="presParOf" srcId="{C4871F11-660A-4669-872A-DA7BBE6E214A}" destId="{A7F00D47-0EA6-4393-8AAE-71C5B0EC7178}" srcOrd="0" destOrd="0" presId="urn:microsoft.com/office/officeart/2005/8/layout/list1"/>
    <dgm:cxn modelId="{E2B00CD5-00AA-4D7F-8124-B15635B44888}" type="presParOf" srcId="{A7F00D47-0EA6-4393-8AAE-71C5B0EC7178}" destId="{8A66CBE6-A3B4-4E54-B8F1-1CF2EE49AE16}" srcOrd="0" destOrd="0" presId="urn:microsoft.com/office/officeart/2005/8/layout/list1"/>
    <dgm:cxn modelId="{B62F1042-EC1A-45B1-B0B7-57837BB3468C}" type="presParOf" srcId="{A7F00D47-0EA6-4393-8AAE-71C5B0EC7178}" destId="{23E08DBD-8F99-41B1-ACC8-50CF6B2F5149}" srcOrd="1" destOrd="0" presId="urn:microsoft.com/office/officeart/2005/8/layout/list1"/>
    <dgm:cxn modelId="{5EA3A7E2-4BEF-44E3-87A1-4470BF9779DE}" type="presParOf" srcId="{C4871F11-660A-4669-872A-DA7BBE6E214A}" destId="{C0A28E77-B3BE-43B1-9F33-CDD5AE69DD8A}" srcOrd="1" destOrd="0" presId="urn:microsoft.com/office/officeart/2005/8/layout/list1"/>
    <dgm:cxn modelId="{9AA7502C-EF73-4E09-8029-D34C22A5C02D}" type="presParOf" srcId="{C4871F11-660A-4669-872A-DA7BBE6E214A}" destId="{D9844126-DBFA-47F8-A0E7-889EDA67B40E}" srcOrd="2" destOrd="0" presId="urn:microsoft.com/office/officeart/2005/8/layout/list1"/>
    <dgm:cxn modelId="{22F12D72-7F30-4027-81AE-318B90236080}" type="presParOf" srcId="{C4871F11-660A-4669-872A-DA7BBE6E214A}" destId="{137C93E2-C720-4899-8B6D-EF3473ACEF73}" srcOrd="3" destOrd="0" presId="urn:microsoft.com/office/officeart/2005/8/layout/list1"/>
    <dgm:cxn modelId="{F5297B80-2F03-41E5-9F46-1D0B7BC1537D}" type="presParOf" srcId="{C4871F11-660A-4669-872A-DA7BBE6E214A}" destId="{9A245C9D-E91A-49FE-A369-30867BBD163A}" srcOrd="4" destOrd="0" presId="urn:microsoft.com/office/officeart/2005/8/layout/list1"/>
    <dgm:cxn modelId="{7DDDE390-873A-44BB-9FF7-F81715B2F24A}" type="presParOf" srcId="{9A245C9D-E91A-49FE-A369-30867BBD163A}" destId="{16C80126-6DE5-43E1-AF2B-F62F423DDAE8}" srcOrd="0" destOrd="0" presId="urn:microsoft.com/office/officeart/2005/8/layout/list1"/>
    <dgm:cxn modelId="{63F24122-71CD-40B1-9E1A-6DEA45E34C71}" type="presParOf" srcId="{9A245C9D-E91A-49FE-A369-30867BBD163A}" destId="{BDC381EC-CDE9-4EB7-BC1E-B42CEA040354}" srcOrd="1" destOrd="0" presId="urn:microsoft.com/office/officeart/2005/8/layout/list1"/>
    <dgm:cxn modelId="{1334A99E-25CB-4574-B101-302FFFAFA493}" type="presParOf" srcId="{C4871F11-660A-4669-872A-DA7BBE6E214A}" destId="{2DB6C9C9-DFB9-45C1-B251-08469A8713FB}" srcOrd="5" destOrd="0" presId="urn:microsoft.com/office/officeart/2005/8/layout/list1"/>
    <dgm:cxn modelId="{558839CA-5D16-492C-8AFD-D43737884E9F}" type="presParOf" srcId="{C4871F11-660A-4669-872A-DA7BBE6E214A}" destId="{C3460EFE-DF7F-4E1D-85BF-2236DA91B467}" srcOrd="6" destOrd="0" presId="urn:microsoft.com/office/officeart/2005/8/layout/list1"/>
    <dgm:cxn modelId="{B9E536D2-DF7D-4C3B-B5B9-5831D075BBF5}" type="presParOf" srcId="{C4871F11-660A-4669-872A-DA7BBE6E214A}" destId="{24E4BF22-5126-4D9B-955D-683000E9B855}" srcOrd="7" destOrd="0" presId="urn:microsoft.com/office/officeart/2005/8/layout/list1"/>
    <dgm:cxn modelId="{FCB6BC51-7FED-4111-80EE-819FE759992F}" type="presParOf" srcId="{C4871F11-660A-4669-872A-DA7BBE6E214A}" destId="{DAAFB13C-491D-41D3-B6C5-E7694DA3917B}" srcOrd="8" destOrd="0" presId="urn:microsoft.com/office/officeart/2005/8/layout/list1"/>
    <dgm:cxn modelId="{C72B51FD-EE49-43D0-AD74-FB1B4AEC3489}" type="presParOf" srcId="{DAAFB13C-491D-41D3-B6C5-E7694DA3917B}" destId="{FA303F53-401F-41E2-B272-9CADD1BFD2C6}" srcOrd="0" destOrd="0" presId="urn:microsoft.com/office/officeart/2005/8/layout/list1"/>
    <dgm:cxn modelId="{5196AA1E-A350-40FE-A381-86F323C703AB}" type="presParOf" srcId="{DAAFB13C-491D-41D3-B6C5-E7694DA3917B}" destId="{77B9B88E-BCBA-408E-8E56-03F78ABF457E}" srcOrd="1" destOrd="0" presId="urn:microsoft.com/office/officeart/2005/8/layout/list1"/>
    <dgm:cxn modelId="{4F4D29FB-C935-4DF2-9163-3A5397C521B1}" type="presParOf" srcId="{C4871F11-660A-4669-872A-DA7BBE6E214A}" destId="{C2DE1C69-BE70-4E49-B8BD-0C044F766DE8}" srcOrd="9" destOrd="0" presId="urn:microsoft.com/office/officeart/2005/8/layout/list1"/>
    <dgm:cxn modelId="{D4FF5B33-3C31-4E55-9972-CFF4B3546403}" type="presParOf" srcId="{C4871F11-660A-4669-872A-DA7BBE6E214A}" destId="{5BE27366-F87F-4305-B327-C8ED99864BDC}" srcOrd="10" destOrd="0" presId="urn:microsoft.com/office/officeart/2005/8/layout/list1"/>
    <dgm:cxn modelId="{62E91F73-0E24-49AF-ADD8-0A2B9329A454}" type="presParOf" srcId="{C4871F11-660A-4669-872A-DA7BBE6E214A}" destId="{A5AE6C7F-BBF6-45AF-A369-5F06E4C0C5BD}" srcOrd="11" destOrd="0" presId="urn:microsoft.com/office/officeart/2005/8/layout/list1"/>
    <dgm:cxn modelId="{10E97B1A-61D1-4CD9-A0FF-2D61A733DECD}" type="presParOf" srcId="{C4871F11-660A-4669-872A-DA7BBE6E214A}" destId="{C36C2C2E-BAC2-489C-9FC1-C8D43BA0E5DE}" srcOrd="12" destOrd="0" presId="urn:microsoft.com/office/officeart/2005/8/layout/list1"/>
    <dgm:cxn modelId="{650FDF53-DF23-4920-9C1B-4B79E86D0188}" type="presParOf" srcId="{C36C2C2E-BAC2-489C-9FC1-C8D43BA0E5DE}" destId="{9AD2DB97-F8EF-45DC-95FD-9064B4BBB471}" srcOrd="0" destOrd="0" presId="urn:microsoft.com/office/officeart/2005/8/layout/list1"/>
    <dgm:cxn modelId="{1C374DA4-51AF-4966-B2C1-D1D4DE74D064}" type="presParOf" srcId="{C36C2C2E-BAC2-489C-9FC1-C8D43BA0E5DE}" destId="{290AAF47-BF2D-4ED0-9F3A-90C506E2E93C}" srcOrd="1" destOrd="0" presId="urn:microsoft.com/office/officeart/2005/8/layout/list1"/>
    <dgm:cxn modelId="{200E5040-C219-4CBF-8EB8-0FE7BE003104}" type="presParOf" srcId="{C4871F11-660A-4669-872A-DA7BBE6E214A}" destId="{9F94644B-D168-4114-AB44-156645A1C3ED}" srcOrd="13" destOrd="0" presId="urn:microsoft.com/office/officeart/2005/8/layout/list1"/>
    <dgm:cxn modelId="{F08A8880-DFE9-46C6-9EB2-3AF31DA7A18F}" type="presParOf" srcId="{C4871F11-660A-4669-872A-DA7BBE6E214A}" destId="{B5B98931-C573-480F-BF07-A9F6D5743D49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A9F11A8-12DA-4A11-A850-5D5ADC0D87F2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E77CF95-AC85-4E95-AB77-7ECADA64DC76}">
      <dgm:prSet phldrT="[Текст]"/>
      <dgm:spPr/>
      <dgm:t>
        <a:bodyPr/>
        <a:lstStyle/>
        <a:p>
          <a:r>
            <a:rPr lang="ru-RU">
              <a:solidFill>
                <a:srgbClr val="156082"/>
              </a:solidFill>
            </a:rPr>
            <a:t>Передать</a:t>
          </a:r>
          <a:r>
            <a:rPr lang="en-US">
              <a:solidFill>
                <a:srgbClr val="156082"/>
              </a:solidFill>
            </a:rPr>
            <a:t>/</a:t>
          </a:r>
          <a:r>
            <a:rPr lang="ru-RU">
              <a:solidFill>
                <a:srgbClr val="156082"/>
              </a:solidFill>
            </a:rPr>
            <a:t>опубликовать ТК продукта</a:t>
          </a:r>
          <a:endParaRPr lang="ru-RU" dirty="0">
            <a:solidFill>
              <a:srgbClr val="156082"/>
            </a:solidFill>
          </a:endParaRPr>
        </a:p>
      </dgm:t>
    </dgm:pt>
    <dgm:pt modelId="{7F04B27A-AD7E-4973-B369-2101906C023B}" type="parTrans" cxnId="{81B56637-F8AE-4A4D-9FE3-26A42A6373B9}">
      <dgm:prSet/>
      <dgm:spPr/>
      <dgm:t>
        <a:bodyPr/>
        <a:lstStyle/>
        <a:p>
          <a:endParaRPr lang="ru-RU"/>
        </a:p>
      </dgm:t>
    </dgm:pt>
    <dgm:pt modelId="{DD7D20D0-37C1-437B-BD75-E3C17321DDB1}" type="sibTrans" cxnId="{81B56637-F8AE-4A4D-9FE3-26A42A6373B9}">
      <dgm:prSet/>
      <dgm:spPr/>
      <dgm:t>
        <a:bodyPr/>
        <a:lstStyle/>
        <a:p>
          <a:endParaRPr lang="ru-RU"/>
        </a:p>
      </dgm:t>
    </dgm:pt>
    <dgm:pt modelId="{6FB46138-69F8-4CC9-8253-0677EAA6F40A}">
      <dgm:prSet phldrT="[Текст]"/>
      <dgm:spPr/>
      <dgm:t>
        <a:bodyPr/>
        <a:lstStyle/>
        <a:p>
          <a:r>
            <a:rPr lang="ru-RU" dirty="0">
              <a:solidFill>
                <a:srgbClr val="15608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Создать продукт по ТК</a:t>
          </a:r>
        </a:p>
      </dgm:t>
    </dgm:pt>
    <dgm:pt modelId="{20F3E841-290C-43D2-A954-76674E24D87A}" type="parTrans" cxnId="{D02AE797-B0BC-485B-ADB0-544AE6A8036A}">
      <dgm:prSet/>
      <dgm:spPr/>
      <dgm:t>
        <a:bodyPr/>
        <a:lstStyle/>
        <a:p>
          <a:endParaRPr lang="ru-RU"/>
        </a:p>
      </dgm:t>
    </dgm:pt>
    <dgm:pt modelId="{71508D26-36D4-452D-BAD1-2E98CED02BB2}" type="sibTrans" cxnId="{D02AE797-B0BC-485B-ADB0-544AE6A8036A}">
      <dgm:prSet/>
      <dgm:spPr/>
      <dgm:t>
        <a:bodyPr/>
        <a:lstStyle/>
        <a:p>
          <a:endParaRPr lang="ru-RU"/>
        </a:p>
      </dgm:t>
    </dgm:pt>
    <dgm:pt modelId="{E5B905C3-6C6A-45A1-B5FD-233065D61324}">
      <dgm:prSet phldrT="[Текст]" custT="1"/>
      <dgm:spPr/>
      <dgm:t>
        <a:bodyPr/>
        <a:lstStyle/>
        <a:p>
          <a:r>
            <a:rPr lang="ru-RU" sz="43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Купить</a:t>
          </a:r>
          <a:r>
            <a:rPr lang="en-US" sz="43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/</a:t>
          </a:r>
          <a:r>
            <a:rPr lang="ru-RU" sz="43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взять готовый продукт</a:t>
          </a:r>
        </a:p>
      </dgm:t>
    </dgm:pt>
    <dgm:pt modelId="{1BF87C06-1DD6-4DAE-AF17-87DC35A08411}" type="parTrans" cxnId="{8830639D-EC3F-4D36-8180-AF5B8813010D}">
      <dgm:prSet/>
      <dgm:spPr/>
      <dgm:t>
        <a:bodyPr/>
        <a:lstStyle/>
        <a:p>
          <a:endParaRPr lang="ru-RU"/>
        </a:p>
      </dgm:t>
    </dgm:pt>
    <dgm:pt modelId="{58D47223-B9DE-42A4-B5FA-1641BC7552AE}" type="sibTrans" cxnId="{8830639D-EC3F-4D36-8180-AF5B8813010D}">
      <dgm:prSet/>
      <dgm:spPr/>
      <dgm:t>
        <a:bodyPr/>
        <a:lstStyle/>
        <a:p>
          <a:endParaRPr lang="ru-RU"/>
        </a:p>
      </dgm:t>
    </dgm:pt>
    <dgm:pt modelId="{3C00A111-8041-4DB7-ACB7-F4599A6A6E3C}">
      <dgm:prSet/>
      <dgm:spPr/>
      <dgm:t>
        <a:bodyPr/>
        <a:lstStyle/>
        <a:p>
          <a:r>
            <a:rPr lang="ru-RU">
              <a:solidFill>
                <a:srgbClr val="15608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Создать для нового продукта ТК</a:t>
          </a:r>
          <a:endParaRPr lang="ru-RU" dirty="0">
            <a:solidFill>
              <a:srgbClr val="156082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08CE10DC-A41D-4306-B349-F68FDB745A0A}" type="parTrans" cxnId="{4FDB2DDC-5E36-4EB5-92B2-6D101525C454}">
      <dgm:prSet/>
      <dgm:spPr/>
      <dgm:t>
        <a:bodyPr/>
        <a:lstStyle/>
        <a:p>
          <a:endParaRPr lang="ru-RU"/>
        </a:p>
      </dgm:t>
    </dgm:pt>
    <dgm:pt modelId="{40CF20D6-D23A-43FA-876E-DEDE80D140A8}" type="sibTrans" cxnId="{4FDB2DDC-5E36-4EB5-92B2-6D101525C454}">
      <dgm:prSet/>
      <dgm:spPr/>
      <dgm:t>
        <a:bodyPr/>
        <a:lstStyle/>
        <a:p>
          <a:endParaRPr lang="ru-RU"/>
        </a:p>
      </dgm:t>
    </dgm:pt>
    <dgm:pt modelId="{CE470890-5C6C-4FA2-9898-1FB15E87A750}">
      <dgm:prSet/>
      <dgm:spPr/>
      <dgm:t>
        <a:bodyPr/>
        <a:lstStyle/>
        <a:p>
          <a:r>
            <a:rPr lang="ru-RU">
              <a:solidFill>
                <a:srgbClr val="15608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Придумать и создать новый продукт</a:t>
          </a:r>
          <a:endParaRPr lang="ru-RU" dirty="0">
            <a:solidFill>
              <a:srgbClr val="156082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ECEC0A21-A018-433D-AF66-61122AD77B81}" type="parTrans" cxnId="{C499A334-A691-4BE7-ACA9-7FD7D182862E}">
      <dgm:prSet/>
      <dgm:spPr/>
      <dgm:t>
        <a:bodyPr/>
        <a:lstStyle/>
        <a:p>
          <a:endParaRPr lang="ru-RU"/>
        </a:p>
      </dgm:t>
    </dgm:pt>
    <dgm:pt modelId="{3852423F-95E4-46C8-9FC2-92D933809DF0}" type="sibTrans" cxnId="{C499A334-A691-4BE7-ACA9-7FD7D182862E}">
      <dgm:prSet/>
      <dgm:spPr/>
      <dgm:t>
        <a:bodyPr/>
        <a:lstStyle/>
        <a:p>
          <a:endParaRPr lang="ru-RU"/>
        </a:p>
      </dgm:t>
    </dgm:pt>
    <dgm:pt modelId="{30FB63B8-E6D8-4A9A-9E0E-0DC172AB30FF}" type="pres">
      <dgm:prSet presAssocID="{6A9F11A8-12DA-4A11-A850-5D5ADC0D87F2}" presName="Name0" presStyleCnt="0">
        <dgm:presLayoutVars>
          <dgm:chMax val="7"/>
          <dgm:chPref val="7"/>
          <dgm:dir/>
        </dgm:presLayoutVars>
      </dgm:prSet>
      <dgm:spPr/>
    </dgm:pt>
    <dgm:pt modelId="{55C19324-EAE9-4ECF-AE40-3A0E9B680150}" type="pres">
      <dgm:prSet presAssocID="{6A9F11A8-12DA-4A11-A850-5D5ADC0D87F2}" presName="Name1" presStyleCnt="0"/>
      <dgm:spPr/>
    </dgm:pt>
    <dgm:pt modelId="{B22CE1AB-D13B-4F56-8DFB-3CA354F81AD9}" type="pres">
      <dgm:prSet presAssocID="{6A9F11A8-12DA-4A11-A850-5D5ADC0D87F2}" presName="cycle" presStyleCnt="0"/>
      <dgm:spPr/>
    </dgm:pt>
    <dgm:pt modelId="{18828D8C-089C-47D8-9128-4BC14573D674}" type="pres">
      <dgm:prSet presAssocID="{6A9F11A8-12DA-4A11-A850-5D5ADC0D87F2}" presName="srcNode" presStyleLbl="node1" presStyleIdx="0" presStyleCnt="5"/>
      <dgm:spPr/>
    </dgm:pt>
    <dgm:pt modelId="{45BCC049-97DA-4CEB-A7C8-09A7BE6F000B}" type="pres">
      <dgm:prSet presAssocID="{6A9F11A8-12DA-4A11-A850-5D5ADC0D87F2}" presName="conn" presStyleLbl="parChTrans1D2" presStyleIdx="0" presStyleCnt="1"/>
      <dgm:spPr/>
    </dgm:pt>
    <dgm:pt modelId="{ECCC81ED-9AF6-40DE-B5F7-3FF242F8F823}" type="pres">
      <dgm:prSet presAssocID="{6A9F11A8-12DA-4A11-A850-5D5ADC0D87F2}" presName="extraNode" presStyleLbl="node1" presStyleIdx="0" presStyleCnt="5"/>
      <dgm:spPr/>
    </dgm:pt>
    <dgm:pt modelId="{3768B305-50F6-421B-AA88-4E5900E6CF82}" type="pres">
      <dgm:prSet presAssocID="{6A9F11A8-12DA-4A11-A850-5D5ADC0D87F2}" presName="dstNode" presStyleLbl="node1" presStyleIdx="0" presStyleCnt="5"/>
      <dgm:spPr/>
    </dgm:pt>
    <dgm:pt modelId="{CB18633B-51D4-4D6A-8B78-27474F36C620}" type="pres">
      <dgm:prSet presAssocID="{9E77CF95-AC85-4E95-AB77-7ECADA64DC76}" presName="text_1" presStyleLbl="node1" presStyleIdx="0" presStyleCnt="5">
        <dgm:presLayoutVars>
          <dgm:bulletEnabled val="1"/>
        </dgm:presLayoutVars>
      </dgm:prSet>
      <dgm:spPr/>
    </dgm:pt>
    <dgm:pt modelId="{AB16CDD3-5C34-4F1E-9777-D020E8E1BDF5}" type="pres">
      <dgm:prSet presAssocID="{9E77CF95-AC85-4E95-AB77-7ECADA64DC76}" presName="accent_1" presStyleCnt="0"/>
      <dgm:spPr/>
    </dgm:pt>
    <dgm:pt modelId="{C73F8C13-07F0-4270-9762-A009B36D6CF9}" type="pres">
      <dgm:prSet presAssocID="{9E77CF95-AC85-4E95-AB77-7ECADA64DC76}" presName="accentRepeatNode" presStyleLbl="solidFgAcc1" presStyleIdx="0" presStyleCnt="5"/>
      <dgm:spPr/>
    </dgm:pt>
    <dgm:pt modelId="{CBCFA845-DA1A-40DC-AE59-58AF209AB92C}" type="pres">
      <dgm:prSet presAssocID="{3C00A111-8041-4DB7-ACB7-F4599A6A6E3C}" presName="text_2" presStyleLbl="node1" presStyleIdx="1" presStyleCnt="5">
        <dgm:presLayoutVars>
          <dgm:bulletEnabled val="1"/>
        </dgm:presLayoutVars>
      </dgm:prSet>
      <dgm:spPr/>
    </dgm:pt>
    <dgm:pt modelId="{104978D0-4650-4580-B812-CC47DD86A771}" type="pres">
      <dgm:prSet presAssocID="{3C00A111-8041-4DB7-ACB7-F4599A6A6E3C}" presName="accent_2" presStyleCnt="0"/>
      <dgm:spPr/>
    </dgm:pt>
    <dgm:pt modelId="{98444B57-D4D7-40ED-AE02-F294CDC3C690}" type="pres">
      <dgm:prSet presAssocID="{3C00A111-8041-4DB7-ACB7-F4599A6A6E3C}" presName="accentRepeatNode" presStyleLbl="solidFgAcc1" presStyleIdx="1" presStyleCnt="5"/>
      <dgm:spPr/>
    </dgm:pt>
    <dgm:pt modelId="{35F6AF76-5D94-4017-8FB9-EBA8685901B3}" type="pres">
      <dgm:prSet presAssocID="{CE470890-5C6C-4FA2-9898-1FB15E87A750}" presName="text_3" presStyleLbl="node1" presStyleIdx="2" presStyleCnt="5">
        <dgm:presLayoutVars>
          <dgm:bulletEnabled val="1"/>
        </dgm:presLayoutVars>
      </dgm:prSet>
      <dgm:spPr/>
    </dgm:pt>
    <dgm:pt modelId="{6A2D7291-6139-42C2-B1E2-6654C1BA1C2E}" type="pres">
      <dgm:prSet presAssocID="{CE470890-5C6C-4FA2-9898-1FB15E87A750}" presName="accent_3" presStyleCnt="0"/>
      <dgm:spPr/>
    </dgm:pt>
    <dgm:pt modelId="{CE181EFA-13D6-46D4-A987-22D270381997}" type="pres">
      <dgm:prSet presAssocID="{CE470890-5C6C-4FA2-9898-1FB15E87A750}" presName="accentRepeatNode" presStyleLbl="solidFgAcc1" presStyleIdx="2" presStyleCnt="5"/>
      <dgm:spPr/>
    </dgm:pt>
    <dgm:pt modelId="{67710759-FF6A-44B0-9C02-DEC53D6DA459}" type="pres">
      <dgm:prSet presAssocID="{6FB46138-69F8-4CC9-8253-0677EAA6F40A}" presName="text_4" presStyleLbl="node1" presStyleIdx="3" presStyleCnt="5">
        <dgm:presLayoutVars>
          <dgm:bulletEnabled val="1"/>
        </dgm:presLayoutVars>
      </dgm:prSet>
      <dgm:spPr/>
    </dgm:pt>
    <dgm:pt modelId="{830C9E4E-AC43-45E4-8576-D08E1A9EE906}" type="pres">
      <dgm:prSet presAssocID="{6FB46138-69F8-4CC9-8253-0677EAA6F40A}" presName="accent_4" presStyleCnt="0"/>
      <dgm:spPr/>
    </dgm:pt>
    <dgm:pt modelId="{33D6CB62-5255-4690-A9E5-E704CE6F03DE}" type="pres">
      <dgm:prSet presAssocID="{6FB46138-69F8-4CC9-8253-0677EAA6F40A}" presName="accentRepeatNode" presStyleLbl="solidFgAcc1" presStyleIdx="3" presStyleCnt="5"/>
      <dgm:spPr/>
    </dgm:pt>
    <dgm:pt modelId="{2778A888-CD50-4305-8747-3EF4CF0BCCC1}" type="pres">
      <dgm:prSet presAssocID="{E5B905C3-6C6A-45A1-B5FD-233065D61324}" presName="text_5" presStyleLbl="node1" presStyleIdx="4" presStyleCnt="5">
        <dgm:presLayoutVars>
          <dgm:bulletEnabled val="1"/>
        </dgm:presLayoutVars>
      </dgm:prSet>
      <dgm:spPr/>
    </dgm:pt>
    <dgm:pt modelId="{FB072AB0-88BD-49E5-8336-1BBC9319402C}" type="pres">
      <dgm:prSet presAssocID="{E5B905C3-6C6A-45A1-B5FD-233065D61324}" presName="accent_5" presStyleCnt="0"/>
      <dgm:spPr/>
    </dgm:pt>
    <dgm:pt modelId="{B72F79B5-ECF5-4F4C-9E4E-C8EED0CD40DA}" type="pres">
      <dgm:prSet presAssocID="{E5B905C3-6C6A-45A1-B5FD-233065D61324}" presName="accentRepeatNode" presStyleLbl="solidFgAcc1" presStyleIdx="4" presStyleCnt="5"/>
      <dgm:spPr/>
    </dgm:pt>
  </dgm:ptLst>
  <dgm:cxnLst>
    <dgm:cxn modelId="{BFF8D411-4B51-49A6-9EB3-2D9D89B2FD9F}" type="presOf" srcId="{CE470890-5C6C-4FA2-9898-1FB15E87A750}" destId="{35F6AF76-5D94-4017-8FB9-EBA8685901B3}" srcOrd="0" destOrd="0" presId="urn:microsoft.com/office/officeart/2008/layout/VerticalCurvedList"/>
    <dgm:cxn modelId="{B0662318-A6BC-4837-91B4-A2770D5A4049}" type="presOf" srcId="{3C00A111-8041-4DB7-ACB7-F4599A6A6E3C}" destId="{CBCFA845-DA1A-40DC-AE59-58AF209AB92C}" srcOrd="0" destOrd="0" presId="urn:microsoft.com/office/officeart/2008/layout/VerticalCurvedList"/>
    <dgm:cxn modelId="{C499A334-A691-4BE7-ACA9-7FD7D182862E}" srcId="{6A9F11A8-12DA-4A11-A850-5D5ADC0D87F2}" destId="{CE470890-5C6C-4FA2-9898-1FB15E87A750}" srcOrd="2" destOrd="0" parTransId="{ECEC0A21-A018-433D-AF66-61122AD77B81}" sibTransId="{3852423F-95E4-46C8-9FC2-92D933809DF0}"/>
    <dgm:cxn modelId="{35123337-E555-4BE8-85C0-A1BCF71CEAFB}" type="presOf" srcId="{9E77CF95-AC85-4E95-AB77-7ECADA64DC76}" destId="{CB18633B-51D4-4D6A-8B78-27474F36C620}" srcOrd="0" destOrd="0" presId="urn:microsoft.com/office/officeart/2008/layout/VerticalCurvedList"/>
    <dgm:cxn modelId="{81B56637-F8AE-4A4D-9FE3-26A42A6373B9}" srcId="{6A9F11A8-12DA-4A11-A850-5D5ADC0D87F2}" destId="{9E77CF95-AC85-4E95-AB77-7ECADA64DC76}" srcOrd="0" destOrd="0" parTransId="{7F04B27A-AD7E-4973-B369-2101906C023B}" sibTransId="{DD7D20D0-37C1-437B-BD75-E3C17321DDB1}"/>
    <dgm:cxn modelId="{F4746A40-680E-4035-8E9C-27D091A79AFE}" type="presOf" srcId="{6A9F11A8-12DA-4A11-A850-5D5ADC0D87F2}" destId="{30FB63B8-E6D8-4A9A-9E0E-0DC172AB30FF}" srcOrd="0" destOrd="0" presId="urn:microsoft.com/office/officeart/2008/layout/VerticalCurvedList"/>
    <dgm:cxn modelId="{20E3F445-33E4-4C30-A790-922865A01798}" type="presOf" srcId="{E5B905C3-6C6A-45A1-B5FD-233065D61324}" destId="{2778A888-CD50-4305-8747-3EF4CF0BCCC1}" srcOrd="0" destOrd="0" presId="urn:microsoft.com/office/officeart/2008/layout/VerticalCurvedList"/>
    <dgm:cxn modelId="{D02AE797-B0BC-485B-ADB0-544AE6A8036A}" srcId="{6A9F11A8-12DA-4A11-A850-5D5ADC0D87F2}" destId="{6FB46138-69F8-4CC9-8253-0677EAA6F40A}" srcOrd="3" destOrd="0" parTransId="{20F3E841-290C-43D2-A954-76674E24D87A}" sibTransId="{71508D26-36D4-452D-BAD1-2E98CED02BB2}"/>
    <dgm:cxn modelId="{8830639D-EC3F-4D36-8180-AF5B8813010D}" srcId="{6A9F11A8-12DA-4A11-A850-5D5ADC0D87F2}" destId="{E5B905C3-6C6A-45A1-B5FD-233065D61324}" srcOrd="4" destOrd="0" parTransId="{1BF87C06-1DD6-4DAE-AF17-87DC35A08411}" sibTransId="{58D47223-B9DE-42A4-B5FA-1641BC7552AE}"/>
    <dgm:cxn modelId="{261A0CA1-2C61-4336-9A94-451275C2C6F8}" type="presOf" srcId="{6FB46138-69F8-4CC9-8253-0677EAA6F40A}" destId="{67710759-FF6A-44B0-9C02-DEC53D6DA459}" srcOrd="0" destOrd="0" presId="urn:microsoft.com/office/officeart/2008/layout/VerticalCurvedList"/>
    <dgm:cxn modelId="{D647F2A9-396D-4B14-9A21-ABBFC346C138}" type="presOf" srcId="{DD7D20D0-37C1-437B-BD75-E3C17321DDB1}" destId="{45BCC049-97DA-4CEB-A7C8-09A7BE6F000B}" srcOrd="0" destOrd="0" presId="urn:microsoft.com/office/officeart/2008/layout/VerticalCurvedList"/>
    <dgm:cxn modelId="{4FDB2DDC-5E36-4EB5-92B2-6D101525C454}" srcId="{6A9F11A8-12DA-4A11-A850-5D5ADC0D87F2}" destId="{3C00A111-8041-4DB7-ACB7-F4599A6A6E3C}" srcOrd="1" destOrd="0" parTransId="{08CE10DC-A41D-4306-B349-F68FDB745A0A}" sibTransId="{40CF20D6-D23A-43FA-876E-DEDE80D140A8}"/>
    <dgm:cxn modelId="{5E9CAD98-81F6-410C-8502-72D04CEDFE39}" type="presParOf" srcId="{30FB63B8-E6D8-4A9A-9E0E-0DC172AB30FF}" destId="{55C19324-EAE9-4ECF-AE40-3A0E9B680150}" srcOrd="0" destOrd="0" presId="urn:microsoft.com/office/officeart/2008/layout/VerticalCurvedList"/>
    <dgm:cxn modelId="{83351027-6FD4-4D51-B830-BFD8D508CA88}" type="presParOf" srcId="{55C19324-EAE9-4ECF-AE40-3A0E9B680150}" destId="{B22CE1AB-D13B-4F56-8DFB-3CA354F81AD9}" srcOrd="0" destOrd="0" presId="urn:microsoft.com/office/officeart/2008/layout/VerticalCurvedList"/>
    <dgm:cxn modelId="{5DCE69AB-FAF0-4715-B9C4-6A580D585621}" type="presParOf" srcId="{B22CE1AB-D13B-4F56-8DFB-3CA354F81AD9}" destId="{18828D8C-089C-47D8-9128-4BC14573D674}" srcOrd="0" destOrd="0" presId="urn:microsoft.com/office/officeart/2008/layout/VerticalCurvedList"/>
    <dgm:cxn modelId="{B9589F41-1879-4591-AB10-F31CE8B6609C}" type="presParOf" srcId="{B22CE1AB-D13B-4F56-8DFB-3CA354F81AD9}" destId="{45BCC049-97DA-4CEB-A7C8-09A7BE6F000B}" srcOrd="1" destOrd="0" presId="urn:microsoft.com/office/officeart/2008/layout/VerticalCurvedList"/>
    <dgm:cxn modelId="{729AB7EA-16B8-4626-AC94-C52EB702E2A3}" type="presParOf" srcId="{B22CE1AB-D13B-4F56-8DFB-3CA354F81AD9}" destId="{ECCC81ED-9AF6-40DE-B5F7-3FF242F8F823}" srcOrd="2" destOrd="0" presId="urn:microsoft.com/office/officeart/2008/layout/VerticalCurvedList"/>
    <dgm:cxn modelId="{B9F3257B-72C3-4498-A686-A87F3183154E}" type="presParOf" srcId="{B22CE1AB-D13B-4F56-8DFB-3CA354F81AD9}" destId="{3768B305-50F6-421B-AA88-4E5900E6CF82}" srcOrd="3" destOrd="0" presId="urn:microsoft.com/office/officeart/2008/layout/VerticalCurvedList"/>
    <dgm:cxn modelId="{E96A74AA-F9DA-4277-8743-CDDEA5D088AA}" type="presParOf" srcId="{55C19324-EAE9-4ECF-AE40-3A0E9B680150}" destId="{CB18633B-51D4-4D6A-8B78-27474F36C620}" srcOrd="1" destOrd="0" presId="urn:microsoft.com/office/officeart/2008/layout/VerticalCurvedList"/>
    <dgm:cxn modelId="{1516F3DA-4FEF-4E83-8E6B-4A315B98347E}" type="presParOf" srcId="{55C19324-EAE9-4ECF-AE40-3A0E9B680150}" destId="{AB16CDD3-5C34-4F1E-9777-D020E8E1BDF5}" srcOrd="2" destOrd="0" presId="urn:microsoft.com/office/officeart/2008/layout/VerticalCurvedList"/>
    <dgm:cxn modelId="{B7C43DBF-E4D2-4CC0-A208-8C0EF6EDBE74}" type="presParOf" srcId="{AB16CDD3-5C34-4F1E-9777-D020E8E1BDF5}" destId="{C73F8C13-07F0-4270-9762-A009B36D6CF9}" srcOrd="0" destOrd="0" presId="urn:microsoft.com/office/officeart/2008/layout/VerticalCurvedList"/>
    <dgm:cxn modelId="{9A35F6BF-3C2E-4FF7-9760-CCF50E28F138}" type="presParOf" srcId="{55C19324-EAE9-4ECF-AE40-3A0E9B680150}" destId="{CBCFA845-DA1A-40DC-AE59-58AF209AB92C}" srcOrd="3" destOrd="0" presId="urn:microsoft.com/office/officeart/2008/layout/VerticalCurvedList"/>
    <dgm:cxn modelId="{C6C628DC-FD6A-42B8-BD84-7BE919EF7F1D}" type="presParOf" srcId="{55C19324-EAE9-4ECF-AE40-3A0E9B680150}" destId="{104978D0-4650-4580-B812-CC47DD86A771}" srcOrd="4" destOrd="0" presId="urn:microsoft.com/office/officeart/2008/layout/VerticalCurvedList"/>
    <dgm:cxn modelId="{2CA4AF73-B01B-4740-941F-05E635E451E3}" type="presParOf" srcId="{104978D0-4650-4580-B812-CC47DD86A771}" destId="{98444B57-D4D7-40ED-AE02-F294CDC3C690}" srcOrd="0" destOrd="0" presId="urn:microsoft.com/office/officeart/2008/layout/VerticalCurvedList"/>
    <dgm:cxn modelId="{8D5EF6D4-F3DB-4C33-AA0A-5974B4B09F87}" type="presParOf" srcId="{55C19324-EAE9-4ECF-AE40-3A0E9B680150}" destId="{35F6AF76-5D94-4017-8FB9-EBA8685901B3}" srcOrd="5" destOrd="0" presId="urn:microsoft.com/office/officeart/2008/layout/VerticalCurvedList"/>
    <dgm:cxn modelId="{EDF7539C-E3C6-4583-8F3B-86CDFC40A75C}" type="presParOf" srcId="{55C19324-EAE9-4ECF-AE40-3A0E9B680150}" destId="{6A2D7291-6139-42C2-B1E2-6654C1BA1C2E}" srcOrd="6" destOrd="0" presId="urn:microsoft.com/office/officeart/2008/layout/VerticalCurvedList"/>
    <dgm:cxn modelId="{A35628A5-0088-44A9-B138-01343EA81099}" type="presParOf" srcId="{6A2D7291-6139-42C2-B1E2-6654C1BA1C2E}" destId="{CE181EFA-13D6-46D4-A987-22D270381997}" srcOrd="0" destOrd="0" presId="urn:microsoft.com/office/officeart/2008/layout/VerticalCurvedList"/>
    <dgm:cxn modelId="{45E80FC1-E26B-4CD3-B28E-025AD735130B}" type="presParOf" srcId="{55C19324-EAE9-4ECF-AE40-3A0E9B680150}" destId="{67710759-FF6A-44B0-9C02-DEC53D6DA459}" srcOrd="7" destOrd="0" presId="urn:microsoft.com/office/officeart/2008/layout/VerticalCurvedList"/>
    <dgm:cxn modelId="{B47621FF-31C3-4C79-A584-C5F54A213361}" type="presParOf" srcId="{55C19324-EAE9-4ECF-AE40-3A0E9B680150}" destId="{830C9E4E-AC43-45E4-8576-D08E1A9EE906}" srcOrd="8" destOrd="0" presId="urn:microsoft.com/office/officeart/2008/layout/VerticalCurvedList"/>
    <dgm:cxn modelId="{8AF5BAB1-81C4-45B3-A622-49F83D06D52E}" type="presParOf" srcId="{830C9E4E-AC43-45E4-8576-D08E1A9EE906}" destId="{33D6CB62-5255-4690-A9E5-E704CE6F03DE}" srcOrd="0" destOrd="0" presId="urn:microsoft.com/office/officeart/2008/layout/VerticalCurvedList"/>
    <dgm:cxn modelId="{CBD5E0B2-9545-4385-9365-353BD222E5AC}" type="presParOf" srcId="{55C19324-EAE9-4ECF-AE40-3A0E9B680150}" destId="{2778A888-CD50-4305-8747-3EF4CF0BCCC1}" srcOrd="9" destOrd="0" presId="urn:microsoft.com/office/officeart/2008/layout/VerticalCurvedList"/>
    <dgm:cxn modelId="{D21620B5-6D1E-4C6A-825F-EBC8802060BA}" type="presParOf" srcId="{55C19324-EAE9-4ECF-AE40-3A0E9B680150}" destId="{FB072AB0-88BD-49E5-8336-1BBC9319402C}" srcOrd="10" destOrd="0" presId="urn:microsoft.com/office/officeart/2008/layout/VerticalCurvedList"/>
    <dgm:cxn modelId="{7A7EF0DE-0160-4CA0-B81C-A00866C6A548}" type="presParOf" srcId="{FB072AB0-88BD-49E5-8336-1BBC9319402C}" destId="{B72F79B5-ECF5-4F4C-9E4E-C8EED0CD40DA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A9F11A8-12DA-4A11-A850-5D5ADC0D87F2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E77CF95-AC85-4E95-AB77-7ECADA64DC76}">
      <dgm:prSet phldrT="[Текст]"/>
      <dgm:spPr/>
      <dgm:t>
        <a:bodyPr/>
        <a:lstStyle/>
        <a:p>
          <a:r>
            <a:rPr lang="ru-RU" dirty="0">
              <a:solidFill>
                <a:srgbClr val="15608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Передать</a:t>
          </a:r>
          <a:r>
            <a:rPr lang="en-US" dirty="0">
              <a:solidFill>
                <a:srgbClr val="15608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/</a:t>
          </a:r>
          <a:r>
            <a:rPr lang="ru-RU" dirty="0">
              <a:solidFill>
                <a:srgbClr val="15608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опубликовать ТК продукта</a:t>
          </a:r>
        </a:p>
      </dgm:t>
    </dgm:pt>
    <dgm:pt modelId="{7F04B27A-AD7E-4973-B369-2101906C023B}" type="parTrans" cxnId="{81B56637-F8AE-4A4D-9FE3-26A42A6373B9}">
      <dgm:prSet/>
      <dgm:spPr/>
      <dgm:t>
        <a:bodyPr/>
        <a:lstStyle/>
        <a:p>
          <a:endParaRPr lang="ru-RU"/>
        </a:p>
      </dgm:t>
    </dgm:pt>
    <dgm:pt modelId="{DD7D20D0-37C1-437B-BD75-E3C17321DDB1}" type="sibTrans" cxnId="{81B56637-F8AE-4A4D-9FE3-26A42A6373B9}">
      <dgm:prSet/>
      <dgm:spPr/>
      <dgm:t>
        <a:bodyPr/>
        <a:lstStyle/>
        <a:p>
          <a:endParaRPr lang="ru-RU"/>
        </a:p>
      </dgm:t>
    </dgm:pt>
    <dgm:pt modelId="{6FB46138-69F8-4CC9-8253-0677EAA6F40A}">
      <dgm:prSet phldrT="[Текст]"/>
      <dgm:spPr/>
      <dgm:t>
        <a:bodyPr/>
        <a:lstStyle/>
        <a:p>
          <a:r>
            <a:rPr lang="ru-RU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Создать продукт самому по ТК</a:t>
          </a:r>
        </a:p>
      </dgm:t>
    </dgm:pt>
    <dgm:pt modelId="{20F3E841-290C-43D2-A954-76674E24D87A}" type="parTrans" cxnId="{D02AE797-B0BC-485B-ADB0-544AE6A8036A}">
      <dgm:prSet/>
      <dgm:spPr/>
      <dgm:t>
        <a:bodyPr/>
        <a:lstStyle/>
        <a:p>
          <a:endParaRPr lang="ru-RU"/>
        </a:p>
      </dgm:t>
    </dgm:pt>
    <dgm:pt modelId="{71508D26-36D4-452D-BAD1-2E98CED02BB2}" type="sibTrans" cxnId="{D02AE797-B0BC-485B-ADB0-544AE6A8036A}">
      <dgm:prSet/>
      <dgm:spPr/>
      <dgm:t>
        <a:bodyPr/>
        <a:lstStyle/>
        <a:p>
          <a:endParaRPr lang="ru-RU"/>
        </a:p>
      </dgm:t>
    </dgm:pt>
    <dgm:pt modelId="{E5B905C3-6C6A-45A1-B5FD-233065D61324}">
      <dgm:prSet phldrT="[Текст]"/>
      <dgm:spPr/>
      <dgm:t>
        <a:bodyPr/>
        <a:lstStyle/>
        <a:p>
          <a:r>
            <a:rPr lang="ru-RU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Купить</a:t>
          </a:r>
          <a:r>
            <a: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/</a:t>
          </a:r>
          <a:r>
            <a:rPr lang="ru-RU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взять готовый продукт</a:t>
          </a:r>
        </a:p>
      </dgm:t>
    </dgm:pt>
    <dgm:pt modelId="{1BF87C06-1DD6-4DAE-AF17-87DC35A08411}" type="parTrans" cxnId="{8830639D-EC3F-4D36-8180-AF5B8813010D}">
      <dgm:prSet/>
      <dgm:spPr/>
      <dgm:t>
        <a:bodyPr/>
        <a:lstStyle/>
        <a:p>
          <a:endParaRPr lang="ru-RU"/>
        </a:p>
      </dgm:t>
    </dgm:pt>
    <dgm:pt modelId="{58D47223-B9DE-42A4-B5FA-1641BC7552AE}" type="sibTrans" cxnId="{8830639D-EC3F-4D36-8180-AF5B8813010D}">
      <dgm:prSet/>
      <dgm:spPr/>
      <dgm:t>
        <a:bodyPr/>
        <a:lstStyle/>
        <a:p>
          <a:endParaRPr lang="ru-RU"/>
        </a:p>
      </dgm:t>
    </dgm:pt>
    <dgm:pt modelId="{3C00A111-8041-4DB7-ACB7-F4599A6A6E3C}">
      <dgm:prSet/>
      <dgm:spPr/>
      <dgm:t>
        <a:bodyPr/>
        <a:lstStyle/>
        <a:p>
          <a:r>
            <a:rPr lang="ru-RU" dirty="0">
              <a:solidFill>
                <a:srgbClr val="15608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Создать для нового продукта ТК</a:t>
          </a:r>
        </a:p>
      </dgm:t>
    </dgm:pt>
    <dgm:pt modelId="{08CE10DC-A41D-4306-B349-F68FDB745A0A}" type="parTrans" cxnId="{4FDB2DDC-5E36-4EB5-92B2-6D101525C454}">
      <dgm:prSet/>
      <dgm:spPr/>
      <dgm:t>
        <a:bodyPr/>
        <a:lstStyle/>
        <a:p>
          <a:endParaRPr lang="ru-RU"/>
        </a:p>
      </dgm:t>
    </dgm:pt>
    <dgm:pt modelId="{40CF20D6-D23A-43FA-876E-DEDE80D140A8}" type="sibTrans" cxnId="{4FDB2DDC-5E36-4EB5-92B2-6D101525C454}">
      <dgm:prSet/>
      <dgm:spPr/>
      <dgm:t>
        <a:bodyPr/>
        <a:lstStyle/>
        <a:p>
          <a:endParaRPr lang="ru-RU"/>
        </a:p>
      </dgm:t>
    </dgm:pt>
    <dgm:pt modelId="{CE470890-5C6C-4FA2-9898-1FB15E87A750}">
      <dgm:prSet/>
      <dgm:spPr/>
      <dgm:t>
        <a:bodyPr/>
        <a:lstStyle/>
        <a:p>
          <a:r>
            <a:rPr lang="ru-RU" dirty="0">
              <a:solidFill>
                <a:srgbClr val="15608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Придумать и создать новый продукт</a:t>
          </a:r>
        </a:p>
      </dgm:t>
    </dgm:pt>
    <dgm:pt modelId="{ECEC0A21-A018-433D-AF66-61122AD77B81}" type="parTrans" cxnId="{C499A334-A691-4BE7-ACA9-7FD7D182862E}">
      <dgm:prSet/>
      <dgm:spPr/>
      <dgm:t>
        <a:bodyPr/>
        <a:lstStyle/>
        <a:p>
          <a:endParaRPr lang="ru-RU"/>
        </a:p>
      </dgm:t>
    </dgm:pt>
    <dgm:pt modelId="{3852423F-95E4-46C8-9FC2-92D933809DF0}" type="sibTrans" cxnId="{C499A334-A691-4BE7-ACA9-7FD7D182862E}">
      <dgm:prSet/>
      <dgm:spPr/>
      <dgm:t>
        <a:bodyPr/>
        <a:lstStyle/>
        <a:p>
          <a:endParaRPr lang="ru-RU"/>
        </a:p>
      </dgm:t>
    </dgm:pt>
    <dgm:pt modelId="{30FB63B8-E6D8-4A9A-9E0E-0DC172AB30FF}" type="pres">
      <dgm:prSet presAssocID="{6A9F11A8-12DA-4A11-A850-5D5ADC0D87F2}" presName="Name0" presStyleCnt="0">
        <dgm:presLayoutVars>
          <dgm:chMax val="7"/>
          <dgm:chPref val="7"/>
          <dgm:dir/>
        </dgm:presLayoutVars>
      </dgm:prSet>
      <dgm:spPr/>
    </dgm:pt>
    <dgm:pt modelId="{55C19324-EAE9-4ECF-AE40-3A0E9B680150}" type="pres">
      <dgm:prSet presAssocID="{6A9F11A8-12DA-4A11-A850-5D5ADC0D87F2}" presName="Name1" presStyleCnt="0"/>
      <dgm:spPr/>
    </dgm:pt>
    <dgm:pt modelId="{B22CE1AB-D13B-4F56-8DFB-3CA354F81AD9}" type="pres">
      <dgm:prSet presAssocID="{6A9F11A8-12DA-4A11-A850-5D5ADC0D87F2}" presName="cycle" presStyleCnt="0"/>
      <dgm:spPr/>
    </dgm:pt>
    <dgm:pt modelId="{18828D8C-089C-47D8-9128-4BC14573D674}" type="pres">
      <dgm:prSet presAssocID="{6A9F11A8-12DA-4A11-A850-5D5ADC0D87F2}" presName="srcNode" presStyleLbl="node1" presStyleIdx="0" presStyleCnt="5"/>
      <dgm:spPr/>
    </dgm:pt>
    <dgm:pt modelId="{45BCC049-97DA-4CEB-A7C8-09A7BE6F000B}" type="pres">
      <dgm:prSet presAssocID="{6A9F11A8-12DA-4A11-A850-5D5ADC0D87F2}" presName="conn" presStyleLbl="parChTrans1D2" presStyleIdx="0" presStyleCnt="1"/>
      <dgm:spPr/>
    </dgm:pt>
    <dgm:pt modelId="{ECCC81ED-9AF6-40DE-B5F7-3FF242F8F823}" type="pres">
      <dgm:prSet presAssocID="{6A9F11A8-12DA-4A11-A850-5D5ADC0D87F2}" presName="extraNode" presStyleLbl="node1" presStyleIdx="0" presStyleCnt="5"/>
      <dgm:spPr/>
    </dgm:pt>
    <dgm:pt modelId="{3768B305-50F6-421B-AA88-4E5900E6CF82}" type="pres">
      <dgm:prSet presAssocID="{6A9F11A8-12DA-4A11-A850-5D5ADC0D87F2}" presName="dstNode" presStyleLbl="node1" presStyleIdx="0" presStyleCnt="5"/>
      <dgm:spPr/>
    </dgm:pt>
    <dgm:pt modelId="{CB18633B-51D4-4D6A-8B78-27474F36C620}" type="pres">
      <dgm:prSet presAssocID="{9E77CF95-AC85-4E95-AB77-7ECADA64DC76}" presName="text_1" presStyleLbl="node1" presStyleIdx="0" presStyleCnt="5">
        <dgm:presLayoutVars>
          <dgm:bulletEnabled val="1"/>
        </dgm:presLayoutVars>
      </dgm:prSet>
      <dgm:spPr/>
    </dgm:pt>
    <dgm:pt modelId="{AB16CDD3-5C34-4F1E-9777-D020E8E1BDF5}" type="pres">
      <dgm:prSet presAssocID="{9E77CF95-AC85-4E95-AB77-7ECADA64DC76}" presName="accent_1" presStyleCnt="0"/>
      <dgm:spPr/>
    </dgm:pt>
    <dgm:pt modelId="{C73F8C13-07F0-4270-9762-A009B36D6CF9}" type="pres">
      <dgm:prSet presAssocID="{9E77CF95-AC85-4E95-AB77-7ECADA64DC76}" presName="accentRepeatNode" presStyleLbl="solidFgAcc1" presStyleIdx="0" presStyleCnt="5"/>
      <dgm:spPr/>
    </dgm:pt>
    <dgm:pt modelId="{CBCFA845-DA1A-40DC-AE59-58AF209AB92C}" type="pres">
      <dgm:prSet presAssocID="{3C00A111-8041-4DB7-ACB7-F4599A6A6E3C}" presName="text_2" presStyleLbl="node1" presStyleIdx="1" presStyleCnt="5">
        <dgm:presLayoutVars>
          <dgm:bulletEnabled val="1"/>
        </dgm:presLayoutVars>
      </dgm:prSet>
      <dgm:spPr/>
    </dgm:pt>
    <dgm:pt modelId="{104978D0-4650-4580-B812-CC47DD86A771}" type="pres">
      <dgm:prSet presAssocID="{3C00A111-8041-4DB7-ACB7-F4599A6A6E3C}" presName="accent_2" presStyleCnt="0"/>
      <dgm:spPr/>
    </dgm:pt>
    <dgm:pt modelId="{98444B57-D4D7-40ED-AE02-F294CDC3C690}" type="pres">
      <dgm:prSet presAssocID="{3C00A111-8041-4DB7-ACB7-F4599A6A6E3C}" presName="accentRepeatNode" presStyleLbl="solidFgAcc1" presStyleIdx="1" presStyleCnt="5"/>
      <dgm:spPr/>
    </dgm:pt>
    <dgm:pt modelId="{35F6AF76-5D94-4017-8FB9-EBA8685901B3}" type="pres">
      <dgm:prSet presAssocID="{CE470890-5C6C-4FA2-9898-1FB15E87A750}" presName="text_3" presStyleLbl="node1" presStyleIdx="2" presStyleCnt="5">
        <dgm:presLayoutVars>
          <dgm:bulletEnabled val="1"/>
        </dgm:presLayoutVars>
      </dgm:prSet>
      <dgm:spPr/>
    </dgm:pt>
    <dgm:pt modelId="{6A2D7291-6139-42C2-B1E2-6654C1BA1C2E}" type="pres">
      <dgm:prSet presAssocID="{CE470890-5C6C-4FA2-9898-1FB15E87A750}" presName="accent_3" presStyleCnt="0"/>
      <dgm:spPr/>
    </dgm:pt>
    <dgm:pt modelId="{CE181EFA-13D6-46D4-A987-22D270381997}" type="pres">
      <dgm:prSet presAssocID="{CE470890-5C6C-4FA2-9898-1FB15E87A750}" presName="accentRepeatNode" presStyleLbl="solidFgAcc1" presStyleIdx="2" presStyleCnt="5"/>
      <dgm:spPr/>
    </dgm:pt>
    <dgm:pt modelId="{67710759-FF6A-44B0-9C02-DEC53D6DA459}" type="pres">
      <dgm:prSet presAssocID="{6FB46138-69F8-4CC9-8253-0677EAA6F40A}" presName="text_4" presStyleLbl="node1" presStyleIdx="3" presStyleCnt="5">
        <dgm:presLayoutVars>
          <dgm:bulletEnabled val="1"/>
        </dgm:presLayoutVars>
      </dgm:prSet>
      <dgm:spPr/>
    </dgm:pt>
    <dgm:pt modelId="{830C9E4E-AC43-45E4-8576-D08E1A9EE906}" type="pres">
      <dgm:prSet presAssocID="{6FB46138-69F8-4CC9-8253-0677EAA6F40A}" presName="accent_4" presStyleCnt="0"/>
      <dgm:spPr/>
    </dgm:pt>
    <dgm:pt modelId="{33D6CB62-5255-4690-A9E5-E704CE6F03DE}" type="pres">
      <dgm:prSet presAssocID="{6FB46138-69F8-4CC9-8253-0677EAA6F40A}" presName="accentRepeatNode" presStyleLbl="solidFgAcc1" presStyleIdx="3" presStyleCnt="5"/>
      <dgm:spPr/>
    </dgm:pt>
    <dgm:pt modelId="{2778A888-CD50-4305-8747-3EF4CF0BCCC1}" type="pres">
      <dgm:prSet presAssocID="{E5B905C3-6C6A-45A1-B5FD-233065D61324}" presName="text_5" presStyleLbl="node1" presStyleIdx="4" presStyleCnt="5">
        <dgm:presLayoutVars>
          <dgm:bulletEnabled val="1"/>
        </dgm:presLayoutVars>
      </dgm:prSet>
      <dgm:spPr/>
    </dgm:pt>
    <dgm:pt modelId="{FB072AB0-88BD-49E5-8336-1BBC9319402C}" type="pres">
      <dgm:prSet presAssocID="{E5B905C3-6C6A-45A1-B5FD-233065D61324}" presName="accent_5" presStyleCnt="0"/>
      <dgm:spPr/>
    </dgm:pt>
    <dgm:pt modelId="{B72F79B5-ECF5-4F4C-9E4E-C8EED0CD40DA}" type="pres">
      <dgm:prSet presAssocID="{E5B905C3-6C6A-45A1-B5FD-233065D61324}" presName="accentRepeatNode" presStyleLbl="solidFgAcc1" presStyleIdx="4" presStyleCnt="5"/>
      <dgm:spPr/>
    </dgm:pt>
  </dgm:ptLst>
  <dgm:cxnLst>
    <dgm:cxn modelId="{BFF8D411-4B51-49A6-9EB3-2D9D89B2FD9F}" type="presOf" srcId="{CE470890-5C6C-4FA2-9898-1FB15E87A750}" destId="{35F6AF76-5D94-4017-8FB9-EBA8685901B3}" srcOrd="0" destOrd="0" presId="urn:microsoft.com/office/officeart/2008/layout/VerticalCurvedList"/>
    <dgm:cxn modelId="{B0662318-A6BC-4837-91B4-A2770D5A4049}" type="presOf" srcId="{3C00A111-8041-4DB7-ACB7-F4599A6A6E3C}" destId="{CBCFA845-DA1A-40DC-AE59-58AF209AB92C}" srcOrd="0" destOrd="0" presId="urn:microsoft.com/office/officeart/2008/layout/VerticalCurvedList"/>
    <dgm:cxn modelId="{C499A334-A691-4BE7-ACA9-7FD7D182862E}" srcId="{6A9F11A8-12DA-4A11-A850-5D5ADC0D87F2}" destId="{CE470890-5C6C-4FA2-9898-1FB15E87A750}" srcOrd="2" destOrd="0" parTransId="{ECEC0A21-A018-433D-AF66-61122AD77B81}" sibTransId="{3852423F-95E4-46C8-9FC2-92D933809DF0}"/>
    <dgm:cxn modelId="{35123337-E555-4BE8-85C0-A1BCF71CEAFB}" type="presOf" srcId="{9E77CF95-AC85-4E95-AB77-7ECADA64DC76}" destId="{CB18633B-51D4-4D6A-8B78-27474F36C620}" srcOrd="0" destOrd="0" presId="urn:microsoft.com/office/officeart/2008/layout/VerticalCurvedList"/>
    <dgm:cxn modelId="{81B56637-F8AE-4A4D-9FE3-26A42A6373B9}" srcId="{6A9F11A8-12DA-4A11-A850-5D5ADC0D87F2}" destId="{9E77CF95-AC85-4E95-AB77-7ECADA64DC76}" srcOrd="0" destOrd="0" parTransId="{7F04B27A-AD7E-4973-B369-2101906C023B}" sibTransId="{DD7D20D0-37C1-437B-BD75-E3C17321DDB1}"/>
    <dgm:cxn modelId="{F4746A40-680E-4035-8E9C-27D091A79AFE}" type="presOf" srcId="{6A9F11A8-12DA-4A11-A850-5D5ADC0D87F2}" destId="{30FB63B8-E6D8-4A9A-9E0E-0DC172AB30FF}" srcOrd="0" destOrd="0" presId="urn:microsoft.com/office/officeart/2008/layout/VerticalCurvedList"/>
    <dgm:cxn modelId="{20E3F445-33E4-4C30-A790-922865A01798}" type="presOf" srcId="{E5B905C3-6C6A-45A1-B5FD-233065D61324}" destId="{2778A888-CD50-4305-8747-3EF4CF0BCCC1}" srcOrd="0" destOrd="0" presId="urn:microsoft.com/office/officeart/2008/layout/VerticalCurvedList"/>
    <dgm:cxn modelId="{D02AE797-B0BC-485B-ADB0-544AE6A8036A}" srcId="{6A9F11A8-12DA-4A11-A850-5D5ADC0D87F2}" destId="{6FB46138-69F8-4CC9-8253-0677EAA6F40A}" srcOrd="3" destOrd="0" parTransId="{20F3E841-290C-43D2-A954-76674E24D87A}" sibTransId="{71508D26-36D4-452D-BAD1-2E98CED02BB2}"/>
    <dgm:cxn modelId="{8830639D-EC3F-4D36-8180-AF5B8813010D}" srcId="{6A9F11A8-12DA-4A11-A850-5D5ADC0D87F2}" destId="{E5B905C3-6C6A-45A1-B5FD-233065D61324}" srcOrd="4" destOrd="0" parTransId="{1BF87C06-1DD6-4DAE-AF17-87DC35A08411}" sibTransId="{58D47223-B9DE-42A4-B5FA-1641BC7552AE}"/>
    <dgm:cxn modelId="{261A0CA1-2C61-4336-9A94-451275C2C6F8}" type="presOf" srcId="{6FB46138-69F8-4CC9-8253-0677EAA6F40A}" destId="{67710759-FF6A-44B0-9C02-DEC53D6DA459}" srcOrd="0" destOrd="0" presId="urn:microsoft.com/office/officeart/2008/layout/VerticalCurvedList"/>
    <dgm:cxn modelId="{D647F2A9-396D-4B14-9A21-ABBFC346C138}" type="presOf" srcId="{DD7D20D0-37C1-437B-BD75-E3C17321DDB1}" destId="{45BCC049-97DA-4CEB-A7C8-09A7BE6F000B}" srcOrd="0" destOrd="0" presId="urn:microsoft.com/office/officeart/2008/layout/VerticalCurvedList"/>
    <dgm:cxn modelId="{4FDB2DDC-5E36-4EB5-92B2-6D101525C454}" srcId="{6A9F11A8-12DA-4A11-A850-5D5ADC0D87F2}" destId="{3C00A111-8041-4DB7-ACB7-F4599A6A6E3C}" srcOrd="1" destOrd="0" parTransId="{08CE10DC-A41D-4306-B349-F68FDB745A0A}" sibTransId="{40CF20D6-D23A-43FA-876E-DEDE80D140A8}"/>
    <dgm:cxn modelId="{5E9CAD98-81F6-410C-8502-72D04CEDFE39}" type="presParOf" srcId="{30FB63B8-E6D8-4A9A-9E0E-0DC172AB30FF}" destId="{55C19324-EAE9-4ECF-AE40-3A0E9B680150}" srcOrd="0" destOrd="0" presId="urn:microsoft.com/office/officeart/2008/layout/VerticalCurvedList"/>
    <dgm:cxn modelId="{83351027-6FD4-4D51-B830-BFD8D508CA88}" type="presParOf" srcId="{55C19324-EAE9-4ECF-AE40-3A0E9B680150}" destId="{B22CE1AB-D13B-4F56-8DFB-3CA354F81AD9}" srcOrd="0" destOrd="0" presId="urn:microsoft.com/office/officeart/2008/layout/VerticalCurvedList"/>
    <dgm:cxn modelId="{5DCE69AB-FAF0-4715-B9C4-6A580D585621}" type="presParOf" srcId="{B22CE1AB-D13B-4F56-8DFB-3CA354F81AD9}" destId="{18828D8C-089C-47D8-9128-4BC14573D674}" srcOrd="0" destOrd="0" presId="urn:microsoft.com/office/officeart/2008/layout/VerticalCurvedList"/>
    <dgm:cxn modelId="{B9589F41-1879-4591-AB10-F31CE8B6609C}" type="presParOf" srcId="{B22CE1AB-D13B-4F56-8DFB-3CA354F81AD9}" destId="{45BCC049-97DA-4CEB-A7C8-09A7BE6F000B}" srcOrd="1" destOrd="0" presId="urn:microsoft.com/office/officeart/2008/layout/VerticalCurvedList"/>
    <dgm:cxn modelId="{729AB7EA-16B8-4626-AC94-C52EB702E2A3}" type="presParOf" srcId="{B22CE1AB-D13B-4F56-8DFB-3CA354F81AD9}" destId="{ECCC81ED-9AF6-40DE-B5F7-3FF242F8F823}" srcOrd="2" destOrd="0" presId="urn:microsoft.com/office/officeart/2008/layout/VerticalCurvedList"/>
    <dgm:cxn modelId="{B9F3257B-72C3-4498-A686-A87F3183154E}" type="presParOf" srcId="{B22CE1AB-D13B-4F56-8DFB-3CA354F81AD9}" destId="{3768B305-50F6-421B-AA88-4E5900E6CF82}" srcOrd="3" destOrd="0" presId="urn:microsoft.com/office/officeart/2008/layout/VerticalCurvedList"/>
    <dgm:cxn modelId="{E96A74AA-F9DA-4277-8743-CDDEA5D088AA}" type="presParOf" srcId="{55C19324-EAE9-4ECF-AE40-3A0E9B680150}" destId="{CB18633B-51D4-4D6A-8B78-27474F36C620}" srcOrd="1" destOrd="0" presId="urn:microsoft.com/office/officeart/2008/layout/VerticalCurvedList"/>
    <dgm:cxn modelId="{1516F3DA-4FEF-4E83-8E6B-4A315B98347E}" type="presParOf" srcId="{55C19324-EAE9-4ECF-AE40-3A0E9B680150}" destId="{AB16CDD3-5C34-4F1E-9777-D020E8E1BDF5}" srcOrd="2" destOrd="0" presId="urn:microsoft.com/office/officeart/2008/layout/VerticalCurvedList"/>
    <dgm:cxn modelId="{B7C43DBF-E4D2-4CC0-A208-8C0EF6EDBE74}" type="presParOf" srcId="{AB16CDD3-5C34-4F1E-9777-D020E8E1BDF5}" destId="{C73F8C13-07F0-4270-9762-A009B36D6CF9}" srcOrd="0" destOrd="0" presId="urn:microsoft.com/office/officeart/2008/layout/VerticalCurvedList"/>
    <dgm:cxn modelId="{9A35F6BF-3C2E-4FF7-9760-CCF50E28F138}" type="presParOf" srcId="{55C19324-EAE9-4ECF-AE40-3A0E9B680150}" destId="{CBCFA845-DA1A-40DC-AE59-58AF209AB92C}" srcOrd="3" destOrd="0" presId="urn:microsoft.com/office/officeart/2008/layout/VerticalCurvedList"/>
    <dgm:cxn modelId="{C6C628DC-FD6A-42B8-BD84-7BE919EF7F1D}" type="presParOf" srcId="{55C19324-EAE9-4ECF-AE40-3A0E9B680150}" destId="{104978D0-4650-4580-B812-CC47DD86A771}" srcOrd="4" destOrd="0" presId="urn:microsoft.com/office/officeart/2008/layout/VerticalCurvedList"/>
    <dgm:cxn modelId="{2CA4AF73-B01B-4740-941F-05E635E451E3}" type="presParOf" srcId="{104978D0-4650-4580-B812-CC47DD86A771}" destId="{98444B57-D4D7-40ED-AE02-F294CDC3C690}" srcOrd="0" destOrd="0" presId="urn:microsoft.com/office/officeart/2008/layout/VerticalCurvedList"/>
    <dgm:cxn modelId="{8D5EF6D4-F3DB-4C33-AA0A-5974B4B09F87}" type="presParOf" srcId="{55C19324-EAE9-4ECF-AE40-3A0E9B680150}" destId="{35F6AF76-5D94-4017-8FB9-EBA8685901B3}" srcOrd="5" destOrd="0" presId="urn:microsoft.com/office/officeart/2008/layout/VerticalCurvedList"/>
    <dgm:cxn modelId="{EDF7539C-E3C6-4583-8F3B-86CDFC40A75C}" type="presParOf" srcId="{55C19324-EAE9-4ECF-AE40-3A0E9B680150}" destId="{6A2D7291-6139-42C2-B1E2-6654C1BA1C2E}" srcOrd="6" destOrd="0" presId="urn:microsoft.com/office/officeart/2008/layout/VerticalCurvedList"/>
    <dgm:cxn modelId="{A35628A5-0088-44A9-B138-01343EA81099}" type="presParOf" srcId="{6A2D7291-6139-42C2-B1E2-6654C1BA1C2E}" destId="{CE181EFA-13D6-46D4-A987-22D270381997}" srcOrd="0" destOrd="0" presId="urn:microsoft.com/office/officeart/2008/layout/VerticalCurvedList"/>
    <dgm:cxn modelId="{45E80FC1-E26B-4CD3-B28E-025AD735130B}" type="presParOf" srcId="{55C19324-EAE9-4ECF-AE40-3A0E9B680150}" destId="{67710759-FF6A-44B0-9C02-DEC53D6DA459}" srcOrd="7" destOrd="0" presId="urn:microsoft.com/office/officeart/2008/layout/VerticalCurvedList"/>
    <dgm:cxn modelId="{B47621FF-31C3-4C79-A584-C5F54A213361}" type="presParOf" srcId="{55C19324-EAE9-4ECF-AE40-3A0E9B680150}" destId="{830C9E4E-AC43-45E4-8576-D08E1A9EE906}" srcOrd="8" destOrd="0" presId="urn:microsoft.com/office/officeart/2008/layout/VerticalCurvedList"/>
    <dgm:cxn modelId="{8AF5BAB1-81C4-45B3-A622-49F83D06D52E}" type="presParOf" srcId="{830C9E4E-AC43-45E4-8576-D08E1A9EE906}" destId="{33D6CB62-5255-4690-A9E5-E704CE6F03DE}" srcOrd="0" destOrd="0" presId="urn:microsoft.com/office/officeart/2008/layout/VerticalCurvedList"/>
    <dgm:cxn modelId="{CBD5E0B2-9545-4385-9365-353BD222E5AC}" type="presParOf" srcId="{55C19324-EAE9-4ECF-AE40-3A0E9B680150}" destId="{2778A888-CD50-4305-8747-3EF4CF0BCCC1}" srcOrd="9" destOrd="0" presId="urn:microsoft.com/office/officeart/2008/layout/VerticalCurvedList"/>
    <dgm:cxn modelId="{D21620B5-6D1E-4C6A-825F-EBC8802060BA}" type="presParOf" srcId="{55C19324-EAE9-4ECF-AE40-3A0E9B680150}" destId="{FB072AB0-88BD-49E5-8336-1BBC9319402C}" srcOrd="10" destOrd="0" presId="urn:microsoft.com/office/officeart/2008/layout/VerticalCurvedList"/>
    <dgm:cxn modelId="{7A7EF0DE-0160-4CA0-B81C-A00866C6A548}" type="presParOf" srcId="{FB072AB0-88BD-49E5-8336-1BBC9319402C}" destId="{B72F79B5-ECF5-4F4C-9E4E-C8EED0CD40DA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A9F11A8-12DA-4A11-A850-5D5ADC0D87F2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E77CF95-AC85-4E95-AB77-7ECADA64DC76}">
      <dgm:prSet phldrT="[Текст]"/>
      <dgm:spPr/>
      <dgm:t>
        <a:bodyPr/>
        <a:lstStyle/>
        <a:p>
          <a:r>
            <a:rPr lang="ru-RU" dirty="0">
              <a:solidFill>
                <a:srgbClr val="15608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Передать</a:t>
          </a:r>
          <a:r>
            <a:rPr lang="en-US" dirty="0">
              <a:solidFill>
                <a:srgbClr val="15608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/</a:t>
          </a:r>
          <a:r>
            <a:rPr lang="ru-RU" dirty="0">
              <a:solidFill>
                <a:srgbClr val="15608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опубликовать ТК продукта</a:t>
          </a:r>
        </a:p>
      </dgm:t>
    </dgm:pt>
    <dgm:pt modelId="{7F04B27A-AD7E-4973-B369-2101906C023B}" type="parTrans" cxnId="{81B56637-F8AE-4A4D-9FE3-26A42A6373B9}">
      <dgm:prSet/>
      <dgm:spPr/>
      <dgm:t>
        <a:bodyPr/>
        <a:lstStyle/>
        <a:p>
          <a:endParaRPr lang="ru-RU"/>
        </a:p>
      </dgm:t>
    </dgm:pt>
    <dgm:pt modelId="{DD7D20D0-37C1-437B-BD75-E3C17321DDB1}" type="sibTrans" cxnId="{81B56637-F8AE-4A4D-9FE3-26A42A6373B9}">
      <dgm:prSet/>
      <dgm:spPr/>
      <dgm:t>
        <a:bodyPr/>
        <a:lstStyle/>
        <a:p>
          <a:endParaRPr lang="ru-RU"/>
        </a:p>
      </dgm:t>
    </dgm:pt>
    <dgm:pt modelId="{6FB46138-69F8-4CC9-8253-0677EAA6F40A}">
      <dgm:prSet phldrT="[Текст]"/>
      <dgm:spPr/>
      <dgm:t>
        <a:bodyPr/>
        <a:lstStyle/>
        <a:p>
          <a:r>
            <a:rPr lang="ru-RU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Создать продукт самому по ТК</a:t>
          </a:r>
        </a:p>
      </dgm:t>
    </dgm:pt>
    <dgm:pt modelId="{20F3E841-290C-43D2-A954-76674E24D87A}" type="parTrans" cxnId="{D02AE797-B0BC-485B-ADB0-544AE6A8036A}">
      <dgm:prSet/>
      <dgm:spPr/>
      <dgm:t>
        <a:bodyPr/>
        <a:lstStyle/>
        <a:p>
          <a:endParaRPr lang="ru-RU"/>
        </a:p>
      </dgm:t>
    </dgm:pt>
    <dgm:pt modelId="{71508D26-36D4-452D-BAD1-2E98CED02BB2}" type="sibTrans" cxnId="{D02AE797-B0BC-485B-ADB0-544AE6A8036A}">
      <dgm:prSet/>
      <dgm:spPr/>
      <dgm:t>
        <a:bodyPr/>
        <a:lstStyle/>
        <a:p>
          <a:endParaRPr lang="ru-RU"/>
        </a:p>
      </dgm:t>
    </dgm:pt>
    <dgm:pt modelId="{E5B905C3-6C6A-45A1-B5FD-233065D61324}">
      <dgm:prSet phldrT="[Текст]"/>
      <dgm:spPr/>
      <dgm:t>
        <a:bodyPr/>
        <a:lstStyle/>
        <a:p>
          <a:r>
            <a:rPr lang="ru-RU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Купить</a:t>
          </a:r>
          <a:r>
            <a: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/</a:t>
          </a:r>
          <a:r>
            <a:rPr lang="ru-RU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взять готовый продукт</a:t>
          </a:r>
        </a:p>
      </dgm:t>
    </dgm:pt>
    <dgm:pt modelId="{1BF87C06-1DD6-4DAE-AF17-87DC35A08411}" type="parTrans" cxnId="{8830639D-EC3F-4D36-8180-AF5B8813010D}">
      <dgm:prSet/>
      <dgm:spPr/>
      <dgm:t>
        <a:bodyPr/>
        <a:lstStyle/>
        <a:p>
          <a:endParaRPr lang="ru-RU"/>
        </a:p>
      </dgm:t>
    </dgm:pt>
    <dgm:pt modelId="{58D47223-B9DE-42A4-B5FA-1641BC7552AE}" type="sibTrans" cxnId="{8830639D-EC3F-4D36-8180-AF5B8813010D}">
      <dgm:prSet/>
      <dgm:spPr/>
      <dgm:t>
        <a:bodyPr/>
        <a:lstStyle/>
        <a:p>
          <a:endParaRPr lang="ru-RU"/>
        </a:p>
      </dgm:t>
    </dgm:pt>
    <dgm:pt modelId="{3C00A111-8041-4DB7-ACB7-F4599A6A6E3C}">
      <dgm:prSet/>
      <dgm:spPr/>
      <dgm:t>
        <a:bodyPr/>
        <a:lstStyle/>
        <a:p>
          <a:r>
            <a:rPr lang="ru-RU" dirty="0">
              <a:solidFill>
                <a:srgbClr val="15608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Создать для нового продукта ТК</a:t>
          </a:r>
        </a:p>
      </dgm:t>
    </dgm:pt>
    <dgm:pt modelId="{08CE10DC-A41D-4306-B349-F68FDB745A0A}" type="parTrans" cxnId="{4FDB2DDC-5E36-4EB5-92B2-6D101525C454}">
      <dgm:prSet/>
      <dgm:spPr/>
      <dgm:t>
        <a:bodyPr/>
        <a:lstStyle/>
        <a:p>
          <a:endParaRPr lang="ru-RU"/>
        </a:p>
      </dgm:t>
    </dgm:pt>
    <dgm:pt modelId="{40CF20D6-D23A-43FA-876E-DEDE80D140A8}" type="sibTrans" cxnId="{4FDB2DDC-5E36-4EB5-92B2-6D101525C454}">
      <dgm:prSet/>
      <dgm:spPr/>
      <dgm:t>
        <a:bodyPr/>
        <a:lstStyle/>
        <a:p>
          <a:endParaRPr lang="ru-RU"/>
        </a:p>
      </dgm:t>
    </dgm:pt>
    <dgm:pt modelId="{CE470890-5C6C-4FA2-9898-1FB15E87A750}">
      <dgm:prSet/>
      <dgm:spPr/>
      <dgm:t>
        <a:bodyPr/>
        <a:lstStyle/>
        <a:p>
          <a:r>
            <a:rPr lang="ru-RU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Придумать и создать </a:t>
          </a:r>
          <a:r>
            <a:rPr lang="ru-RU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новый</a:t>
          </a:r>
          <a:r>
            <a:rPr lang="ru-RU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продукт</a:t>
          </a:r>
        </a:p>
      </dgm:t>
    </dgm:pt>
    <dgm:pt modelId="{ECEC0A21-A018-433D-AF66-61122AD77B81}" type="parTrans" cxnId="{C499A334-A691-4BE7-ACA9-7FD7D182862E}">
      <dgm:prSet/>
      <dgm:spPr/>
      <dgm:t>
        <a:bodyPr/>
        <a:lstStyle/>
        <a:p>
          <a:endParaRPr lang="ru-RU"/>
        </a:p>
      </dgm:t>
    </dgm:pt>
    <dgm:pt modelId="{3852423F-95E4-46C8-9FC2-92D933809DF0}" type="sibTrans" cxnId="{C499A334-A691-4BE7-ACA9-7FD7D182862E}">
      <dgm:prSet/>
      <dgm:spPr/>
      <dgm:t>
        <a:bodyPr/>
        <a:lstStyle/>
        <a:p>
          <a:endParaRPr lang="ru-RU"/>
        </a:p>
      </dgm:t>
    </dgm:pt>
    <dgm:pt modelId="{30FB63B8-E6D8-4A9A-9E0E-0DC172AB30FF}" type="pres">
      <dgm:prSet presAssocID="{6A9F11A8-12DA-4A11-A850-5D5ADC0D87F2}" presName="Name0" presStyleCnt="0">
        <dgm:presLayoutVars>
          <dgm:chMax val="7"/>
          <dgm:chPref val="7"/>
          <dgm:dir/>
        </dgm:presLayoutVars>
      </dgm:prSet>
      <dgm:spPr/>
    </dgm:pt>
    <dgm:pt modelId="{55C19324-EAE9-4ECF-AE40-3A0E9B680150}" type="pres">
      <dgm:prSet presAssocID="{6A9F11A8-12DA-4A11-A850-5D5ADC0D87F2}" presName="Name1" presStyleCnt="0"/>
      <dgm:spPr/>
    </dgm:pt>
    <dgm:pt modelId="{B22CE1AB-D13B-4F56-8DFB-3CA354F81AD9}" type="pres">
      <dgm:prSet presAssocID="{6A9F11A8-12DA-4A11-A850-5D5ADC0D87F2}" presName="cycle" presStyleCnt="0"/>
      <dgm:spPr/>
    </dgm:pt>
    <dgm:pt modelId="{18828D8C-089C-47D8-9128-4BC14573D674}" type="pres">
      <dgm:prSet presAssocID="{6A9F11A8-12DA-4A11-A850-5D5ADC0D87F2}" presName="srcNode" presStyleLbl="node1" presStyleIdx="0" presStyleCnt="5"/>
      <dgm:spPr/>
    </dgm:pt>
    <dgm:pt modelId="{45BCC049-97DA-4CEB-A7C8-09A7BE6F000B}" type="pres">
      <dgm:prSet presAssocID="{6A9F11A8-12DA-4A11-A850-5D5ADC0D87F2}" presName="conn" presStyleLbl="parChTrans1D2" presStyleIdx="0" presStyleCnt="1"/>
      <dgm:spPr/>
    </dgm:pt>
    <dgm:pt modelId="{ECCC81ED-9AF6-40DE-B5F7-3FF242F8F823}" type="pres">
      <dgm:prSet presAssocID="{6A9F11A8-12DA-4A11-A850-5D5ADC0D87F2}" presName="extraNode" presStyleLbl="node1" presStyleIdx="0" presStyleCnt="5"/>
      <dgm:spPr/>
    </dgm:pt>
    <dgm:pt modelId="{3768B305-50F6-421B-AA88-4E5900E6CF82}" type="pres">
      <dgm:prSet presAssocID="{6A9F11A8-12DA-4A11-A850-5D5ADC0D87F2}" presName="dstNode" presStyleLbl="node1" presStyleIdx="0" presStyleCnt="5"/>
      <dgm:spPr/>
    </dgm:pt>
    <dgm:pt modelId="{CB18633B-51D4-4D6A-8B78-27474F36C620}" type="pres">
      <dgm:prSet presAssocID="{9E77CF95-AC85-4E95-AB77-7ECADA64DC76}" presName="text_1" presStyleLbl="node1" presStyleIdx="0" presStyleCnt="5">
        <dgm:presLayoutVars>
          <dgm:bulletEnabled val="1"/>
        </dgm:presLayoutVars>
      </dgm:prSet>
      <dgm:spPr/>
    </dgm:pt>
    <dgm:pt modelId="{AB16CDD3-5C34-4F1E-9777-D020E8E1BDF5}" type="pres">
      <dgm:prSet presAssocID="{9E77CF95-AC85-4E95-AB77-7ECADA64DC76}" presName="accent_1" presStyleCnt="0"/>
      <dgm:spPr/>
    </dgm:pt>
    <dgm:pt modelId="{C73F8C13-07F0-4270-9762-A009B36D6CF9}" type="pres">
      <dgm:prSet presAssocID="{9E77CF95-AC85-4E95-AB77-7ECADA64DC76}" presName="accentRepeatNode" presStyleLbl="solidFgAcc1" presStyleIdx="0" presStyleCnt="5"/>
      <dgm:spPr/>
    </dgm:pt>
    <dgm:pt modelId="{CBCFA845-DA1A-40DC-AE59-58AF209AB92C}" type="pres">
      <dgm:prSet presAssocID="{3C00A111-8041-4DB7-ACB7-F4599A6A6E3C}" presName="text_2" presStyleLbl="node1" presStyleIdx="1" presStyleCnt="5">
        <dgm:presLayoutVars>
          <dgm:bulletEnabled val="1"/>
        </dgm:presLayoutVars>
      </dgm:prSet>
      <dgm:spPr/>
    </dgm:pt>
    <dgm:pt modelId="{104978D0-4650-4580-B812-CC47DD86A771}" type="pres">
      <dgm:prSet presAssocID="{3C00A111-8041-4DB7-ACB7-F4599A6A6E3C}" presName="accent_2" presStyleCnt="0"/>
      <dgm:spPr/>
    </dgm:pt>
    <dgm:pt modelId="{98444B57-D4D7-40ED-AE02-F294CDC3C690}" type="pres">
      <dgm:prSet presAssocID="{3C00A111-8041-4DB7-ACB7-F4599A6A6E3C}" presName="accentRepeatNode" presStyleLbl="solidFgAcc1" presStyleIdx="1" presStyleCnt="5"/>
      <dgm:spPr/>
    </dgm:pt>
    <dgm:pt modelId="{35F6AF76-5D94-4017-8FB9-EBA8685901B3}" type="pres">
      <dgm:prSet presAssocID="{CE470890-5C6C-4FA2-9898-1FB15E87A750}" presName="text_3" presStyleLbl="node1" presStyleIdx="2" presStyleCnt="5">
        <dgm:presLayoutVars>
          <dgm:bulletEnabled val="1"/>
        </dgm:presLayoutVars>
      </dgm:prSet>
      <dgm:spPr/>
    </dgm:pt>
    <dgm:pt modelId="{6A2D7291-6139-42C2-B1E2-6654C1BA1C2E}" type="pres">
      <dgm:prSet presAssocID="{CE470890-5C6C-4FA2-9898-1FB15E87A750}" presName="accent_3" presStyleCnt="0"/>
      <dgm:spPr/>
    </dgm:pt>
    <dgm:pt modelId="{CE181EFA-13D6-46D4-A987-22D270381997}" type="pres">
      <dgm:prSet presAssocID="{CE470890-5C6C-4FA2-9898-1FB15E87A750}" presName="accentRepeatNode" presStyleLbl="solidFgAcc1" presStyleIdx="2" presStyleCnt="5"/>
      <dgm:spPr/>
    </dgm:pt>
    <dgm:pt modelId="{67710759-FF6A-44B0-9C02-DEC53D6DA459}" type="pres">
      <dgm:prSet presAssocID="{6FB46138-69F8-4CC9-8253-0677EAA6F40A}" presName="text_4" presStyleLbl="node1" presStyleIdx="3" presStyleCnt="5">
        <dgm:presLayoutVars>
          <dgm:bulletEnabled val="1"/>
        </dgm:presLayoutVars>
      </dgm:prSet>
      <dgm:spPr/>
    </dgm:pt>
    <dgm:pt modelId="{830C9E4E-AC43-45E4-8576-D08E1A9EE906}" type="pres">
      <dgm:prSet presAssocID="{6FB46138-69F8-4CC9-8253-0677EAA6F40A}" presName="accent_4" presStyleCnt="0"/>
      <dgm:spPr/>
    </dgm:pt>
    <dgm:pt modelId="{33D6CB62-5255-4690-A9E5-E704CE6F03DE}" type="pres">
      <dgm:prSet presAssocID="{6FB46138-69F8-4CC9-8253-0677EAA6F40A}" presName="accentRepeatNode" presStyleLbl="solidFgAcc1" presStyleIdx="3" presStyleCnt="5"/>
      <dgm:spPr/>
    </dgm:pt>
    <dgm:pt modelId="{2778A888-CD50-4305-8747-3EF4CF0BCCC1}" type="pres">
      <dgm:prSet presAssocID="{E5B905C3-6C6A-45A1-B5FD-233065D61324}" presName="text_5" presStyleLbl="node1" presStyleIdx="4" presStyleCnt="5">
        <dgm:presLayoutVars>
          <dgm:bulletEnabled val="1"/>
        </dgm:presLayoutVars>
      </dgm:prSet>
      <dgm:spPr/>
    </dgm:pt>
    <dgm:pt modelId="{FB072AB0-88BD-49E5-8336-1BBC9319402C}" type="pres">
      <dgm:prSet presAssocID="{E5B905C3-6C6A-45A1-B5FD-233065D61324}" presName="accent_5" presStyleCnt="0"/>
      <dgm:spPr/>
    </dgm:pt>
    <dgm:pt modelId="{B72F79B5-ECF5-4F4C-9E4E-C8EED0CD40DA}" type="pres">
      <dgm:prSet presAssocID="{E5B905C3-6C6A-45A1-B5FD-233065D61324}" presName="accentRepeatNode" presStyleLbl="solidFgAcc1" presStyleIdx="4" presStyleCnt="5"/>
      <dgm:spPr/>
    </dgm:pt>
  </dgm:ptLst>
  <dgm:cxnLst>
    <dgm:cxn modelId="{BFF8D411-4B51-49A6-9EB3-2D9D89B2FD9F}" type="presOf" srcId="{CE470890-5C6C-4FA2-9898-1FB15E87A750}" destId="{35F6AF76-5D94-4017-8FB9-EBA8685901B3}" srcOrd="0" destOrd="0" presId="urn:microsoft.com/office/officeart/2008/layout/VerticalCurvedList"/>
    <dgm:cxn modelId="{B0662318-A6BC-4837-91B4-A2770D5A4049}" type="presOf" srcId="{3C00A111-8041-4DB7-ACB7-F4599A6A6E3C}" destId="{CBCFA845-DA1A-40DC-AE59-58AF209AB92C}" srcOrd="0" destOrd="0" presId="urn:microsoft.com/office/officeart/2008/layout/VerticalCurvedList"/>
    <dgm:cxn modelId="{C499A334-A691-4BE7-ACA9-7FD7D182862E}" srcId="{6A9F11A8-12DA-4A11-A850-5D5ADC0D87F2}" destId="{CE470890-5C6C-4FA2-9898-1FB15E87A750}" srcOrd="2" destOrd="0" parTransId="{ECEC0A21-A018-433D-AF66-61122AD77B81}" sibTransId="{3852423F-95E4-46C8-9FC2-92D933809DF0}"/>
    <dgm:cxn modelId="{35123337-E555-4BE8-85C0-A1BCF71CEAFB}" type="presOf" srcId="{9E77CF95-AC85-4E95-AB77-7ECADA64DC76}" destId="{CB18633B-51D4-4D6A-8B78-27474F36C620}" srcOrd="0" destOrd="0" presId="urn:microsoft.com/office/officeart/2008/layout/VerticalCurvedList"/>
    <dgm:cxn modelId="{81B56637-F8AE-4A4D-9FE3-26A42A6373B9}" srcId="{6A9F11A8-12DA-4A11-A850-5D5ADC0D87F2}" destId="{9E77CF95-AC85-4E95-AB77-7ECADA64DC76}" srcOrd="0" destOrd="0" parTransId="{7F04B27A-AD7E-4973-B369-2101906C023B}" sibTransId="{DD7D20D0-37C1-437B-BD75-E3C17321DDB1}"/>
    <dgm:cxn modelId="{F4746A40-680E-4035-8E9C-27D091A79AFE}" type="presOf" srcId="{6A9F11A8-12DA-4A11-A850-5D5ADC0D87F2}" destId="{30FB63B8-E6D8-4A9A-9E0E-0DC172AB30FF}" srcOrd="0" destOrd="0" presId="urn:microsoft.com/office/officeart/2008/layout/VerticalCurvedList"/>
    <dgm:cxn modelId="{20E3F445-33E4-4C30-A790-922865A01798}" type="presOf" srcId="{E5B905C3-6C6A-45A1-B5FD-233065D61324}" destId="{2778A888-CD50-4305-8747-3EF4CF0BCCC1}" srcOrd="0" destOrd="0" presId="urn:microsoft.com/office/officeart/2008/layout/VerticalCurvedList"/>
    <dgm:cxn modelId="{D02AE797-B0BC-485B-ADB0-544AE6A8036A}" srcId="{6A9F11A8-12DA-4A11-A850-5D5ADC0D87F2}" destId="{6FB46138-69F8-4CC9-8253-0677EAA6F40A}" srcOrd="3" destOrd="0" parTransId="{20F3E841-290C-43D2-A954-76674E24D87A}" sibTransId="{71508D26-36D4-452D-BAD1-2E98CED02BB2}"/>
    <dgm:cxn modelId="{8830639D-EC3F-4D36-8180-AF5B8813010D}" srcId="{6A9F11A8-12DA-4A11-A850-5D5ADC0D87F2}" destId="{E5B905C3-6C6A-45A1-B5FD-233065D61324}" srcOrd="4" destOrd="0" parTransId="{1BF87C06-1DD6-4DAE-AF17-87DC35A08411}" sibTransId="{58D47223-B9DE-42A4-B5FA-1641BC7552AE}"/>
    <dgm:cxn modelId="{261A0CA1-2C61-4336-9A94-451275C2C6F8}" type="presOf" srcId="{6FB46138-69F8-4CC9-8253-0677EAA6F40A}" destId="{67710759-FF6A-44B0-9C02-DEC53D6DA459}" srcOrd="0" destOrd="0" presId="urn:microsoft.com/office/officeart/2008/layout/VerticalCurvedList"/>
    <dgm:cxn modelId="{D647F2A9-396D-4B14-9A21-ABBFC346C138}" type="presOf" srcId="{DD7D20D0-37C1-437B-BD75-E3C17321DDB1}" destId="{45BCC049-97DA-4CEB-A7C8-09A7BE6F000B}" srcOrd="0" destOrd="0" presId="urn:microsoft.com/office/officeart/2008/layout/VerticalCurvedList"/>
    <dgm:cxn modelId="{4FDB2DDC-5E36-4EB5-92B2-6D101525C454}" srcId="{6A9F11A8-12DA-4A11-A850-5D5ADC0D87F2}" destId="{3C00A111-8041-4DB7-ACB7-F4599A6A6E3C}" srcOrd="1" destOrd="0" parTransId="{08CE10DC-A41D-4306-B349-F68FDB745A0A}" sibTransId="{40CF20D6-D23A-43FA-876E-DEDE80D140A8}"/>
    <dgm:cxn modelId="{5E9CAD98-81F6-410C-8502-72D04CEDFE39}" type="presParOf" srcId="{30FB63B8-E6D8-4A9A-9E0E-0DC172AB30FF}" destId="{55C19324-EAE9-4ECF-AE40-3A0E9B680150}" srcOrd="0" destOrd="0" presId="urn:microsoft.com/office/officeart/2008/layout/VerticalCurvedList"/>
    <dgm:cxn modelId="{83351027-6FD4-4D51-B830-BFD8D508CA88}" type="presParOf" srcId="{55C19324-EAE9-4ECF-AE40-3A0E9B680150}" destId="{B22CE1AB-D13B-4F56-8DFB-3CA354F81AD9}" srcOrd="0" destOrd="0" presId="urn:microsoft.com/office/officeart/2008/layout/VerticalCurvedList"/>
    <dgm:cxn modelId="{5DCE69AB-FAF0-4715-B9C4-6A580D585621}" type="presParOf" srcId="{B22CE1AB-D13B-4F56-8DFB-3CA354F81AD9}" destId="{18828D8C-089C-47D8-9128-4BC14573D674}" srcOrd="0" destOrd="0" presId="urn:microsoft.com/office/officeart/2008/layout/VerticalCurvedList"/>
    <dgm:cxn modelId="{B9589F41-1879-4591-AB10-F31CE8B6609C}" type="presParOf" srcId="{B22CE1AB-D13B-4F56-8DFB-3CA354F81AD9}" destId="{45BCC049-97DA-4CEB-A7C8-09A7BE6F000B}" srcOrd="1" destOrd="0" presId="urn:microsoft.com/office/officeart/2008/layout/VerticalCurvedList"/>
    <dgm:cxn modelId="{729AB7EA-16B8-4626-AC94-C52EB702E2A3}" type="presParOf" srcId="{B22CE1AB-D13B-4F56-8DFB-3CA354F81AD9}" destId="{ECCC81ED-9AF6-40DE-B5F7-3FF242F8F823}" srcOrd="2" destOrd="0" presId="urn:microsoft.com/office/officeart/2008/layout/VerticalCurvedList"/>
    <dgm:cxn modelId="{B9F3257B-72C3-4498-A686-A87F3183154E}" type="presParOf" srcId="{B22CE1AB-D13B-4F56-8DFB-3CA354F81AD9}" destId="{3768B305-50F6-421B-AA88-4E5900E6CF82}" srcOrd="3" destOrd="0" presId="urn:microsoft.com/office/officeart/2008/layout/VerticalCurvedList"/>
    <dgm:cxn modelId="{E96A74AA-F9DA-4277-8743-CDDEA5D088AA}" type="presParOf" srcId="{55C19324-EAE9-4ECF-AE40-3A0E9B680150}" destId="{CB18633B-51D4-4D6A-8B78-27474F36C620}" srcOrd="1" destOrd="0" presId="urn:microsoft.com/office/officeart/2008/layout/VerticalCurvedList"/>
    <dgm:cxn modelId="{1516F3DA-4FEF-4E83-8E6B-4A315B98347E}" type="presParOf" srcId="{55C19324-EAE9-4ECF-AE40-3A0E9B680150}" destId="{AB16CDD3-5C34-4F1E-9777-D020E8E1BDF5}" srcOrd="2" destOrd="0" presId="urn:microsoft.com/office/officeart/2008/layout/VerticalCurvedList"/>
    <dgm:cxn modelId="{B7C43DBF-E4D2-4CC0-A208-8C0EF6EDBE74}" type="presParOf" srcId="{AB16CDD3-5C34-4F1E-9777-D020E8E1BDF5}" destId="{C73F8C13-07F0-4270-9762-A009B36D6CF9}" srcOrd="0" destOrd="0" presId="urn:microsoft.com/office/officeart/2008/layout/VerticalCurvedList"/>
    <dgm:cxn modelId="{9A35F6BF-3C2E-4FF7-9760-CCF50E28F138}" type="presParOf" srcId="{55C19324-EAE9-4ECF-AE40-3A0E9B680150}" destId="{CBCFA845-DA1A-40DC-AE59-58AF209AB92C}" srcOrd="3" destOrd="0" presId="urn:microsoft.com/office/officeart/2008/layout/VerticalCurvedList"/>
    <dgm:cxn modelId="{C6C628DC-FD6A-42B8-BD84-7BE919EF7F1D}" type="presParOf" srcId="{55C19324-EAE9-4ECF-AE40-3A0E9B680150}" destId="{104978D0-4650-4580-B812-CC47DD86A771}" srcOrd="4" destOrd="0" presId="urn:microsoft.com/office/officeart/2008/layout/VerticalCurvedList"/>
    <dgm:cxn modelId="{2CA4AF73-B01B-4740-941F-05E635E451E3}" type="presParOf" srcId="{104978D0-4650-4580-B812-CC47DD86A771}" destId="{98444B57-D4D7-40ED-AE02-F294CDC3C690}" srcOrd="0" destOrd="0" presId="urn:microsoft.com/office/officeart/2008/layout/VerticalCurvedList"/>
    <dgm:cxn modelId="{8D5EF6D4-F3DB-4C33-AA0A-5974B4B09F87}" type="presParOf" srcId="{55C19324-EAE9-4ECF-AE40-3A0E9B680150}" destId="{35F6AF76-5D94-4017-8FB9-EBA8685901B3}" srcOrd="5" destOrd="0" presId="urn:microsoft.com/office/officeart/2008/layout/VerticalCurvedList"/>
    <dgm:cxn modelId="{EDF7539C-E3C6-4583-8F3B-86CDFC40A75C}" type="presParOf" srcId="{55C19324-EAE9-4ECF-AE40-3A0E9B680150}" destId="{6A2D7291-6139-42C2-B1E2-6654C1BA1C2E}" srcOrd="6" destOrd="0" presId="urn:microsoft.com/office/officeart/2008/layout/VerticalCurvedList"/>
    <dgm:cxn modelId="{A35628A5-0088-44A9-B138-01343EA81099}" type="presParOf" srcId="{6A2D7291-6139-42C2-B1E2-6654C1BA1C2E}" destId="{CE181EFA-13D6-46D4-A987-22D270381997}" srcOrd="0" destOrd="0" presId="urn:microsoft.com/office/officeart/2008/layout/VerticalCurvedList"/>
    <dgm:cxn modelId="{45E80FC1-E26B-4CD3-B28E-025AD735130B}" type="presParOf" srcId="{55C19324-EAE9-4ECF-AE40-3A0E9B680150}" destId="{67710759-FF6A-44B0-9C02-DEC53D6DA459}" srcOrd="7" destOrd="0" presId="urn:microsoft.com/office/officeart/2008/layout/VerticalCurvedList"/>
    <dgm:cxn modelId="{B47621FF-31C3-4C79-A584-C5F54A213361}" type="presParOf" srcId="{55C19324-EAE9-4ECF-AE40-3A0E9B680150}" destId="{830C9E4E-AC43-45E4-8576-D08E1A9EE906}" srcOrd="8" destOrd="0" presId="urn:microsoft.com/office/officeart/2008/layout/VerticalCurvedList"/>
    <dgm:cxn modelId="{8AF5BAB1-81C4-45B3-A622-49F83D06D52E}" type="presParOf" srcId="{830C9E4E-AC43-45E4-8576-D08E1A9EE906}" destId="{33D6CB62-5255-4690-A9E5-E704CE6F03DE}" srcOrd="0" destOrd="0" presId="urn:microsoft.com/office/officeart/2008/layout/VerticalCurvedList"/>
    <dgm:cxn modelId="{CBD5E0B2-9545-4385-9365-353BD222E5AC}" type="presParOf" srcId="{55C19324-EAE9-4ECF-AE40-3A0E9B680150}" destId="{2778A888-CD50-4305-8747-3EF4CF0BCCC1}" srcOrd="9" destOrd="0" presId="urn:microsoft.com/office/officeart/2008/layout/VerticalCurvedList"/>
    <dgm:cxn modelId="{D21620B5-6D1E-4C6A-825F-EBC8802060BA}" type="presParOf" srcId="{55C19324-EAE9-4ECF-AE40-3A0E9B680150}" destId="{FB072AB0-88BD-49E5-8336-1BBC9319402C}" srcOrd="10" destOrd="0" presId="urn:microsoft.com/office/officeart/2008/layout/VerticalCurvedList"/>
    <dgm:cxn modelId="{7A7EF0DE-0160-4CA0-B81C-A00866C6A548}" type="presParOf" srcId="{FB072AB0-88BD-49E5-8336-1BBC9319402C}" destId="{B72F79B5-ECF5-4F4C-9E4E-C8EED0CD40DA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A9F11A8-12DA-4A11-A850-5D5ADC0D87F2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E77CF95-AC85-4E95-AB77-7ECADA64DC76}">
      <dgm:prSet phldrT="[Текст]"/>
      <dgm:spPr/>
      <dgm:t>
        <a:bodyPr/>
        <a:lstStyle/>
        <a:p>
          <a:r>
            <a:rPr lang="ru-RU" dirty="0">
              <a:solidFill>
                <a:srgbClr val="15608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Передать</a:t>
          </a:r>
          <a:r>
            <a:rPr lang="en-US" dirty="0">
              <a:solidFill>
                <a:srgbClr val="15608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/</a:t>
          </a:r>
          <a:r>
            <a:rPr lang="ru-RU" dirty="0">
              <a:solidFill>
                <a:srgbClr val="15608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опубликовать ТК продукта</a:t>
          </a:r>
        </a:p>
      </dgm:t>
    </dgm:pt>
    <dgm:pt modelId="{7F04B27A-AD7E-4973-B369-2101906C023B}" type="parTrans" cxnId="{81B56637-F8AE-4A4D-9FE3-26A42A6373B9}">
      <dgm:prSet/>
      <dgm:spPr/>
      <dgm:t>
        <a:bodyPr/>
        <a:lstStyle/>
        <a:p>
          <a:endParaRPr lang="ru-RU"/>
        </a:p>
      </dgm:t>
    </dgm:pt>
    <dgm:pt modelId="{DD7D20D0-37C1-437B-BD75-E3C17321DDB1}" type="sibTrans" cxnId="{81B56637-F8AE-4A4D-9FE3-26A42A6373B9}">
      <dgm:prSet/>
      <dgm:spPr/>
      <dgm:t>
        <a:bodyPr/>
        <a:lstStyle/>
        <a:p>
          <a:endParaRPr lang="ru-RU"/>
        </a:p>
      </dgm:t>
    </dgm:pt>
    <dgm:pt modelId="{6FB46138-69F8-4CC9-8253-0677EAA6F40A}">
      <dgm:prSet phldrT="[Текст]"/>
      <dgm:spPr/>
      <dgm:t>
        <a:bodyPr/>
        <a:lstStyle/>
        <a:p>
          <a:r>
            <a:rPr lang="ru-RU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Создать продукт самому по ТК</a:t>
          </a:r>
        </a:p>
      </dgm:t>
    </dgm:pt>
    <dgm:pt modelId="{20F3E841-290C-43D2-A954-76674E24D87A}" type="parTrans" cxnId="{D02AE797-B0BC-485B-ADB0-544AE6A8036A}">
      <dgm:prSet/>
      <dgm:spPr/>
      <dgm:t>
        <a:bodyPr/>
        <a:lstStyle/>
        <a:p>
          <a:endParaRPr lang="ru-RU"/>
        </a:p>
      </dgm:t>
    </dgm:pt>
    <dgm:pt modelId="{71508D26-36D4-452D-BAD1-2E98CED02BB2}" type="sibTrans" cxnId="{D02AE797-B0BC-485B-ADB0-544AE6A8036A}">
      <dgm:prSet/>
      <dgm:spPr/>
      <dgm:t>
        <a:bodyPr/>
        <a:lstStyle/>
        <a:p>
          <a:endParaRPr lang="ru-RU"/>
        </a:p>
      </dgm:t>
    </dgm:pt>
    <dgm:pt modelId="{E5B905C3-6C6A-45A1-B5FD-233065D61324}">
      <dgm:prSet phldrT="[Текст]"/>
      <dgm:spPr/>
      <dgm:t>
        <a:bodyPr/>
        <a:lstStyle/>
        <a:p>
          <a:r>
            <a:rPr lang="ru-RU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Купить</a:t>
          </a:r>
          <a:r>
            <a: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/</a:t>
          </a:r>
          <a:r>
            <a:rPr lang="ru-RU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взять готовый продукт</a:t>
          </a:r>
        </a:p>
      </dgm:t>
    </dgm:pt>
    <dgm:pt modelId="{1BF87C06-1DD6-4DAE-AF17-87DC35A08411}" type="parTrans" cxnId="{8830639D-EC3F-4D36-8180-AF5B8813010D}">
      <dgm:prSet/>
      <dgm:spPr/>
      <dgm:t>
        <a:bodyPr/>
        <a:lstStyle/>
        <a:p>
          <a:endParaRPr lang="ru-RU"/>
        </a:p>
      </dgm:t>
    </dgm:pt>
    <dgm:pt modelId="{58D47223-B9DE-42A4-B5FA-1641BC7552AE}" type="sibTrans" cxnId="{8830639D-EC3F-4D36-8180-AF5B8813010D}">
      <dgm:prSet/>
      <dgm:spPr/>
      <dgm:t>
        <a:bodyPr/>
        <a:lstStyle/>
        <a:p>
          <a:endParaRPr lang="ru-RU"/>
        </a:p>
      </dgm:t>
    </dgm:pt>
    <dgm:pt modelId="{3C00A111-8041-4DB7-ACB7-F4599A6A6E3C}">
      <dgm:prSet/>
      <dgm:spPr/>
      <dgm:t>
        <a:bodyPr/>
        <a:lstStyle/>
        <a:p>
          <a:r>
            <a:rPr lang="ru-RU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Сделать ТК для </a:t>
          </a:r>
          <a:r>
            <a:rPr lang="ru-RU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нового</a:t>
          </a:r>
          <a:r>
            <a:rPr lang="ru-RU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продукта</a:t>
          </a:r>
        </a:p>
      </dgm:t>
    </dgm:pt>
    <dgm:pt modelId="{08CE10DC-A41D-4306-B349-F68FDB745A0A}" type="parTrans" cxnId="{4FDB2DDC-5E36-4EB5-92B2-6D101525C454}">
      <dgm:prSet/>
      <dgm:spPr/>
      <dgm:t>
        <a:bodyPr/>
        <a:lstStyle/>
        <a:p>
          <a:endParaRPr lang="ru-RU"/>
        </a:p>
      </dgm:t>
    </dgm:pt>
    <dgm:pt modelId="{40CF20D6-D23A-43FA-876E-DEDE80D140A8}" type="sibTrans" cxnId="{4FDB2DDC-5E36-4EB5-92B2-6D101525C454}">
      <dgm:prSet/>
      <dgm:spPr/>
      <dgm:t>
        <a:bodyPr/>
        <a:lstStyle/>
        <a:p>
          <a:endParaRPr lang="ru-RU"/>
        </a:p>
      </dgm:t>
    </dgm:pt>
    <dgm:pt modelId="{CE470890-5C6C-4FA2-9898-1FB15E87A750}">
      <dgm:prSet/>
      <dgm:spPr/>
      <dgm:t>
        <a:bodyPr/>
        <a:lstStyle/>
        <a:p>
          <a:r>
            <a:rPr lang="ru-RU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Придумать и создать </a:t>
          </a:r>
          <a:r>
            <a:rPr lang="ru-RU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новый </a:t>
          </a:r>
          <a:r>
            <a:rPr lang="ru-RU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продукт</a:t>
          </a:r>
        </a:p>
      </dgm:t>
    </dgm:pt>
    <dgm:pt modelId="{ECEC0A21-A018-433D-AF66-61122AD77B81}" type="parTrans" cxnId="{C499A334-A691-4BE7-ACA9-7FD7D182862E}">
      <dgm:prSet/>
      <dgm:spPr/>
      <dgm:t>
        <a:bodyPr/>
        <a:lstStyle/>
        <a:p>
          <a:endParaRPr lang="ru-RU"/>
        </a:p>
      </dgm:t>
    </dgm:pt>
    <dgm:pt modelId="{3852423F-95E4-46C8-9FC2-92D933809DF0}" type="sibTrans" cxnId="{C499A334-A691-4BE7-ACA9-7FD7D182862E}">
      <dgm:prSet/>
      <dgm:spPr/>
      <dgm:t>
        <a:bodyPr/>
        <a:lstStyle/>
        <a:p>
          <a:endParaRPr lang="ru-RU"/>
        </a:p>
      </dgm:t>
    </dgm:pt>
    <dgm:pt modelId="{30FB63B8-E6D8-4A9A-9E0E-0DC172AB30FF}" type="pres">
      <dgm:prSet presAssocID="{6A9F11A8-12DA-4A11-A850-5D5ADC0D87F2}" presName="Name0" presStyleCnt="0">
        <dgm:presLayoutVars>
          <dgm:chMax val="7"/>
          <dgm:chPref val="7"/>
          <dgm:dir/>
        </dgm:presLayoutVars>
      </dgm:prSet>
      <dgm:spPr/>
    </dgm:pt>
    <dgm:pt modelId="{55C19324-EAE9-4ECF-AE40-3A0E9B680150}" type="pres">
      <dgm:prSet presAssocID="{6A9F11A8-12DA-4A11-A850-5D5ADC0D87F2}" presName="Name1" presStyleCnt="0"/>
      <dgm:spPr/>
    </dgm:pt>
    <dgm:pt modelId="{B22CE1AB-D13B-4F56-8DFB-3CA354F81AD9}" type="pres">
      <dgm:prSet presAssocID="{6A9F11A8-12DA-4A11-A850-5D5ADC0D87F2}" presName="cycle" presStyleCnt="0"/>
      <dgm:spPr/>
    </dgm:pt>
    <dgm:pt modelId="{18828D8C-089C-47D8-9128-4BC14573D674}" type="pres">
      <dgm:prSet presAssocID="{6A9F11A8-12DA-4A11-A850-5D5ADC0D87F2}" presName="srcNode" presStyleLbl="node1" presStyleIdx="0" presStyleCnt="5"/>
      <dgm:spPr/>
    </dgm:pt>
    <dgm:pt modelId="{45BCC049-97DA-4CEB-A7C8-09A7BE6F000B}" type="pres">
      <dgm:prSet presAssocID="{6A9F11A8-12DA-4A11-A850-5D5ADC0D87F2}" presName="conn" presStyleLbl="parChTrans1D2" presStyleIdx="0" presStyleCnt="1"/>
      <dgm:spPr/>
    </dgm:pt>
    <dgm:pt modelId="{ECCC81ED-9AF6-40DE-B5F7-3FF242F8F823}" type="pres">
      <dgm:prSet presAssocID="{6A9F11A8-12DA-4A11-A850-5D5ADC0D87F2}" presName="extraNode" presStyleLbl="node1" presStyleIdx="0" presStyleCnt="5"/>
      <dgm:spPr/>
    </dgm:pt>
    <dgm:pt modelId="{3768B305-50F6-421B-AA88-4E5900E6CF82}" type="pres">
      <dgm:prSet presAssocID="{6A9F11A8-12DA-4A11-A850-5D5ADC0D87F2}" presName="dstNode" presStyleLbl="node1" presStyleIdx="0" presStyleCnt="5"/>
      <dgm:spPr/>
    </dgm:pt>
    <dgm:pt modelId="{CB18633B-51D4-4D6A-8B78-27474F36C620}" type="pres">
      <dgm:prSet presAssocID="{9E77CF95-AC85-4E95-AB77-7ECADA64DC76}" presName="text_1" presStyleLbl="node1" presStyleIdx="0" presStyleCnt="5">
        <dgm:presLayoutVars>
          <dgm:bulletEnabled val="1"/>
        </dgm:presLayoutVars>
      </dgm:prSet>
      <dgm:spPr/>
    </dgm:pt>
    <dgm:pt modelId="{AB16CDD3-5C34-4F1E-9777-D020E8E1BDF5}" type="pres">
      <dgm:prSet presAssocID="{9E77CF95-AC85-4E95-AB77-7ECADA64DC76}" presName="accent_1" presStyleCnt="0"/>
      <dgm:spPr/>
    </dgm:pt>
    <dgm:pt modelId="{C73F8C13-07F0-4270-9762-A009B36D6CF9}" type="pres">
      <dgm:prSet presAssocID="{9E77CF95-AC85-4E95-AB77-7ECADA64DC76}" presName="accentRepeatNode" presStyleLbl="solidFgAcc1" presStyleIdx="0" presStyleCnt="5"/>
      <dgm:spPr/>
    </dgm:pt>
    <dgm:pt modelId="{CBCFA845-DA1A-40DC-AE59-58AF209AB92C}" type="pres">
      <dgm:prSet presAssocID="{3C00A111-8041-4DB7-ACB7-F4599A6A6E3C}" presName="text_2" presStyleLbl="node1" presStyleIdx="1" presStyleCnt="5">
        <dgm:presLayoutVars>
          <dgm:bulletEnabled val="1"/>
        </dgm:presLayoutVars>
      </dgm:prSet>
      <dgm:spPr/>
    </dgm:pt>
    <dgm:pt modelId="{104978D0-4650-4580-B812-CC47DD86A771}" type="pres">
      <dgm:prSet presAssocID="{3C00A111-8041-4DB7-ACB7-F4599A6A6E3C}" presName="accent_2" presStyleCnt="0"/>
      <dgm:spPr/>
    </dgm:pt>
    <dgm:pt modelId="{98444B57-D4D7-40ED-AE02-F294CDC3C690}" type="pres">
      <dgm:prSet presAssocID="{3C00A111-8041-4DB7-ACB7-F4599A6A6E3C}" presName="accentRepeatNode" presStyleLbl="solidFgAcc1" presStyleIdx="1" presStyleCnt="5"/>
      <dgm:spPr/>
    </dgm:pt>
    <dgm:pt modelId="{35F6AF76-5D94-4017-8FB9-EBA8685901B3}" type="pres">
      <dgm:prSet presAssocID="{CE470890-5C6C-4FA2-9898-1FB15E87A750}" presName="text_3" presStyleLbl="node1" presStyleIdx="2" presStyleCnt="5">
        <dgm:presLayoutVars>
          <dgm:bulletEnabled val="1"/>
        </dgm:presLayoutVars>
      </dgm:prSet>
      <dgm:spPr/>
    </dgm:pt>
    <dgm:pt modelId="{6A2D7291-6139-42C2-B1E2-6654C1BA1C2E}" type="pres">
      <dgm:prSet presAssocID="{CE470890-5C6C-4FA2-9898-1FB15E87A750}" presName="accent_3" presStyleCnt="0"/>
      <dgm:spPr/>
    </dgm:pt>
    <dgm:pt modelId="{CE181EFA-13D6-46D4-A987-22D270381997}" type="pres">
      <dgm:prSet presAssocID="{CE470890-5C6C-4FA2-9898-1FB15E87A750}" presName="accentRepeatNode" presStyleLbl="solidFgAcc1" presStyleIdx="2" presStyleCnt="5"/>
      <dgm:spPr/>
    </dgm:pt>
    <dgm:pt modelId="{67710759-FF6A-44B0-9C02-DEC53D6DA459}" type="pres">
      <dgm:prSet presAssocID="{6FB46138-69F8-4CC9-8253-0677EAA6F40A}" presName="text_4" presStyleLbl="node1" presStyleIdx="3" presStyleCnt="5">
        <dgm:presLayoutVars>
          <dgm:bulletEnabled val="1"/>
        </dgm:presLayoutVars>
      </dgm:prSet>
      <dgm:spPr/>
    </dgm:pt>
    <dgm:pt modelId="{830C9E4E-AC43-45E4-8576-D08E1A9EE906}" type="pres">
      <dgm:prSet presAssocID="{6FB46138-69F8-4CC9-8253-0677EAA6F40A}" presName="accent_4" presStyleCnt="0"/>
      <dgm:spPr/>
    </dgm:pt>
    <dgm:pt modelId="{33D6CB62-5255-4690-A9E5-E704CE6F03DE}" type="pres">
      <dgm:prSet presAssocID="{6FB46138-69F8-4CC9-8253-0677EAA6F40A}" presName="accentRepeatNode" presStyleLbl="solidFgAcc1" presStyleIdx="3" presStyleCnt="5"/>
      <dgm:spPr/>
    </dgm:pt>
    <dgm:pt modelId="{2778A888-CD50-4305-8747-3EF4CF0BCCC1}" type="pres">
      <dgm:prSet presAssocID="{E5B905C3-6C6A-45A1-B5FD-233065D61324}" presName="text_5" presStyleLbl="node1" presStyleIdx="4" presStyleCnt="5">
        <dgm:presLayoutVars>
          <dgm:bulletEnabled val="1"/>
        </dgm:presLayoutVars>
      </dgm:prSet>
      <dgm:spPr/>
    </dgm:pt>
    <dgm:pt modelId="{FB072AB0-88BD-49E5-8336-1BBC9319402C}" type="pres">
      <dgm:prSet presAssocID="{E5B905C3-6C6A-45A1-B5FD-233065D61324}" presName="accent_5" presStyleCnt="0"/>
      <dgm:spPr/>
    </dgm:pt>
    <dgm:pt modelId="{B72F79B5-ECF5-4F4C-9E4E-C8EED0CD40DA}" type="pres">
      <dgm:prSet presAssocID="{E5B905C3-6C6A-45A1-B5FD-233065D61324}" presName="accentRepeatNode" presStyleLbl="solidFgAcc1" presStyleIdx="4" presStyleCnt="5"/>
      <dgm:spPr/>
    </dgm:pt>
  </dgm:ptLst>
  <dgm:cxnLst>
    <dgm:cxn modelId="{BFF8D411-4B51-49A6-9EB3-2D9D89B2FD9F}" type="presOf" srcId="{CE470890-5C6C-4FA2-9898-1FB15E87A750}" destId="{35F6AF76-5D94-4017-8FB9-EBA8685901B3}" srcOrd="0" destOrd="0" presId="urn:microsoft.com/office/officeart/2008/layout/VerticalCurvedList"/>
    <dgm:cxn modelId="{B0662318-A6BC-4837-91B4-A2770D5A4049}" type="presOf" srcId="{3C00A111-8041-4DB7-ACB7-F4599A6A6E3C}" destId="{CBCFA845-DA1A-40DC-AE59-58AF209AB92C}" srcOrd="0" destOrd="0" presId="urn:microsoft.com/office/officeart/2008/layout/VerticalCurvedList"/>
    <dgm:cxn modelId="{C499A334-A691-4BE7-ACA9-7FD7D182862E}" srcId="{6A9F11A8-12DA-4A11-A850-5D5ADC0D87F2}" destId="{CE470890-5C6C-4FA2-9898-1FB15E87A750}" srcOrd="2" destOrd="0" parTransId="{ECEC0A21-A018-433D-AF66-61122AD77B81}" sibTransId="{3852423F-95E4-46C8-9FC2-92D933809DF0}"/>
    <dgm:cxn modelId="{35123337-E555-4BE8-85C0-A1BCF71CEAFB}" type="presOf" srcId="{9E77CF95-AC85-4E95-AB77-7ECADA64DC76}" destId="{CB18633B-51D4-4D6A-8B78-27474F36C620}" srcOrd="0" destOrd="0" presId="urn:microsoft.com/office/officeart/2008/layout/VerticalCurvedList"/>
    <dgm:cxn modelId="{81B56637-F8AE-4A4D-9FE3-26A42A6373B9}" srcId="{6A9F11A8-12DA-4A11-A850-5D5ADC0D87F2}" destId="{9E77CF95-AC85-4E95-AB77-7ECADA64DC76}" srcOrd="0" destOrd="0" parTransId="{7F04B27A-AD7E-4973-B369-2101906C023B}" sibTransId="{DD7D20D0-37C1-437B-BD75-E3C17321DDB1}"/>
    <dgm:cxn modelId="{F4746A40-680E-4035-8E9C-27D091A79AFE}" type="presOf" srcId="{6A9F11A8-12DA-4A11-A850-5D5ADC0D87F2}" destId="{30FB63B8-E6D8-4A9A-9E0E-0DC172AB30FF}" srcOrd="0" destOrd="0" presId="urn:microsoft.com/office/officeart/2008/layout/VerticalCurvedList"/>
    <dgm:cxn modelId="{20E3F445-33E4-4C30-A790-922865A01798}" type="presOf" srcId="{E5B905C3-6C6A-45A1-B5FD-233065D61324}" destId="{2778A888-CD50-4305-8747-3EF4CF0BCCC1}" srcOrd="0" destOrd="0" presId="urn:microsoft.com/office/officeart/2008/layout/VerticalCurvedList"/>
    <dgm:cxn modelId="{D02AE797-B0BC-485B-ADB0-544AE6A8036A}" srcId="{6A9F11A8-12DA-4A11-A850-5D5ADC0D87F2}" destId="{6FB46138-69F8-4CC9-8253-0677EAA6F40A}" srcOrd="3" destOrd="0" parTransId="{20F3E841-290C-43D2-A954-76674E24D87A}" sibTransId="{71508D26-36D4-452D-BAD1-2E98CED02BB2}"/>
    <dgm:cxn modelId="{8830639D-EC3F-4D36-8180-AF5B8813010D}" srcId="{6A9F11A8-12DA-4A11-A850-5D5ADC0D87F2}" destId="{E5B905C3-6C6A-45A1-B5FD-233065D61324}" srcOrd="4" destOrd="0" parTransId="{1BF87C06-1DD6-4DAE-AF17-87DC35A08411}" sibTransId="{58D47223-B9DE-42A4-B5FA-1641BC7552AE}"/>
    <dgm:cxn modelId="{261A0CA1-2C61-4336-9A94-451275C2C6F8}" type="presOf" srcId="{6FB46138-69F8-4CC9-8253-0677EAA6F40A}" destId="{67710759-FF6A-44B0-9C02-DEC53D6DA459}" srcOrd="0" destOrd="0" presId="urn:microsoft.com/office/officeart/2008/layout/VerticalCurvedList"/>
    <dgm:cxn modelId="{D647F2A9-396D-4B14-9A21-ABBFC346C138}" type="presOf" srcId="{DD7D20D0-37C1-437B-BD75-E3C17321DDB1}" destId="{45BCC049-97DA-4CEB-A7C8-09A7BE6F000B}" srcOrd="0" destOrd="0" presId="urn:microsoft.com/office/officeart/2008/layout/VerticalCurvedList"/>
    <dgm:cxn modelId="{4FDB2DDC-5E36-4EB5-92B2-6D101525C454}" srcId="{6A9F11A8-12DA-4A11-A850-5D5ADC0D87F2}" destId="{3C00A111-8041-4DB7-ACB7-F4599A6A6E3C}" srcOrd="1" destOrd="0" parTransId="{08CE10DC-A41D-4306-B349-F68FDB745A0A}" sibTransId="{40CF20D6-D23A-43FA-876E-DEDE80D140A8}"/>
    <dgm:cxn modelId="{5E9CAD98-81F6-410C-8502-72D04CEDFE39}" type="presParOf" srcId="{30FB63B8-E6D8-4A9A-9E0E-0DC172AB30FF}" destId="{55C19324-EAE9-4ECF-AE40-3A0E9B680150}" srcOrd="0" destOrd="0" presId="urn:microsoft.com/office/officeart/2008/layout/VerticalCurvedList"/>
    <dgm:cxn modelId="{83351027-6FD4-4D51-B830-BFD8D508CA88}" type="presParOf" srcId="{55C19324-EAE9-4ECF-AE40-3A0E9B680150}" destId="{B22CE1AB-D13B-4F56-8DFB-3CA354F81AD9}" srcOrd="0" destOrd="0" presId="urn:microsoft.com/office/officeart/2008/layout/VerticalCurvedList"/>
    <dgm:cxn modelId="{5DCE69AB-FAF0-4715-B9C4-6A580D585621}" type="presParOf" srcId="{B22CE1AB-D13B-4F56-8DFB-3CA354F81AD9}" destId="{18828D8C-089C-47D8-9128-4BC14573D674}" srcOrd="0" destOrd="0" presId="urn:microsoft.com/office/officeart/2008/layout/VerticalCurvedList"/>
    <dgm:cxn modelId="{B9589F41-1879-4591-AB10-F31CE8B6609C}" type="presParOf" srcId="{B22CE1AB-D13B-4F56-8DFB-3CA354F81AD9}" destId="{45BCC049-97DA-4CEB-A7C8-09A7BE6F000B}" srcOrd="1" destOrd="0" presId="urn:microsoft.com/office/officeart/2008/layout/VerticalCurvedList"/>
    <dgm:cxn modelId="{729AB7EA-16B8-4626-AC94-C52EB702E2A3}" type="presParOf" srcId="{B22CE1AB-D13B-4F56-8DFB-3CA354F81AD9}" destId="{ECCC81ED-9AF6-40DE-B5F7-3FF242F8F823}" srcOrd="2" destOrd="0" presId="urn:microsoft.com/office/officeart/2008/layout/VerticalCurvedList"/>
    <dgm:cxn modelId="{B9F3257B-72C3-4498-A686-A87F3183154E}" type="presParOf" srcId="{B22CE1AB-D13B-4F56-8DFB-3CA354F81AD9}" destId="{3768B305-50F6-421B-AA88-4E5900E6CF82}" srcOrd="3" destOrd="0" presId="urn:microsoft.com/office/officeart/2008/layout/VerticalCurvedList"/>
    <dgm:cxn modelId="{E96A74AA-F9DA-4277-8743-CDDEA5D088AA}" type="presParOf" srcId="{55C19324-EAE9-4ECF-AE40-3A0E9B680150}" destId="{CB18633B-51D4-4D6A-8B78-27474F36C620}" srcOrd="1" destOrd="0" presId="urn:microsoft.com/office/officeart/2008/layout/VerticalCurvedList"/>
    <dgm:cxn modelId="{1516F3DA-4FEF-4E83-8E6B-4A315B98347E}" type="presParOf" srcId="{55C19324-EAE9-4ECF-AE40-3A0E9B680150}" destId="{AB16CDD3-5C34-4F1E-9777-D020E8E1BDF5}" srcOrd="2" destOrd="0" presId="urn:microsoft.com/office/officeart/2008/layout/VerticalCurvedList"/>
    <dgm:cxn modelId="{B7C43DBF-E4D2-4CC0-A208-8C0EF6EDBE74}" type="presParOf" srcId="{AB16CDD3-5C34-4F1E-9777-D020E8E1BDF5}" destId="{C73F8C13-07F0-4270-9762-A009B36D6CF9}" srcOrd="0" destOrd="0" presId="urn:microsoft.com/office/officeart/2008/layout/VerticalCurvedList"/>
    <dgm:cxn modelId="{9A35F6BF-3C2E-4FF7-9760-CCF50E28F138}" type="presParOf" srcId="{55C19324-EAE9-4ECF-AE40-3A0E9B680150}" destId="{CBCFA845-DA1A-40DC-AE59-58AF209AB92C}" srcOrd="3" destOrd="0" presId="urn:microsoft.com/office/officeart/2008/layout/VerticalCurvedList"/>
    <dgm:cxn modelId="{C6C628DC-FD6A-42B8-BD84-7BE919EF7F1D}" type="presParOf" srcId="{55C19324-EAE9-4ECF-AE40-3A0E9B680150}" destId="{104978D0-4650-4580-B812-CC47DD86A771}" srcOrd="4" destOrd="0" presId="urn:microsoft.com/office/officeart/2008/layout/VerticalCurvedList"/>
    <dgm:cxn modelId="{2CA4AF73-B01B-4740-941F-05E635E451E3}" type="presParOf" srcId="{104978D0-4650-4580-B812-CC47DD86A771}" destId="{98444B57-D4D7-40ED-AE02-F294CDC3C690}" srcOrd="0" destOrd="0" presId="urn:microsoft.com/office/officeart/2008/layout/VerticalCurvedList"/>
    <dgm:cxn modelId="{8D5EF6D4-F3DB-4C33-AA0A-5974B4B09F87}" type="presParOf" srcId="{55C19324-EAE9-4ECF-AE40-3A0E9B680150}" destId="{35F6AF76-5D94-4017-8FB9-EBA8685901B3}" srcOrd="5" destOrd="0" presId="urn:microsoft.com/office/officeart/2008/layout/VerticalCurvedList"/>
    <dgm:cxn modelId="{EDF7539C-E3C6-4583-8F3B-86CDFC40A75C}" type="presParOf" srcId="{55C19324-EAE9-4ECF-AE40-3A0E9B680150}" destId="{6A2D7291-6139-42C2-B1E2-6654C1BA1C2E}" srcOrd="6" destOrd="0" presId="urn:microsoft.com/office/officeart/2008/layout/VerticalCurvedList"/>
    <dgm:cxn modelId="{A35628A5-0088-44A9-B138-01343EA81099}" type="presParOf" srcId="{6A2D7291-6139-42C2-B1E2-6654C1BA1C2E}" destId="{CE181EFA-13D6-46D4-A987-22D270381997}" srcOrd="0" destOrd="0" presId="urn:microsoft.com/office/officeart/2008/layout/VerticalCurvedList"/>
    <dgm:cxn modelId="{45E80FC1-E26B-4CD3-B28E-025AD735130B}" type="presParOf" srcId="{55C19324-EAE9-4ECF-AE40-3A0E9B680150}" destId="{67710759-FF6A-44B0-9C02-DEC53D6DA459}" srcOrd="7" destOrd="0" presId="urn:microsoft.com/office/officeart/2008/layout/VerticalCurvedList"/>
    <dgm:cxn modelId="{B47621FF-31C3-4C79-A584-C5F54A213361}" type="presParOf" srcId="{55C19324-EAE9-4ECF-AE40-3A0E9B680150}" destId="{830C9E4E-AC43-45E4-8576-D08E1A9EE906}" srcOrd="8" destOrd="0" presId="urn:microsoft.com/office/officeart/2008/layout/VerticalCurvedList"/>
    <dgm:cxn modelId="{8AF5BAB1-81C4-45B3-A622-49F83D06D52E}" type="presParOf" srcId="{830C9E4E-AC43-45E4-8576-D08E1A9EE906}" destId="{33D6CB62-5255-4690-A9E5-E704CE6F03DE}" srcOrd="0" destOrd="0" presId="urn:microsoft.com/office/officeart/2008/layout/VerticalCurvedList"/>
    <dgm:cxn modelId="{CBD5E0B2-9545-4385-9365-353BD222E5AC}" type="presParOf" srcId="{55C19324-EAE9-4ECF-AE40-3A0E9B680150}" destId="{2778A888-CD50-4305-8747-3EF4CF0BCCC1}" srcOrd="9" destOrd="0" presId="urn:microsoft.com/office/officeart/2008/layout/VerticalCurvedList"/>
    <dgm:cxn modelId="{D21620B5-6D1E-4C6A-825F-EBC8802060BA}" type="presParOf" srcId="{55C19324-EAE9-4ECF-AE40-3A0E9B680150}" destId="{FB072AB0-88BD-49E5-8336-1BBC9319402C}" srcOrd="10" destOrd="0" presId="urn:microsoft.com/office/officeart/2008/layout/VerticalCurvedList"/>
    <dgm:cxn modelId="{7A7EF0DE-0160-4CA0-B81C-A00866C6A548}" type="presParOf" srcId="{FB072AB0-88BD-49E5-8336-1BBC9319402C}" destId="{B72F79B5-ECF5-4F4C-9E4E-C8EED0CD40DA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A9F11A8-12DA-4A11-A850-5D5ADC0D87F2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E77CF95-AC85-4E95-AB77-7ECADA64DC76}">
      <dgm:prSet phldrT="[Текст]"/>
      <dgm:spPr/>
      <dgm:t>
        <a:bodyPr/>
        <a:lstStyle/>
        <a:p>
          <a:r>
            <a:rPr lang="ru-RU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Опубликовать ТК </a:t>
          </a:r>
          <a:r>
            <a:rPr lang="ru-RU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нового</a:t>
          </a:r>
          <a:r>
            <a:rPr lang="ru-RU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продукта</a:t>
          </a:r>
        </a:p>
      </dgm:t>
    </dgm:pt>
    <dgm:pt modelId="{7F04B27A-AD7E-4973-B369-2101906C023B}" type="parTrans" cxnId="{81B56637-F8AE-4A4D-9FE3-26A42A6373B9}">
      <dgm:prSet/>
      <dgm:spPr/>
      <dgm:t>
        <a:bodyPr/>
        <a:lstStyle/>
        <a:p>
          <a:endParaRPr lang="ru-RU"/>
        </a:p>
      </dgm:t>
    </dgm:pt>
    <dgm:pt modelId="{DD7D20D0-37C1-437B-BD75-E3C17321DDB1}" type="sibTrans" cxnId="{81B56637-F8AE-4A4D-9FE3-26A42A6373B9}">
      <dgm:prSet/>
      <dgm:spPr/>
      <dgm:t>
        <a:bodyPr/>
        <a:lstStyle/>
        <a:p>
          <a:endParaRPr lang="ru-RU"/>
        </a:p>
      </dgm:t>
    </dgm:pt>
    <dgm:pt modelId="{6FB46138-69F8-4CC9-8253-0677EAA6F40A}">
      <dgm:prSet phldrT="[Текст]"/>
      <dgm:spPr/>
      <dgm:t>
        <a:bodyPr/>
        <a:lstStyle/>
        <a:p>
          <a:r>
            <a:rPr lang="ru-RU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Создать продукт самому по ТК</a:t>
          </a:r>
        </a:p>
      </dgm:t>
    </dgm:pt>
    <dgm:pt modelId="{20F3E841-290C-43D2-A954-76674E24D87A}" type="parTrans" cxnId="{D02AE797-B0BC-485B-ADB0-544AE6A8036A}">
      <dgm:prSet/>
      <dgm:spPr/>
      <dgm:t>
        <a:bodyPr/>
        <a:lstStyle/>
        <a:p>
          <a:endParaRPr lang="ru-RU"/>
        </a:p>
      </dgm:t>
    </dgm:pt>
    <dgm:pt modelId="{71508D26-36D4-452D-BAD1-2E98CED02BB2}" type="sibTrans" cxnId="{D02AE797-B0BC-485B-ADB0-544AE6A8036A}">
      <dgm:prSet/>
      <dgm:spPr/>
      <dgm:t>
        <a:bodyPr/>
        <a:lstStyle/>
        <a:p>
          <a:endParaRPr lang="ru-RU"/>
        </a:p>
      </dgm:t>
    </dgm:pt>
    <dgm:pt modelId="{E5B905C3-6C6A-45A1-B5FD-233065D61324}">
      <dgm:prSet phldrT="[Текст]"/>
      <dgm:spPr/>
      <dgm:t>
        <a:bodyPr/>
        <a:lstStyle/>
        <a:p>
          <a:r>
            <a:rPr lang="ru-RU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Купить</a:t>
          </a:r>
          <a:r>
            <a: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/</a:t>
          </a:r>
          <a:r>
            <a:rPr lang="ru-RU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взять готовый продукт</a:t>
          </a:r>
        </a:p>
      </dgm:t>
    </dgm:pt>
    <dgm:pt modelId="{1BF87C06-1DD6-4DAE-AF17-87DC35A08411}" type="parTrans" cxnId="{8830639D-EC3F-4D36-8180-AF5B8813010D}">
      <dgm:prSet/>
      <dgm:spPr/>
      <dgm:t>
        <a:bodyPr/>
        <a:lstStyle/>
        <a:p>
          <a:endParaRPr lang="ru-RU"/>
        </a:p>
      </dgm:t>
    </dgm:pt>
    <dgm:pt modelId="{58D47223-B9DE-42A4-B5FA-1641BC7552AE}" type="sibTrans" cxnId="{8830639D-EC3F-4D36-8180-AF5B8813010D}">
      <dgm:prSet/>
      <dgm:spPr/>
      <dgm:t>
        <a:bodyPr/>
        <a:lstStyle/>
        <a:p>
          <a:endParaRPr lang="ru-RU"/>
        </a:p>
      </dgm:t>
    </dgm:pt>
    <dgm:pt modelId="{3C00A111-8041-4DB7-ACB7-F4599A6A6E3C}">
      <dgm:prSet/>
      <dgm:spPr/>
      <dgm:t>
        <a:bodyPr/>
        <a:lstStyle/>
        <a:p>
          <a:r>
            <a:rPr lang="ru-RU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Сделать ТК для </a:t>
          </a:r>
          <a:r>
            <a:rPr lang="ru-RU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нового</a:t>
          </a:r>
          <a:r>
            <a:rPr lang="ru-RU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продукта</a:t>
          </a:r>
        </a:p>
      </dgm:t>
    </dgm:pt>
    <dgm:pt modelId="{08CE10DC-A41D-4306-B349-F68FDB745A0A}" type="parTrans" cxnId="{4FDB2DDC-5E36-4EB5-92B2-6D101525C454}">
      <dgm:prSet/>
      <dgm:spPr/>
      <dgm:t>
        <a:bodyPr/>
        <a:lstStyle/>
        <a:p>
          <a:endParaRPr lang="ru-RU"/>
        </a:p>
      </dgm:t>
    </dgm:pt>
    <dgm:pt modelId="{40CF20D6-D23A-43FA-876E-DEDE80D140A8}" type="sibTrans" cxnId="{4FDB2DDC-5E36-4EB5-92B2-6D101525C454}">
      <dgm:prSet/>
      <dgm:spPr/>
      <dgm:t>
        <a:bodyPr/>
        <a:lstStyle/>
        <a:p>
          <a:endParaRPr lang="ru-RU"/>
        </a:p>
      </dgm:t>
    </dgm:pt>
    <dgm:pt modelId="{CE470890-5C6C-4FA2-9898-1FB15E87A750}">
      <dgm:prSet/>
      <dgm:spPr/>
      <dgm:t>
        <a:bodyPr/>
        <a:lstStyle/>
        <a:p>
          <a:r>
            <a:rPr lang="ru-RU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Придумать и создать </a:t>
          </a:r>
          <a:r>
            <a:rPr lang="ru-RU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новый</a:t>
          </a:r>
          <a:r>
            <a:rPr lang="ru-RU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продукт</a:t>
          </a:r>
        </a:p>
      </dgm:t>
    </dgm:pt>
    <dgm:pt modelId="{ECEC0A21-A018-433D-AF66-61122AD77B81}" type="parTrans" cxnId="{C499A334-A691-4BE7-ACA9-7FD7D182862E}">
      <dgm:prSet/>
      <dgm:spPr/>
      <dgm:t>
        <a:bodyPr/>
        <a:lstStyle/>
        <a:p>
          <a:endParaRPr lang="ru-RU"/>
        </a:p>
      </dgm:t>
    </dgm:pt>
    <dgm:pt modelId="{3852423F-95E4-46C8-9FC2-92D933809DF0}" type="sibTrans" cxnId="{C499A334-A691-4BE7-ACA9-7FD7D182862E}">
      <dgm:prSet/>
      <dgm:spPr/>
      <dgm:t>
        <a:bodyPr/>
        <a:lstStyle/>
        <a:p>
          <a:endParaRPr lang="ru-RU"/>
        </a:p>
      </dgm:t>
    </dgm:pt>
    <dgm:pt modelId="{30FB63B8-E6D8-4A9A-9E0E-0DC172AB30FF}" type="pres">
      <dgm:prSet presAssocID="{6A9F11A8-12DA-4A11-A850-5D5ADC0D87F2}" presName="Name0" presStyleCnt="0">
        <dgm:presLayoutVars>
          <dgm:chMax val="7"/>
          <dgm:chPref val="7"/>
          <dgm:dir/>
        </dgm:presLayoutVars>
      </dgm:prSet>
      <dgm:spPr/>
    </dgm:pt>
    <dgm:pt modelId="{55C19324-EAE9-4ECF-AE40-3A0E9B680150}" type="pres">
      <dgm:prSet presAssocID="{6A9F11A8-12DA-4A11-A850-5D5ADC0D87F2}" presName="Name1" presStyleCnt="0"/>
      <dgm:spPr/>
    </dgm:pt>
    <dgm:pt modelId="{B22CE1AB-D13B-4F56-8DFB-3CA354F81AD9}" type="pres">
      <dgm:prSet presAssocID="{6A9F11A8-12DA-4A11-A850-5D5ADC0D87F2}" presName="cycle" presStyleCnt="0"/>
      <dgm:spPr/>
    </dgm:pt>
    <dgm:pt modelId="{18828D8C-089C-47D8-9128-4BC14573D674}" type="pres">
      <dgm:prSet presAssocID="{6A9F11A8-12DA-4A11-A850-5D5ADC0D87F2}" presName="srcNode" presStyleLbl="node1" presStyleIdx="0" presStyleCnt="5"/>
      <dgm:spPr/>
    </dgm:pt>
    <dgm:pt modelId="{45BCC049-97DA-4CEB-A7C8-09A7BE6F000B}" type="pres">
      <dgm:prSet presAssocID="{6A9F11A8-12DA-4A11-A850-5D5ADC0D87F2}" presName="conn" presStyleLbl="parChTrans1D2" presStyleIdx="0" presStyleCnt="1"/>
      <dgm:spPr/>
    </dgm:pt>
    <dgm:pt modelId="{ECCC81ED-9AF6-40DE-B5F7-3FF242F8F823}" type="pres">
      <dgm:prSet presAssocID="{6A9F11A8-12DA-4A11-A850-5D5ADC0D87F2}" presName="extraNode" presStyleLbl="node1" presStyleIdx="0" presStyleCnt="5"/>
      <dgm:spPr/>
    </dgm:pt>
    <dgm:pt modelId="{3768B305-50F6-421B-AA88-4E5900E6CF82}" type="pres">
      <dgm:prSet presAssocID="{6A9F11A8-12DA-4A11-A850-5D5ADC0D87F2}" presName="dstNode" presStyleLbl="node1" presStyleIdx="0" presStyleCnt="5"/>
      <dgm:spPr/>
    </dgm:pt>
    <dgm:pt modelId="{CB18633B-51D4-4D6A-8B78-27474F36C620}" type="pres">
      <dgm:prSet presAssocID="{9E77CF95-AC85-4E95-AB77-7ECADA64DC76}" presName="text_1" presStyleLbl="node1" presStyleIdx="0" presStyleCnt="5">
        <dgm:presLayoutVars>
          <dgm:bulletEnabled val="1"/>
        </dgm:presLayoutVars>
      </dgm:prSet>
      <dgm:spPr/>
    </dgm:pt>
    <dgm:pt modelId="{AB16CDD3-5C34-4F1E-9777-D020E8E1BDF5}" type="pres">
      <dgm:prSet presAssocID="{9E77CF95-AC85-4E95-AB77-7ECADA64DC76}" presName="accent_1" presStyleCnt="0"/>
      <dgm:spPr/>
    </dgm:pt>
    <dgm:pt modelId="{C73F8C13-07F0-4270-9762-A009B36D6CF9}" type="pres">
      <dgm:prSet presAssocID="{9E77CF95-AC85-4E95-AB77-7ECADA64DC76}" presName="accentRepeatNode" presStyleLbl="solidFgAcc1" presStyleIdx="0" presStyleCnt="5"/>
      <dgm:spPr/>
    </dgm:pt>
    <dgm:pt modelId="{CBCFA845-DA1A-40DC-AE59-58AF209AB92C}" type="pres">
      <dgm:prSet presAssocID="{3C00A111-8041-4DB7-ACB7-F4599A6A6E3C}" presName="text_2" presStyleLbl="node1" presStyleIdx="1" presStyleCnt="5">
        <dgm:presLayoutVars>
          <dgm:bulletEnabled val="1"/>
        </dgm:presLayoutVars>
      </dgm:prSet>
      <dgm:spPr/>
    </dgm:pt>
    <dgm:pt modelId="{104978D0-4650-4580-B812-CC47DD86A771}" type="pres">
      <dgm:prSet presAssocID="{3C00A111-8041-4DB7-ACB7-F4599A6A6E3C}" presName="accent_2" presStyleCnt="0"/>
      <dgm:spPr/>
    </dgm:pt>
    <dgm:pt modelId="{98444B57-D4D7-40ED-AE02-F294CDC3C690}" type="pres">
      <dgm:prSet presAssocID="{3C00A111-8041-4DB7-ACB7-F4599A6A6E3C}" presName="accentRepeatNode" presStyleLbl="solidFgAcc1" presStyleIdx="1" presStyleCnt="5"/>
      <dgm:spPr/>
    </dgm:pt>
    <dgm:pt modelId="{35F6AF76-5D94-4017-8FB9-EBA8685901B3}" type="pres">
      <dgm:prSet presAssocID="{CE470890-5C6C-4FA2-9898-1FB15E87A750}" presName="text_3" presStyleLbl="node1" presStyleIdx="2" presStyleCnt="5">
        <dgm:presLayoutVars>
          <dgm:bulletEnabled val="1"/>
        </dgm:presLayoutVars>
      </dgm:prSet>
      <dgm:spPr/>
    </dgm:pt>
    <dgm:pt modelId="{6A2D7291-6139-42C2-B1E2-6654C1BA1C2E}" type="pres">
      <dgm:prSet presAssocID="{CE470890-5C6C-4FA2-9898-1FB15E87A750}" presName="accent_3" presStyleCnt="0"/>
      <dgm:spPr/>
    </dgm:pt>
    <dgm:pt modelId="{CE181EFA-13D6-46D4-A987-22D270381997}" type="pres">
      <dgm:prSet presAssocID="{CE470890-5C6C-4FA2-9898-1FB15E87A750}" presName="accentRepeatNode" presStyleLbl="solidFgAcc1" presStyleIdx="2" presStyleCnt="5"/>
      <dgm:spPr/>
    </dgm:pt>
    <dgm:pt modelId="{67710759-FF6A-44B0-9C02-DEC53D6DA459}" type="pres">
      <dgm:prSet presAssocID="{6FB46138-69F8-4CC9-8253-0677EAA6F40A}" presName="text_4" presStyleLbl="node1" presStyleIdx="3" presStyleCnt="5">
        <dgm:presLayoutVars>
          <dgm:bulletEnabled val="1"/>
        </dgm:presLayoutVars>
      </dgm:prSet>
      <dgm:spPr/>
    </dgm:pt>
    <dgm:pt modelId="{830C9E4E-AC43-45E4-8576-D08E1A9EE906}" type="pres">
      <dgm:prSet presAssocID="{6FB46138-69F8-4CC9-8253-0677EAA6F40A}" presName="accent_4" presStyleCnt="0"/>
      <dgm:spPr/>
    </dgm:pt>
    <dgm:pt modelId="{33D6CB62-5255-4690-A9E5-E704CE6F03DE}" type="pres">
      <dgm:prSet presAssocID="{6FB46138-69F8-4CC9-8253-0677EAA6F40A}" presName="accentRepeatNode" presStyleLbl="solidFgAcc1" presStyleIdx="3" presStyleCnt="5"/>
      <dgm:spPr/>
    </dgm:pt>
    <dgm:pt modelId="{2778A888-CD50-4305-8747-3EF4CF0BCCC1}" type="pres">
      <dgm:prSet presAssocID="{E5B905C3-6C6A-45A1-B5FD-233065D61324}" presName="text_5" presStyleLbl="node1" presStyleIdx="4" presStyleCnt="5">
        <dgm:presLayoutVars>
          <dgm:bulletEnabled val="1"/>
        </dgm:presLayoutVars>
      </dgm:prSet>
      <dgm:spPr/>
    </dgm:pt>
    <dgm:pt modelId="{FB072AB0-88BD-49E5-8336-1BBC9319402C}" type="pres">
      <dgm:prSet presAssocID="{E5B905C3-6C6A-45A1-B5FD-233065D61324}" presName="accent_5" presStyleCnt="0"/>
      <dgm:spPr/>
    </dgm:pt>
    <dgm:pt modelId="{B72F79B5-ECF5-4F4C-9E4E-C8EED0CD40DA}" type="pres">
      <dgm:prSet presAssocID="{E5B905C3-6C6A-45A1-B5FD-233065D61324}" presName="accentRepeatNode" presStyleLbl="solidFgAcc1" presStyleIdx="4" presStyleCnt="5"/>
      <dgm:spPr/>
    </dgm:pt>
  </dgm:ptLst>
  <dgm:cxnLst>
    <dgm:cxn modelId="{BFF8D411-4B51-49A6-9EB3-2D9D89B2FD9F}" type="presOf" srcId="{CE470890-5C6C-4FA2-9898-1FB15E87A750}" destId="{35F6AF76-5D94-4017-8FB9-EBA8685901B3}" srcOrd="0" destOrd="0" presId="urn:microsoft.com/office/officeart/2008/layout/VerticalCurvedList"/>
    <dgm:cxn modelId="{B0662318-A6BC-4837-91B4-A2770D5A4049}" type="presOf" srcId="{3C00A111-8041-4DB7-ACB7-F4599A6A6E3C}" destId="{CBCFA845-DA1A-40DC-AE59-58AF209AB92C}" srcOrd="0" destOrd="0" presId="urn:microsoft.com/office/officeart/2008/layout/VerticalCurvedList"/>
    <dgm:cxn modelId="{C499A334-A691-4BE7-ACA9-7FD7D182862E}" srcId="{6A9F11A8-12DA-4A11-A850-5D5ADC0D87F2}" destId="{CE470890-5C6C-4FA2-9898-1FB15E87A750}" srcOrd="2" destOrd="0" parTransId="{ECEC0A21-A018-433D-AF66-61122AD77B81}" sibTransId="{3852423F-95E4-46C8-9FC2-92D933809DF0}"/>
    <dgm:cxn modelId="{35123337-E555-4BE8-85C0-A1BCF71CEAFB}" type="presOf" srcId="{9E77CF95-AC85-4E95-AB77-7ECADA64DC76}" destId="{CB18633B-51D4-4D6A-8B78-27474F36C620}" srcOrd="0" destOrd="0" presId="urn:microsoft.com/office/officeart/2008/layout/VerticalCurvedList"/>
    <dgm:cxn modelId="{81B56637-F8AE-4A4D-9FE3-26A42A6373B9}" srcId="{6A9F11A8-12DA-4A11-A850-5D5ADC0D87F2}" destId="{9E77CF95-AC85-4E95-AB77-7ECADA64DC76}" srcOrd="0" destOrd="0" parTransId="{7F04B27A-AD7E-4973-B369-2101906C023B}" sibTransId="{DD7D20D0-37C1-437B-BD75-E3C17321DDB1}"/>
    <dgm:cxn modelId="{F4746A40-680E-4035-8E9C-27D091A79AFE}" type="presOf" srcId="{6A9F11A8-12DA-4A11-A850-5D5ADC0D87F2}" destId="{30FB63B8-E6D8-4A9A-9E0E-0DC172AB30FF}" srcOrd="0" destOrd="0" presId="urn:microsoft.com/office/officeart/2008/layout/VerticalCurvedList"/>
    <dgm:cxn modelId="{20E3F445-33E4-4C30-A790-922865A01798}" type="presOf" srcId="{E5B905C3-6C6A-45A1-B5FD-233065D61324}" destId="{2778A888-CD50-4305-8747-3EF4CF0BCCC1}" srcOrd="0" destOrd="0" presId="urn:microsoft.com/office/officeart/2008/layout/VerticalCurvedList"/>
    <dgm:cxn modelId="{D02AE797-B0BC-485B-ADB0-544AE6A8036A}" srcId="{6A9F11A8-12DA-4A11-A850-5D5ADC0D87F2}" destId="{6FB46138-69F8-4CC9-8253-0677EAA6F40A}" srcOrd="3" destOrd="0" parTransId="{20F3E841-290C-43D2-A954-76674E24D87A}" sibTransId="{71508D26-36D4-452D-BAD1-2E98CED02BB2}"/>
    <dgm:cxn modelId="{8830639D-EC3F-4D36-8180-AF5B8813010D}" srcId="{6A9F11A8-12DA-4A11-A850-5D5ADC0D87F2}" destId="{E5B905C3-6C6A-45A1-B5FD-233065D61324}" srcOrd="4" destOrd="0" parTransId="{1BF87C06-1DD6-4DAE-AF17-87DC35A08411}" sibTransId="{58D47223-B9DE-42A4-B5FA-1641BC7552AE}"/>
    <dgm:cxn modelId="{261A0CA1-2C61-4336-9A94-451275C2C6F8}" type="presOf" srcId="{6FB46138-69F8-4CC9-8253-0677EAA6F40A}" destId="{67710759-FF6A-44B0-9C02-DEC53D6DA459}" srcOrd="0" destOrd="0" presId="urn:microsoft.com/office/officeart/2008/layout/VerticalCurvedList"/>
    <dgm:cxn modelId="{D647F2A9-396D-4B14-9A21-ABBFC346C138}" type="presOf" srcId="{DD7D20D0-37C1-437B-BD75-E3C17321DDB1}" destId="{45BCC049-97DA-4CEB-A7C8-09A7BE6F000B}" srcOrd="0" destOrd="0" presId="urn:microsoft.com/office/officeart/2008/layout/VerticalCurvedList"/>
    <dgm:cxn modelId="{4FDB2DDC-5E36-4EB5-92B2-6D101525C454}" srcId="{6A9F11A8-12DA-4A11-A850-5D5ADC0D87F2}" destId="{3C00A111-8041-4DB7-ACB7-F4599A6A6E3C}" srcOrd="1" destOrd="0" parTransId="{08CE10DC-A41D-4306-B349-F68FDB745A0A}" sibTransId="{40CF20D6-D23A-43FA-876E-DEDE80D140A8}"/>
    <dgm:cxn modelId="{5E9CAD98-81F6-410C-8502-72D04CEDFE39}" type="presParOf" srcId="{30FB63B8-E6D8-4A9A-9E0E-0DC172AB30FF}" destId="{55C19324-EAE9-4ECF-AE40-3A0E9B680150}" srcOrd="0" destOrd="0" presId="urn:microsoft.com/office/officeart/2008/layout/VerticalCurvedList"/>
    <dgm:cxn modelId="{83351027-6FD4-4D51-B830-BFD8D508CA88}" type="presParOf" srcId="{55C19324-EAE9-4ECF-AE40-3A0E9B680150}" destId="{B22CE1AB-D13B-4F56-8DFB-3CA354F81AD9}" srcOrd="0" destOrd="0" presId="urn:microsoft.com/office/officeart/2008/layout/VerticalCurvedList"/>
    <dgm:cxn modelId="{5DCE69AB-FAF0-4715-B9C4-6A580D585621}" type="presParOf" srcId="{B22CE1AB-D13B-4F56-8DFB-3CA354F81AD9}" destId="{18828D8C-089C-47D8-9128-4BC14573D674}" srcOrd="0" destOrd="0" presId="urn:microsoft.com/office/officeart/2008/layout/VerticalCurvedList"/>
    <dgm:cxn modelId="{B9589F41-1879-4591-AB10-F31CE8B6609C}" type="presParOf" srcId="{B22CE1AB-D13B-4F56-8DFB-3CA354F81AD9}" destId="{45BCC049-97DA-4CEB-A7C8-09A7BE6F000B}" srcOrd="1" destOrd="0" presId="urn:microsoft.com/office/officeart/2008/layout/VerticalCurvedList"/>
    <dgm:cxn modelId="{729AB7EA-16B8-4626-AC94-C52EB702E2A3}" type="presParOf" srcId="{B22CE1AB-D13B-4F56-8DFB-3CA354F81AD9}" destId="{ECCC81ED-9AF6-40DE-B5F7-3FF242F8F823}" srcOrd="2" destOrd="0" presId="urn:microsoft.com/office/officeart/2008/layout/VerticalCurvedList"/>
    <dgm:cxn modelId="{B9F3257B-72C3-4498-A686-A87F3183154E}" type="presParOf" srcId="{B22CE1AB-D13B-4F56-8DFB-3CA354F81AD9}" destId="{3768B305-50F6-421B-AA88-4E5900E6CF82}" srcOrd="3" destOrd="0" presId="urn:microsoft.com/office/officeart/2008/layout/VerticalCurvedList"/>
    <dgm:cxn modelId="{E96A74AA-F9DA-4277-8743-CDDEA5D088AA}" type="presParOf" srcId="{55C19324-EAE9-4ECF-AE40-3A0E9B680150}" destId="{CB18633B-51D4-4D6A-8B78-27474F36C620}" srcOrd="1" destOrd="0" presId="urn:microsoft.com/office/officeart/2008/layout/VerticalCurvedList"/>
    <dgm:cxn modelId="{1516F3DA-4FEF-4E83-8E6B-4A315B98347E}" type="presParOf" srcId="{55C19324-EAE9-4ECF-AE40-3A0E9B680150}" destId="{AB16CDD3-5C34-4F1E-9777-D020E8E1BDF5}" srcOrd="2" destOrd="0" presId="urn:microsoft.com/office/officeart/2008/layout/VerticalCurvedList"/>
    <dgm:cxn modelId="{B7C43DBF-E4D2-4CC0-A208-8C0EF6EDBE74}" type="presParOf" srcId="{AB16CDD3-5C34-4F1E-9777-D020E8E1BDF5}" destId="{C73F8C13-07F0-4270-9762-A009B36D6CF9}" srcOrd="0" destOrd="0" presId="urn:microsoft.com/office/officeart/2008/layout/VerticalCurvedList"/>
    <dgm:cxn modelId="{9A35F6BF-3C2E-4FF7-9760-CCF50E28F138}" type="presParOf" srcId="{55C19324-EAE9-4ECF-AE40-3A0E9B680150}" destId="{CBCFA845-DA1A-40DC-AE59-58AF209AB92C}" srcOrd="3" destOrd="0" presId="urn:microsoft.com/office/officeart/2008/layout/VerticalCurvedList"/>
    <dgm:cxn modelId="{C6C628DC-FD6A-42B8-BD84-7BE919EF7F1D}" type="presParOf" srcId="{55C19324-EAE9-4ECF-AE40-3A0E9B680150}" destId="{104978D0-4650-4580-B812-CC47DD86A771}" srcOrd="4" destOrd="0" presId="urn:microsoft.com/office/officeart/2008/layout/VerticalCurvedList"/>
    <dgm:cxn modelId="{2CA4AF73-B01B-4740-941F-05E635E451E3}" type="presParOf" srcId="{104978D0-4650-4580-B812-CC47DD86A771}" destId="{98444B57-D4D7-40ED-AE02-F294CDC3C690}" srcOrd="0" destOrd="0" presId="urn:microsoft.com/office/officeart/2008/layout/VerticalCurvedList"/>
    <dgm:cxn modelId="{8D5EF6D4-F3DB-4C33-AA0A-5974B4B09F87}" type="presParOf" srcId="{55C19324-EAE9-4ECF-AE40-3A0E9B680150}" destId="{35F6AF76-5D94-4017-8FB9-EBA8685901B3}" srcOrd="5" destOrd="0" presId="urn:microsoft.com/office/officeart/2008/layout/VerticalCurvedList"/>
    <dgm:cxn modelId="{EDF7539C-E3C6-4583-8F3B-86CDFC40A75C}" type="presParOf" srcId="{55C19324-EAE9-4ECF-AE40-3A0E9B680150}" destId="{6A2D7291-6139-42C2-B1E2-6654C1BA1C2E}" srcOrd="6" destOrd="0" presId="urn:microsoft.com/office/officeart/2008/layout/VerticalCurvedList"/>
    <dgm:cxn modelId="{A35628A5-0088-44A9-B138-01343EA81099}" type="presParOf" srcId="{6A2D7291-6139-42C2-B1E2-6654C1BA1C2E}" destId="{CE181EFA-13D6-46D4-A987-22D270381997}" srcOrd="0" destOrd="0" presId="urn:microsoft.com/office/officeart/2008/layout/VerticalCurvedList"/>
    <dgm:cxn modelId="{45E80FC1-E26B-4CD3-B28E-025AD735130B}" type="presParOf" srcId="{55C19324-EAE9-4ECF-AE40-3A0E9B680150}" destId="{67710759-FF6A-44B0-9C02-DEC53D6DA459}" srcOrd="7" destOrd="0" presId="urn:microsoft.com/office/officeart/2008/layout/VerticalCurvedList"/>
    <dgm:cxn modelId="{B47621FF-31C3-4C79-A584-C5F54A213361}" type="presParOf" srcId="{55C19324-EAE9-4ECF-AE40-3A0E9B680150}" destId="{830C9E4E-AC43-45E4-8576-D08E1A9EE906}" srcOrd="8" destOrd="0" presId="urn:microsoft.com/office/officeart/2008/layout/VerticalCurvedList"/>
    <dgm:cxn modelId="{8AF5BAB1-81C4-45B3-A622-49F83D06D52E}" type="presParOf" srcId="{830C9E4E-AC43-45E4-8576-D08E1A9EE906}" destId="{33D6CB62-5255-4690-A9E5-E704CE6F03DE}" srcOrd="0" destOrd="0" presId="urn:microsoft.com/office/officeart/2008/layout/VerticalCurvedList"/>
    <dgm:cxn modelId="{CBD5E0B2-9545-4385-9365-353BD222E5AC}" type="presParOf" srcId="{55C19324-EAE9-4ECF-AE40-3A0E9B680150}" destId="{2778A888-CD50-4305-8747-3EF4CF0BCCC1}" srcOrd="9" destOrd="0" presId="urn:microsoft.com/office/officeart/2008/layout/VerticalCurvedList"/>
    <dgm:cxn modelId="{D21620B5-6D1E-4C6A-825F-EBC8802060BA}" type="presParOf" srcId="{55C19324-EAE9-4ECF-AE40-3A0E9B680150}" destId="{FB072AB0-88BD-49E5-8336-1BBC9319402C}" srcOrd="10" destOrd="0" presId="urn:microsoft.com/office/officeart/2008/layout/VerticalCurvedList"/>
    <dgm:cxn modelId="{7A7EF0DE-0160-4CA0-B81C-A00866C6A548}" type="presParOf" srcId="{FB072AB0-88BD-49E5-8336-1BBC9319402C}" destId="{B72F79B5-ECF5-4F4C-9E4E-C8EED0CD40DA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A9F11A8-12DA-4A11-A850-5D5ADC0D87F2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E77CF95-AC85-4E95-AB77-7ECADA64DC76}">
      <dgm:prSet phldrT="[Текст]"/>
      <dgm:spPr/>
      <dgm:t>
        <a:bodyPr/>
        <a:lstStyle/>
        <a:p>
          <a:r>
            <a:rPr lang="ru-RU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Опубликовать ТК </a:t>
          </a:r>
          <a:r>
            <a:rPr lang="ru-RU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нового</a:t>
          </a:r>
          <a:r>
            <a:rPr lang="ru-RU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продукта</a:t>
          </a:r>
        </a:p>
      </dgm:t>
    </dgm:pt>
    <dgm:pt modelId="{7F04B27A-AD7E-4973-B369-2101906C023B}" type="parTrans" cxnId="{81B56637-F8AE-4A4D-9FE3-26A42A6373B9}">
      <dgm:prSet/>
      <dgm:spPr/>
      <dgm:t>
        <a:bodyPr/>
        <a:lstStyle/>
        <a:p>
          <a:endParaRPr lang="ru-RU"/>
        </a:p>
      </dgm:t>
    </dgm:pt>
    <dgm:pt modelId="{DD7D20D0-37C1-437B-BD75-E3C17321DDB1}" type="sibTrans" cxnId="{81B56637-F8AE-4A4D-9FE3-26A42A6373B9}">
      <dgm:prSet/>
      <dgm:spPr/>
      <dgm:t>
        <a:bodyPr/>
        <a:lstStyle/>
        <a:p>
          <a:endParaRPr lang="ru-RU"/>
        </a:p>
      </dgm:t>
    </dgm:pt>
    <dgm:pt modelId="{6FB46138-69F8-4CC9-8253-0677EAA6F40A}">
      <dgm:prSet phldrT="[Текст]"/>
      <dgm:spPr/>
      <dgm:t>
        <a:bodyPr/>
        <a:lstStyle/>
        <a:p>
          <a:r>
            <a:rPr lang="ru-RU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Создать продукт самому по ТК</a:t>
          </a:r>
        </a:p>
      </dgm:t>
    </dgm:pt>
    <dgm:pt modelId="{20F3E841-290C-43D2-A954-76674E24D87A}" type="parTrans" cxnId="{D02AE797-B0BC-485B-ADB0-544AE6A8036A}">
      <dgm:prSet/>
      <dgm:spPr/>
      <dgm:t>
        <a:bodyPr/>
        <a:lstStyle/>
        <a:p>
          <a:endParaRPr lang="ru-RU"/>
        </a:p>
      </dgm:t>
    </dgm:pt>
    <dgm:pt modelId="{71508D26-36D4-452D-BAD1-2E98CED02BB2}" type="sibTrans" cxnId="{D02AE797-B0BC-485B-ADB0-544AE6A8036A}">
      <dgm:prSet/>
      <dgm:spPr/>
      <dgm:t>
        <a:bodyPr/>
        <a:lstStyle/>
        <a:p>
          <a:endParaRPr lang="ru-RU"/>
        </a:p>
      </dgm:t>
    </dgm:pt>
    <dgm:pt modelId="{E5B905C3-6C6A-45A1-B5FD-233065D61324}">
      <dgm:prSet phldrT="[Текст]"/>
      <dgm:spPr/>
      <dgm:t>
        <a:bodyPr/>
        <a:lstStyle/>
        <a:p>
          <a:r>
            <a:rPr lang="ru-RU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Купить</a:t>
          </a:r>
          <a:r>
            <a: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/</a:t>
          </a:r>
          <a:r>
            <a:rPr lang="ru-RU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взять готовый продукт</a:t>
          </a:r>
        </a:p>
      </dgm:t>
    </dgm:pt>
    <dgm:pt modelId="{1BF87C06-1DD6-4DAE-AF17-87DC35A08411}" type="parTrans" cxnId="{8830639D-EC3F-4D36-8180-AF5B8813010D}">
      <dgm:prSet/>
      <dgm:spPr/>
      <dgm:t>
        <a:bodyPr/>
        <a:lstStyle/>
        <a:p>
          <a:endParaRPr lang="ru-RU"/>
        </a:p>
      </dgm:t>
    </dgm:pt>
    <dgm:pt modelId="{58D47223-B9DE-42A4-B5FA-1641BC7552AE}" type="sibTrans" cxnId="{8830639D-EC3F-4D36-8180-AF5B8813010D}">
      <dgm:prSet/>
      <dgm:spPr/>
      <dgm:t>
        <a:bodyPr/>
        <a:lstStyle/>
        <a:p>
          <a:endParaRPr lang="ru-RU"/>
        </a:p>
      </dgm:t>
    </dgm:pt>
    <dgm:pt modelId="{3C00A111-8041-4DB7-ACB7-F4599A6A6E3C}">
      <dgm:prSet/>
      <dgm:spPr/>
      <dgm:t>
        <a:bodyPr/>
        <a:lstStyle/>
        <a:p>
          <a:r>
            <a:rPr lang="ru-RU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Сделать ТК для </a:t>
          </a:r>
          <a:r>
            <a:rPr lang="ru-RU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нового</a:t>
          </a:r>
          <a:r>
            <a:rPr lang="ru-RU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продукта</a:t>
          </a:r>
        </a:p>
      </dgm:t>
    </dgm:pt>
    <dgm:pt modelId="{08CE10DC-A41D-4306-B349-F68FDB745A0A}" type="parTrans" cxnId="{4FDB2DDC-5E36-4EB5-92B2-6D101525C454}">
      <dgm:prSet/>
      <dgm:spPr/>
      <dgm:t>
        <a:bodyPr/>
        <a:lstStyle/>
        <a:p>
          <a:endParaRPr lang="ru-RU"/>
        </a:p>
      </dgm:t>
    </dgm:pt>
    <dgm:pt modelId="{40CF20D6-D23A-43FA-876E-DEDE80D140A8}" type="sibTrans" cxnId="{4FDB2DDC-5E36-4EB5-92B2-6D101525C454}">
      <dgm:prSet/>
      <dgm:spPr/>
      <dgm:t>
        <a:bodyPr/>
        <a:lstStyle/>
        <a:p>
          <a:endParaRPr lang="ru-RU"/>
        </a:p>
      </dgm:t>
    </dgm:pt>
    <dgm:pt modelId="{CE470890-5C6C-4FA2-9898-1FB15E87A750}">
      <dgm:prSet/>
      <dgm:spPr/>
      <dgm:t>
        <a:bodyPr/>
        <a:lstStyle/>
        <a:p>
          <a:r>
            <a:rPr lang="ru-RU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Придумать и создать </a:t>
          </a:r>
          <a:r>
            <a:rPr lang="ru-RU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новый</a:t>
          </a:r>
          <a:r>
            <a:rPr lang="ru-RU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продукт</a:t>
          </a:r>
        </a:p>
      </dgm:t>
    </dgm:pt>
    <dgm:pt modelId="{ECEC0A21-A018-433D-AF66-61122AD77B81}" type="parTrans" cxnId="{C499A334-A691-4BE7-ACA9-7FD7D182862E}">
      <dgm:prSet/>
      <dgm:spPr/>
      <dgm:t>
        <a:bodyPr/>
        <a:lstStyle/>
        <a:p>
          <a:endParaRPr lang="ru-RU"/>
        </a:p>
      </dgm:t>
    </dgm:pt>
    <dgm:pt modelId="{3852423F-95E4-46C8-9FC2-92D933809DF0}" type="sibTrans" cxnId="{C499A334-A691-4BE7-ACA9-7FD7D182862E}">
      <dgm:prSet/>
      <dgm:spPr/>
      <dgm:t>
        <a:bodyPr/>
        <a:lstStyle/>
        <a:p>
          <a:endParaRPr lang="ru-RU"/>
        </a:p>
      </dgm:t>
    </dgm:pt>
    <dgm:pt modelId="{30FB63B8-E6D8-4A9A-9E0E-0DC172AB30FF}" type="pres">
      <dgm:prSet presAssocID="{6A9F11A8-12DA-4A11-A850-5D5ADC0D87F2}" presName="Name0" presStyleCnt="0">
        <dgm:presLayoutVars>
          <dgm:chMax val="7"/>
          <dgm:chPref val="7"/>
          <dgm:dir/>
        </dgm:presLayoutVars>
      </dgm:prSet>
      <dgm:spPr/>
    </dgm:pt>
    <dgm:pt modelId="{55C19324-EAE9-4ECF-AE40-3A0E9B680150}" type="pres">
      <dgm:prSet presAssocID="{6A9F11A8-12DA-4A11-A850-5D5ADC0D87F2}" presName="Name1" presStyleCnt="0"/>
      <dgm:spPr/>
    </dgm:pt>
    <dgm:pt modelId="{B22CE1AB-D13B-4F56-8DFB-3CA354F81AD9}" type="pres">
      <dgm:prSet presAssocID="{6A9F11A8-12DA-4A11-A850-5D5ADC0D87F2}" presName="cycle" presStyleCnt="0"/>
      <dgm:spPr/>
    </dgm:pt>
    <dgm:pt modelId="{18828D8C-089C-47D8-9128-4BC14573D674}" type="pres">
      <dgm:prSet presAssocID="{6A9F11A8-12DA-4A11-A850-5D5ADC0D87F2}" presName="srcNode" presStyleLbl="node1" presStyleIdx="0" presStyleCnt="5"/>
      <dgm:spPr/>
    </dgm:pt>
    <dgm:pt modelId="{45BCC049-97DA-4CEB-A7C8-09A7BE6F000B}" type="pres">
      <dgm:prSet presAssocID="{6A9F11A8-12DA-4A11-A850-5D5ADC0D87F2}" presName="conn" presStyleLbl="parChTrans1D2" presStyleIdx="0" presStyleCnt="1"/>
      <dgm:spPr/>
    </dgm:pt>
    <dgm:pt modelId="{ECCC81ED-9AF6-40DE-B5F7-3FF242F8F823}" type="pres">
      <dgm:prSet presAssocID="{6A9F11A8-12DA-4A11-A850-5D5ADC0D87F2}" presName="extraNode" presStyleLbl="node1" presStyleIdx="0" presStyleCnt="5"/>
      <dgm:spPr/>
    </dgm:pt>
    <dgm:pt modelId="{3768B305-50F6-421B-AA88-4E5900E6CF82}" type="pres">
      <dgm:prSet presAssocID="{6A9F11A8-12DA-4A11-A850-5D5ADC0D87F2}" presName="dstNode" presStyleLbl="node1" presStyleIdx="0" presStyleCnt="5"/>
      <dgm:spPr/>
    </dgm:pt>
    <dgm:pt modelId="{CB18633B-51D4-4D6A-8B78-27474F36C620}" type="pres">
      <dgm:prSet presAssocID="{9E77CF95-AC85-4E95-AB77-7ECADA64DC76}" presName="text_1" presStyleLbl="node1" presStyleIdx="0" presStyleCnt="5">
        <dgm:presLayoutVars>
          <dgm:bulletEnabled val="1"/>
        </dgm:presLayoutVars>
      </dgm:prSet>
      <dgm:spPr/>
    </dgm:pt>
    <dgm:pt modelId="{AB16CDD3-5C34-4F1E-9777-D020E8E1BDF5}" type="pres">
      <dgm:prSet presAssocID="{9E77CF95-AC85-4E95-AB77-7ECADA64DC76}" presName="accent_1" presStyleCnt="0"/>
      <dgm:spPr/>
    </dgm:pt>
    <dgm:pt modelId="{C73F8C13-07F0-4270-9762-A009B36D6CF9}" type="pres">
      <dgm:prSet presAssocID="{9E77CF95-AC85-4E95-AB77-7ECADA64DC76}" presName="accentRepeatNode" presStyleLbl="solidFgAcc1" presStyleIdx="0" presStyleCnt="5"/>
      <dgm:spPr/>
    </dgm:pt>
    <dgm:pt modelId="{CBCFA845-DA1A-40DC-AE59-58AF209AB92C}" type="pres">
      <dgm:prSet presAssocID="{3C00A111-8041-4DB7-ACB7-F4599A6A6E3C}" presName="text_2" presStyleLbl="node1" presStyleIdx="1" presStyleCnt="5">
        <dgm:presLayoutVars>
          <dgm:bulletEnabled val="1"/>
        </dgm:presLayoutVars>
      </dgm:prSet>
      <dgm:spPr/>
    </dgm:pt>
    <dgm:pt modelId="{104978D0-4650-4580-B812-CC47DD86A771}" type="pres">
      <dgm:prSet presAssocID="{3C00A111-8041-4DB7-ACB7-F4599A6A6E3C}" presName="accent_2" presStyleCnt="0"/>
      <dgm:spPr/>
    </dgm:pt>
    <dgm:pt modelId="{98444B57-D4D7-40ED-AE02-F294CDC3C690}" type="pres">
      <dgm:prSet presAssocID="{3C00A111-8041-4DB7-ACB7-F4599A6A6E3C}" presName="accentRepeatNode" presStyleLbl="solidFgAcc1" presStyleIdx="1" presStyleCnt="5"/>
      <dgm:spPr/>
    </dgm:pt>
    <dgm:pt modelId="{35F6AF76-5D94-4017-8FB9-EBA8685901B3}" type="pres">
      <dgm:prSet presAssocID="{CE470890-5C6C-4FA2-9898-1FB15E87A750}" presName="text_3" presStyleLbl="node1" presStyleIdx="2" presStyleCnt="5">
        <dgm:presLayoutVars>
          <dgm:bulletEnabled val="1"/>
        </dgm:presLayoutVars>
      </dgm:prSet>
      <dgm:spPr/>
    </dgm:pt>
    <dgm:pt modelId="{6A2D7291-6139-42C2-B1E2-6654C1BA1C2E}" type="pres">
      <dgm:prSet presAssocID="{CE470890-5C6C-4FA2-9898-1FB15E87A750}" presName="accent_3" presStyleCnt="0"/>
      <dgm:spPr/>
    </dgm:pt>
    <dgm:pt modelId="{CE181EFA-13D6-46D4-A987-22D270381997}" type="pres">
      <dgm:prSet presAssocID="{CE470890-5C6C-4FA2-9898-1FB15E87A750}" presName="accentRepeatNode" presStyleLbl="solidFgAcc1" presStyleIdx="2" presStyleCnt="5"/>
      <dgm:spPr>
        <a:solidFill>
          <a:srgbClr val="FFFF00"/>
        </a:solidFill>
      </dgm:spPr>
    </dgm:pt>
    <dgm:pt modelId="{67710759-FF6A-44B0-9C02-DEC53D6DA459}" type="pres">
      <dgm:prSet presAssocID="{6FB46138-69F8-4CC9-8253-0677EAA6F40A}" presName="text_4" presStyleLbl="node1" presStyleIdx="3" presStyleCnt="5">
        <dgm:presLayoutVars>
          <dgm:bulletEnabled val="1"/>
        </dgm:presLayoutVars>
      </dgm:prSet>
      <dgm:spPr/>
    </dgm:pt>
    <dgm:pt modelId="{830C9E4E-AC43-45E4-8576-D08E1A9EE906}" type="pres">
      <dgm:prSet presAssocID="{6FB46138-69F8-4CC9-8253-0677EAA6F40A}" presName="accent_4" presStyleCnt="0"/>
      <dgm:spPr/>
    </dgm:pt>
    <dgm:pt modelId="{33D6CB62-5255-4690-A9E5-E704CE6F03DE}" type="pres">
      <dgm:prSet presAssocID="{6FB46138-69F8-4CC9-8253-0677EAA6F40A}" presName="accentRepeatNode" presStyleLbl="solidFgAcc1" presStyleIdx="3" presStyleCnt="5"/>
      <dgm:spPr>
        <a:solidFill>
          <a:srgbClr val="FFFF00"/>
        </a:solidFill>
      </dgm:spPr>
    </dgm:pt>
    <dgm:pt modelId="{2778A888-CD50-4305-8747-3EF4CF0BCCC1}" type="pres">
      <dgm:prSet presAssocID="{E5B905C3-6C6A-45A1-B5FD-233065D61324}" presName="text_5" presStyleLbl="node1" presStyleIdx="4" presStyleCnt="5">
        <dgm:presLayoutVars>
          <dgm:bulletEnabled val="1"/>
        </dgm:presLayoutVars>
      </dgm:prSet>
      <dgm:spPr/>
    </dgm:pt>
    <dgm:pt modelId="{FB072AB0-88BD-49E5-8336-1BBC9319402C}" type="pres">
      <dgm:prSet presAssocID="{E5B905C3-6C6A-45A1-B5FD-233065D61324}" presName="accent_5" presStyleCnt="0"/>
      <dgm:spPr/>
    </dgm:pt>
    <dgm:pt modelId="{B72F79B5-ECF5-4F4C-9E4E-C8EED0CD40DA}" type="pres">
      <dgm:prSet presAssocID="{E5B905C3-6C6A-45A1-B5FD-233065D61324}" presName="accentRepeatNode" presStyleLbl="solidFgAcc1" presStyleIdx="4" presStyleCnt="5"/>
      <dgm:spPr/>
    </dgm:pt>
  </dgm:ptLst>
  <dgm:cxnLst>
    <dgm:cxn modelId="{BFF8D411-4B51-49A6-9EB3-2D9D89B2FD9F}" type="presOf" srcId="{CE470890-5C6C-4FA2-9898-1FB15E87A750}" destId="{35F6AF76-5D94-4017-8FB9-EBA8685901B3}" srcOrd="0" destOrd="0" presId="urn:microsoft.com/office/officeart/2008/layout/VerticalCurvedList"/>
    <dgm:cxn modelId="{B0662318-A6BC-4837-91B4-A2770D5A4049}" type="presOf" srcId="{3C00A111-8041-4DB7-ACB7-F4599A6A6E3C}" destId="{CBCFA845-DA1A-40DC-AE59-58AF209AB92C}" srcOrd="0" destOrd="0" presId="urn:microsoft.com/office/officeart/2008/layout/VerticalCurvedList"/>
    <dgm:cxn modelId="{C499A334-A691-4BE7-ACA9-7FD7D182862E}" srcId="{6A9F11A8-12DA-4A11-A850-5D5ADC0D87F2}" destId="{CE470890-5C6C-4FA2-9898-1FB15E87A750}" srcOrd="2" destOrd="0" parTransId="{ECEC0A21-A018-433D-AF66-61122AD77B81}" sibTransId="{3852423F-95E4-46C8-9FC2-92D933809DF0}"/>
    <dgm:cxn modelId="{35123337-E555-4BE8-85C0-A1BCF71CEAFB}" type="presOf" srcId="{9E77CF95-AC85-4E95-AB77-7ECADA64DC76}" destId="{CB18633B-51D4-4D6A-8B78-27474F36C620}" srcOrd="0" destOrd="0" presId="urn:microsoft.com/office/officeart/2008/layout/VerticalCurvedList"/>
    <dgm:cxn modelId="{81B56637-F8AE-4A4D-9FE3-26A42A6373B9}" srcId="{6A9F11A8-12DA-4A11-A850-5D5ADC0D87F2}" destId="{9E77CF95-AC85-4E95-AB77-7ECADA64DC76}" srcOrd="0" destOrd="0" parTransId="{7F04B27A-AD7E-4973-B369-2101906C023B}" sibTransId="{DD7D20D0-37C1-437B-BD75-E3C17321DDB1}"/>
    <dgm:cxn modelId="{F4746A40-680E-4035-8E9C-27D091A79AFE}" type="presOf" srcId="{6A9F11A8-12DA-4A11-A850-5D5ADC0D87F2}" destId="{30FB63B8-E6D8-4A9A-9E0E-0DC172AB30FF}" srcOrd="0" destOrd="0" presId="urn:microsoft.com/office/officeart/2008/layout/VerticalCurvedList"/>
    <dgm:cxn modelId="{20E3F445-33E4-4C30-A790-922865A01798}" type="presOf" srcId="{E5B905C3-6C6A-45A1-B5FD-233065D61324}" destId="{2778A888-CD50-4305-8747-3EF4CF0BCCC1}" srcOrd="0" destOrd="0" presId="urn:microsoft.com/office/officeart/2008/layout/VerticalCurvedList"/>
    <dgm:cxn modelId="{D02AE797-B0BC-485B-ADB0-544AE6A8036A}" srcId="{6A9F11A8-12DA-4A11-A850-5D5ADC0D87F2}" destId="{6FB46138-69F8-4CC9-8253-0677EAA6F40A}" srcOrd="3" destOrd="0" parTransId="{20F3E841-290C-43D2-A954-76674E24D87A}" sibTransId="{71508D26-36D4-452D-BAD1-2E98CED02BB2}"/>
    <dgm:cxn modelId="{8830639D-EC3F-4D36-8180-AF5B8813010D}" srcId="{6A9F11A8-12DA-4A11-A850-5D5ADC0D87F2}" destId="{E5B905C3-6C6A-45A1-B5FD-233065D61324}" srcOrd="4" destOrd="0" parTransId="{1BF87C06-1DD6-4DAE-AF17-87DC35A08411}" sibTransId="{58D47223-B9DE-42A4-B5FA-1641BC7552AE}"/>
    <dgm:cxn modelId="{261A0CA1-2C61-4336-9A94-451275C2C6F8}" type="presOf" srcId="{6FB46138-69F8-4CC9-8253-0677EAA6F40A}" destId="{67710759-FF6A-44B0-9C02-DEC53D6DA459}" srcOrd="0" destOrd="0" presId="urn:microsoft.com/office/officeart/2008/layout/VerticalCurvedList"/>
    <dgm:cxn modelId="{D647F2A9-396D-4B14-9A21-ABBFC346C138}" type="presOf" srcId="{DD7D20D0-37C1-437B-BD75-E3C17321DDB1}" destId="{45BCC049-97DA-4CEB-A7C8-09A7BE6F000B}" srcOrd="0" destOrd="0" presId="urn:microsoft.com/office/officeart/2008/layout/VerticalCurvedList"/>
    <dgm:cxn modelId="{4FDB2DDC-5E36-4EB5-92B2-6D101525C454}" srcId="{6A9F11A8-12DA-4A11-A850-5D5ADC0D87F2}" destId="{3C00A111-8041-4DB7-ACB7-F4599A6A6E3C}" srcOrd="1" destOrd="0" parTransId="{08CE10DC-A41D-4306-B349-F68FDB745A0A}" sibTransId="{40CF20D6-D23A-43FA-876E-DEDE80D140A8}"/>
    <dgm:cxn modelId="{5E9CAD98-81F6-410C-8502-72D04CEDFE39}" type="presParOf" srcId="{30FB63B8-E6D8-4A9A-9E0E-0DC172AB30FF}" destId="{55C19324-EAE9-4ECF-AE40-3A0E9B680150}" srcOrd="0" destOrd="0" presId="urn:microsoft.com/office/officeart/2008/layout/VerticalCurvedList"/>
    <dgm:cxn modelId="{83351027-6FD4-4D51-B830-BFD8D508CA88}" type="presParOf" srcId="{55C19324-EAE9-4ECF-AE40-3A0E9B680150}" destId="{B22CE1AB-D13B-4F56-8DFB-3CA354F81AD9}" srcOrd="0" destOrd="0" presId="urn:microsoft.com/office/officeart/2008/layout/VerticalCurvedList"/>
    <dgm:cxn modelId="{5DCE69AB-FAF0-4715-B9C4-6A580D585621}" type="presParOf" srcId="{B22CE1AB-D13B-4F56-8DFB-3CA354F81AD9}" destId="{18828D8C-089C-47D8-9128-4BC14573D674}" srcOrd="0" destOrd="0" presId="urn:microsoft.com/office/officeart/2008/layout/VerticalCurvedList"/>
    <dgm:cxn modelId="{B9589F41-1879-4591-AB10-F31CE8B6609C}" type="presParOf" srcId="{B22CE1AB-D13B-4F56-8DFB-3CA354F81AD9}" destId="{45BCC049-97DA-4CEB-A7C8-09A7BE6F000B}" srcOrd="1" destOrd="0" presId="urn:microsoft.com/office/officeart/2008/layout/VerticalCurvedList"/>
    <dgm:cxn modelId="{729AB7EA-16B8-4626-AC94-C52EB702E2A3}" type="presParOf" srcId="{B22CE1AB-D13B-4F56-8DFB-3CA354F81AD9}" destId="{ECCC81ED-9AF6-40DE-B5F7-3FF242F8F823}" srcOrd="2" destOrd="0" presId="urn:microsoft.com/office/officeart/2008/layout/VerticalCurvedList"/>
    <dgm:cxn modelId="{B9F3257B-72C3-4498-A686-A87F3183154E}" type="presParOf" srcId="{B22CE1AB-D13B-4F56-8DFB-3CA354F81AD9}" destId="{3768B305-50F6-421B-AA88-4E5900E6CF82}" srcOrd="3" destOrd="0" presId="urn:microsoft.com/office/officeart/2008/layout/VerticalCurvedList"/>
    <dgm:cxn modelId="{E96A74AA-F9DA-4277-8743-CDDEA5D088AA}" type="presParOf" srcId="{55C19324-EAE9-4ECF-AE40-3A0E9B680150}" destId="{CB18633B-51D4-4D6A-8B78-27474F36C620}" srcOrd="1" destOrd="0" presId="urn:microsoft.com/office/officeart/2008/layout/VerticalCurvedList"/>
    <dgm:cxn modelId="{1516F3DA-4FEF-4E83-8E6B-4A315B98347E}" type="presParOf" srcId="{55C19324-EAE9-4ECF-AE40-3A0E9B680150}" destId="{AB16CDD3-5C34-4F1E-9777-D020E8E1BDF5}" srcOrd="2" destOrd="0" presId="urn:microsoft.com/office/officeart/2008/layout/VerticalCurvedList"/>
    <dgm:cxn modelId="{B7C43DBF-E4D2-4CC0-A208-8C0EF6EDBE74}" type="presParOf" srcId="{AB16CDD3-5C34-4F1E-9777-D020E8E1BDF5}" destId="{C73F8C13-07F0-4270-9762-A009B36D6CF9}" srcOrd="0" destOrd="0" presId="urn:microsoft.com/office/officeart/2008/layout/VerticalCurvedList"/>
    <dgm:cxn modelId="{9A35F6BF-3C2E-4FF7-9760-CCF50E28F138}" type="presParOf" srcId="{55C19324-EAE9-4ECF-AE40-3A0E9B680150}" destId="{CBCFA845-DA1A-40DC-AE59-58AF209AB92C}" srcOrd="3" destOrd="0" presId="urn:microsoft.com/office/officeart/2008/layout/VerticalCurvedList"/>
    <dgm:cxn modelId="{C6C628DC-FD6A-42B8-BD84-7BE919EF7F1D}" type="presParOf" srcId="{55C19324-EAE9-4ECF-AE40-3A0E9B680150}" destId="{104978D0-4650-4580-B812-CC47DD86A771}" srcOrd="4" destOrd="0" presId="urn:microsoft.com/office/officeart/2008/layout/VerticalCurvedList"/>
    <dgm:cxn modelId="{2CA4AF73-B01B-4740-941F-05E635E451E3}" type="presParOf" srcId="{104978D0-4650-4580-B812-CC47DD86A771}" destId="{98444B57-D4D7-40ED-AE02-F294CDC3C690}" srcOrd="0" destOrd="0" presId="urn:microsoft.com/office/officeart/2008/layout/VerticalCurvedList"/>
    <dgm:cxn modelId="{8D5EF6D4-F3DB-4C33-AA0A-5974B4B09F87}" type="presParOf" srcId="{55C19324-EAE9-4ECF-AE40-3A0E9B680150}" destId="{35F6AF76-5D94-4017-8FB9-EBA8685901B3}" srcOrd="5" destOrd="0" presId="urn:microsoft.com/office/officeart/2008/layout/VerticalCurvedList"/>
    <dgm:cxn modelId="{EDF7539C-E3C6-4583-8F3B-86CDFC40A75C}" type="presParOf" srcId="{55C19324-EAE9-4ECF-AE40-3A0E9B680150}" destId="{6A2D7291-6139-42C2-B1E2-6654C1BA1C2E}" srcOrd="6" destOrd="0" presId="urn:microsoft.com/office/officeart/2008/layout/VerticalCurvedList"/>
    <dgm:cxn modelId="{A35628A5-0088-44A9-B138-01343EA81099}" type="presParOf" srcId="{6A2D7291-6139-42C2-B1E2-6654C1BA1C2E}" destId="{CE181EFA-13D6-46D4-A987-22D270381997}" srcOrd="0" destOrd="0" presId="urn:microsoft.com/office/officeart/2008/layout/VerticalCurvedList"/>
    <dgm:cxn modelId="{45E80FC1-E26B-4CD3-B28E-025AD735130B}" type="presParOf" srcId="{55C19324-EAE9-4ECF-AE40-3A0E9B680150}" destId="{67710759-FF6A-44B0-9C02-DEC53D6DA459}" srcOrd="7" destOrd="0" presId="urn:microsoft.com/office/officeart/2008/layout/VerticalCurvedList"/>
    <dgm:cxn modelId="{B47621FF-31C3-4C79-A584-C5F54A213361}" type="presParOf" srcId="{55C19324-EAE9-4ECF-AE40-3A0E9B680150}" destId="{830C9E4E-AC43-45E4-8576-D08E1A9EE906}" srcOrd="8" destOrd="0" presId="urn:microsoft.com/office/officeart/2008/layout/VerticalCurvedList"/>
    <dgm:cxn modelId="{8AF5BAB1-81C4-45B3-A622-49F83D06D52E}" type="presParOf" srcId="{830C9E4E-AC43-45E4-8576-D08E1A9EE906}" destId="{33D6CB62-5255-4690-A9E5-E704CE6F03DE}" srcOrd="0" destOrd="0" presId="urn:microsoft.com/office/officeart/2008/layout/VerticalCurvedList"/>
    <dgm:cxn modelId="{CBD5E0B2-9545-4385-9365-353BD222E5AC}" type="presParOf" srcId="{55C19324-EAE9-4ECF-AE40-3A0E9B680150}" destId="{2778A888-CD50-4305-8747-3EF4CF0BCCC1}" srcOrd="9" destOrd="0" presId="urn:microsoft.com/office/officeart/2008/layout/VerticalCurvedList"/>
    <dgm:cxn modelId="{D21620B5-6D1E-4C6A-825F-EBC8802060BA}" type="presParOf" srcId="{55C19324-EAE9-4ECF-AE40-3A0E9B680150}" destId="{FB072AB0-88BD-49E5-8336-1BBC9319402C}" srcOrd="10" destOrd="0" presId="urn:microsoft.com/office/officeart/2008/layout/VerticalCurvedList"/>
    <dgm:cxn modelId="{7A7EF0DE-0160-4CA0-B81C-A00866C6A548}" type="presParOf" srcId="{FB072AB0-88BD-49E5-8336-1BBC9319402C}" destId="{B72F79B5-ECF5-4F4C-9E4E-C8EED0CD40DA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8755E98-ADF7-4241-8E11-70FC87398CD1}" type="doc">
      <dgm:prSet loTypeId="urn:microsoft.com/office/officeart/2005/8/layout/pyramid2" loCatId="pyramid" qsTypeId="urn:microsoft.com/office/officeart/2005/8/quickstyle/simple1" qsCatId="simple" csTypeId="urn:microsoft.com/office/officeart/2005/8/colors/accent3_3" csCatId="accent3" phldr="1"/>
      <dgm:spPr/>
      <dgm:t>
        <a:bodyPr/>
        <a:lstStyle/>
        <a:p>
          <a:endParaRPr lang="ru-RU"/>
        </a:p>
      </dgm:t>
    </dgm:pt>
    <dgm:pt modelId="{563E0830-7E62-40ED-B302-0A89F34B3E59}">
      <dgm:prSet phldrT="[Текст]" custT="1"/>
      <dgm:spPr/>
      <dgm:t>
        <a:bodyPr/>
        <a:lstStyle/>
        <a:p>
          <a:r>
            <a:rPr lang="ru-RU"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ОЦЕНКА</a:t>
          </a:r>
          <a:endParaRPr lang="ru-RU" sz="26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E01DA4AF-4FAE-4DB2-B004-154A4B5087B1}" type="parTrans" cxnId="{F9230730-DD01-47BE-AE90-E3BE1F129803}">
      <dgm:prSet/>
      <dgm:spPr/>
      <dgm:t>
        <a:bodyPr/>
        <a:lstStyle/>
        <a:p>
          <a:endParaRPr lang="ru-RU"/>
        </a:p>
      </dgm:t>
    </dgm:pt>
    <dgm:pt modelId="{FCC9E313-880F-4039-9E28-4894580C7095}" type="sibTrans" cxnId="{F9230730-DD01-47BE-AE90-E3BE1F129803}">
      <dgm:prSet/>
      <dgm:spPr/>
      <dgm:t>
        <a:bodyPr/>
        <a:lstStyle/>
        <a:p>
          <a:endParaRPr lang="ru-RU"/>
        </a:p>
      </dgm:t>
    </dgm:pt>
    <dgm:pt modelId="{9F0B5776-F6A7-4AE4-B41B-F880D1050A6A}">
      <dgm:prSet phldrT="[Текст]" custT="1"/>
      <dgm:spPr/>
      <dgm:t>
        <a:bodyPr/>
        <a:lstStyle/>
        <a:p>
          <a:r>
            <a:rPr lang="ru-RU"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СИНТЕЗ</a:t>
          </a:r>
        </a:p>
      </dgm:t>
    </dgm:pt>
    <dgm:pt modelId="{726B3079-3B25-46FA-8E76-29F2C82A20D4}" type="parTrans" cxnId="{D8CE2F05-FC07-40D9-BDBB-3503A7DB7028}">
      <dgm:prSet/>
      <dgm:spPr/>
      <dgm:t>
        <a:bodyPr/>
        <a:lstStyle/>
        <a:p>
          <a:endParaRPr lang="ru-RU"/>
        </a:p>
      </dgm:t>
    </dgm:pt>
    <dgm:pt modelId="{1464BD4E-1CCC-495E-9075-68BC212B541A}" type="sibTrans" cxnId="{D8CE2F05-FC07-40D9-BDBB-3503A7DB7028}">
      <dgm:prSet/>
      <dgm:spPr/>
      <dgm:t>
        <a:bodyPr/>
        <a:lstStyle/>
        <a:p>
          <a:endParaRPr lang="ru-RU"/>
        </a:p>
      </dgm:t>
    </dgm:pt>
    <dgm:pt modelId="{A1F23D81-6883-4CEC-8098-ABF715EA7B74}">
      <dgm:prSet phldrT="[Текст]" custT="1"/>
      <dgm:spPr/>
      <dgm:t>
        <a:bodyPr/>
        <a:lstStyle/>
        <a:p>
          <a:r>
            <a:rPr lang="ru-RU"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АНАЛИЗ</a:t>
          </a:r>
        </a:p>
      </dgm:t>
    </dgm:pt>
    <dgm:pt modelId="{D44E8608-AD5D-4EA7-920B-27A80087BCB7}" type="parTrans" cxnId="{4D9EAD39-5FB3-4487-B3EB-E77B4A6B9FE7}">
      <dgm:prSet/>
      <dgm:spPr/>
      <dgm:t>
        <a:bodyPr/>
        <a:lstStyle/>
        <a:p>
          <a:endParaRPr lang="ru-RU"/>
        </a:p>
      </dgm:t>
    </dgm:pt>
    <dgm:pt modelId="{D0B1CB05-4F5A-4D0C-8116-FC64BE3AF830}" type="sibTrans" cxnId="{4D9EAD39-5FB3-4487-B3EB-E77B4A6B9FE7}">
      <dgm:prSet/>
      <dgm:spPr/>
      <dgm:t>
        <a:bodyPr/>
        <a:lstStyle/>
        <a:p>
          <a:endParaRPr lang="ru-RU"/>
        </a:p>
      </dgm:t>
    </dgm:pt>
    <dgm:pt modelId="{215C3AA6-F95C-45A7-8C22-7985E9F8C858}">
      <dgm:prSet custT="1"/>
      <dgm:spPr/>
      <dgm:t>
        <a:bodyPr/>
        <a:lstStyle/>
        <a:p>
          <a:r>
            <a:rPr lang="ru-RU"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ПРИМЕНЕНИЕ</a:t>
          </a:r>
        </a:p>
      </dgm:t>
    </dgm:pt>
    <dgm:pt modelId="{EEEFA441-BFF9-458F-BE18-7579689C55AA}" type="parTrans" cxnId="{1AB96677-F15D-40FA-9297-9EB1C47CE139}">
      <dgm:prSet/>
      <dgm:spPr/>
      <dgm:t>
        <a:bodyPr/>
        <a:lstStyle/>
        <a:p>
          <a:endParaRPr lang="ru-RU"/>
        </a:p>
      </dgm:t>
    </dgm:pt>
    <dgm:pt modelId="{FEFBB751-C07C-4D4B-B048-51913A9E61CE}" type="sibTrans" cxnId="{1AB96677-F15D-40FA-9297-9EB1C47CE139}">
      <dgm:prSet/>
      <dgm:spPr/>
      <dgm:t>
        <a:bodyPr/>
        <a:lstStyle/>
        <a:p>
          <a:endParaRPr lang="ru-RU"/>
        </a:p>
      </dgm:t>
    </dgm:pt>
    <dgm:pt modelId="{A73EDA1C-A4F2-42CF-ABA3-B900298B9276}">
      <dgm:prSet custT="1"/>
      <dgm:spPr/>
      <dgm:t>
        <a:bodyPr/>
        <a:lstStyle/>
        <a:p>
          <a:r>
            <a:rPr lang="ru-RU"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ПОНИМАНИЕ</a:t>
          </a:r>
        </a:p>
      </dgm:t>
    </dgm:pt>
    <dgm:pt modelId="{DE990803-B932-4565-9A2F-5DA8046CA4D1}" type="parTrans" cxnId="{CDBA0A28-AEE5-4FAA-B537-893DE5E741FB}">
      <dgm:prSet/>
      <dgm:spPr/>
      <dgm:t>
        <a:bodyPr/>
        <a:lstStyle/>
        <a:p>
          <a:endParaRPr lang="ru-RU"/>
        </a:p>
      </dgm:t>
    </dgm:pt>
    <dgm:pt modelId="{F809818B-0057-4A49-A07A-B73D63C1951E}" type="sibTrans" cxnId="{CDBA0A28-AEE5-4FAA-B537-893DE5E741FB}">
      <dgm:prSet/>
      <dgm:spPr/>
      <dgm:t>
        <a:bodyPr/>
        <a:lstStyle/>
        <a:p>
          <a:endParaRPr lang="ru-RU"/>
        </a:p>
      </dgm:t>
    </dgm:pt>
    <dgm:pt modelId="{A60BB27D-1AE5-4AA1-89B6-4D8DB3CCB65C}">
      <dgm:prSet custT="1"/>
      <dgm:spPr/>
      <dgm:t>
        <a:bodyPr/>
        <a:lstStyle/>
        <a:p>
          <a:r>
            <a:rPr lang="ru-RU"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ЗНАНИЕ</a:t>
          </a:r>
        </a:p>
      </dgm:t>
    </dgm:pt>
    <dgm:pt modelId="{E0483486-D9A4-4CEE-BC57-9274E4EBFC33}" type="parTrans" cxnId="{54F0A751-58C0-48C3-B6A5-763D6F165B49}">
      <dgm:prSet/>
      <dgm:spPr/>
      <dgm:t>
        <a:bodyPr/>
        <a:lstStyle/>
        <a:p>
          <a:endParaRPr lang="ru-RU"/>
        </a:p>
      </dgm:t>
    </dgm:pt>
    <dgm:pt modelId="{A06A1C59-1A4C-4D43-8A4F-F507BF940CB4}" type="sibTrans" cxnId="{54F0A751-58C0-48C3-B6A5-763D6F165B49}">
      <dgm:prSet/>
      <dgm:spPr/>
      <dgm:t>
        <a:bodyPr/>
        <a:lstStyle/>
        <a:p>
          <a:endParaRPr lang="ru-RU"/>
        </a:p>
      </dgm:t>
    </dgm:pt>
    <dgm:pt modelId="{C5CBF32B-D021-49AB-84D0-D886D8DE398B}" type="pres">
      <dgm:prSet presAssocID="{F8755E98-ADF7-4241-8E11-70FC87398CD1}" presName="compositeShape" presStyleCnt="0">
        <dgm:presLayoutVars>
          <dgm:dir/>
          <dgm:resizeHandles/>
        </dgm:presLayoutVars>
      </dgm:prSet>
      <dgm:spPr/>
    </dgm:pt>
    <dgm:pt modelId="{AAB3EF94-6699-4CE1-81FC-BBA9F7C9951C}" type="pres">
      <dgm:prSet presAssocID="{F8755E98-ADF7-4241-8E11-70FC87398CD1}" presName="pyramid" presStyleLbl="node1" presStyleIdx="0" presStyleCnt="1"/>
      <dgm:spPr/>
    </dgm:pt>
    <dgm:pt modelId="{C155CB73-42FF-4A43-860F-11DB15DC1A87}" type="pres">
      <dgm:prSet presAssocID="{F8755E98-ADF7-4241-8E11-70FC87398CD1}" presName="theList" presStyleCnt="0"/>
      <dgm:spPr/>
    </dgm:pt>
    <dgm:pt modelId="{A0149383-656D-4B5A-8D82-89C99E515952}" type="pres">
      <dgm:prSet presAssocID="{563E0830-7E62-40ED-B302-0A89F34B3E59}" presName="aNode" presStyleLbl="fgAcc1" presStyleIdx="0" presStyleCnt="6">
        <dgm:presLayoutVars>
          <dgm:bulletEnabled val="1"/>
        </dgm:presLayoutVars>
      </dgm:prSet>
      <dgm:spPr/>
    </dgm:pt>
    <dgm:pt modelId="{F8BB22BC-5424-4A2E-B35F-2F81F00753CD}" type="pres">
      <dgm:prSet presAssocID="{563E0830-7E62-40ED-B302-0A89F34B3E59}" presName="aSpace" presStyleCnt="0"/>
      <dgm:spPr/>
    </dgm:pt>
    <dgm:pt modelId="{C405D4EE-73CC-4F96-97FD-96E19A3011E2}" type="pres">
      <dgm:prSet presAssocID="{9F0B5776-F6A7-4AE4-B41B-F880D1050A6A}" presName="aNode" presStyleLbl="fgAcc1" presStyleIdx="1" presStyleCnt="6">
        <dgm:presLayoutVars>
          <dgm:bulletEnabled val="1"/>
        </dgm:presLayoutVars>
      </dgm:prSet>
      <dgm:spPr/>
    </dgm:pt>
    <dgm:pt modelId="{1E2FC5DA-14A5-4CC8-8A14-52594F6561C2}" type="pres">
      <dgm:prSet presAssocID="{9F0B5776-F6A7-4AE4-B41B-F880D1050A6A}" presName="aSpace" presStyleCnt="0"/>
      <dgm:spPr/>
    </dgm:pt>
    <dgm:pt modelId="{D064D854-E7E1-4DC5-8A51-E6D209585CC1}" type="pres">
      <dgm:prSet presAssocID="{A1F23D81-6883-4CEC-8098-ABF715EA7B74}" presName="aNode" presStyleLbl="fgAcc1" presStyleIdx="2" presStyleCnt="6">
        <dgm:presLayoutVars>
          <dgm:bulletEnabled val="1"/>
        </dgm:presLayoutVars>
      </dgm:prSet>
      <dgm:spPr/>
    </dgm:pt>
    <dgm:pt modelId="{E87970C4-ACF5-47AB-8B48-4AB1CCD72B38}" type="pres">
      <dgm:prSet presAssocID="{A1F23D81-6883-4CEC-8098-ABF715EA7B74}" presName="aSpace" presStyleCnt="0"/>
      <dgm:spPr/>
    </dgm:pt>
    <dgm:pt modelId="{05AC602F-3449-4C50-BF41-DDEF96EE1C3A}" type="pres">
      <dgm:prSet presAssocID="{215C3AA6-F95C-45A7-8C22-7985E9F8C858}" presName="aNode" presStyleLbl="fgAcc1" presStyleIdx="3" presStyleCnt="6">
        <dgm:presLayoutVars>
          <dgm:bulletEnabled val="1"/>
        </dgm:presLayoutVars>
      </dgm:prSet>
      <dgm:spPr/>
    </dgm:pt>
    <dgm:pt modelId="{E03730FC-F25F-487B-8E95-D3C42136D14C}" type="pres">
      <dgm:prSet presAssocID="{215C3AA6-F95C-45A7-8C22-7985E9F8C858}" presName="aSpace" presStyleCnt="0"/>
      <dgm:spPr/>
    </dgm:pt>
    <dgm:pt modelId="{B83364A5-8427-4E23-89E7-F6706195C369}" type="pres">
      <dgm:prSet presAssocID="{A73EDA1C-A4F2-42CF-ABA3-B900298B9276}" presName="aNode" presStyleLbl="fgAcc1" presStyleIdx="4" presStyleCnt="6">
        <dgm:presLayoutVars>
          <dgm:bulletEnabled val="1"/>
        </dgm:presLayoutVars>
      </dgm:prSet>
      <dgm:spPr/>
    </dgm:pt>
    <dgm:pt modelId="{0C207218-AE82-4B80-A634-5113C5A51067}" type="pres">
      <dgm:prSet presAssocID="{A73EDA1C-A4F2-42CF-ABA3-B900298B9276}" presName="aSpace" presStyleCnt="0"/>
      <dgm:spPr/>
    </dgm:pt>
    <dgm:pt modelId="{3639760E-DA36-4DD1-B307-EA10676A079F}" type="pres">
      <dgm:prSet presAssocID="{A60BB27D-1AE5-4AA1-89B6-4D8DB3CCB65C}" presName="aNode" presStyleLbl="fgAcc1" presStyleIdx="5" presStyleCnt="6">
        <dgm:presLayoutVars>
          <dgm:bulletEnabled val="1"/>
        </dgm:presLayoutVars>
      </dgm:prSet>
      <dgm:spPr/>
    </dgm:pt>
    <dgm:pt modelId="{15CD59AE-CA1A-423B-AA3B-5BEDE6D253B3}" type="pres">
      <dgm:prSet presAssocID="{A60BB27D-1AE5-4AA1-89B6-4D8DB3CCB65C}" presName="aSpace" presStyleCnt="0"/>
      <dgm:spPr/>
    </dgm:pt>
  </dgm:ptLst>
  <dgm:cxnLst>
    <dgm:cxn modelId="{D8CE2F05-FC07-40D9-BDBB-3503A7DB7028}" srcId="{F8755E98-ADF7-4241-8E11-70FC87398CD1}" destId="{9F0B5776-F6A7-4AE4-B41B-F880D1050A6A}" srcOrd="1" destOrd="0" parTransId="{726B3079-3B25-46FA-8E76-29F2C82A20D4}" sibTransId="{1464BD4E-1CCC-495E-9075-68BC212B541A}"/>
    <dgm:cxn modelId="{6DD1FC16-55B3-41EC-98C0-BA534FD34514}" type="presOf" srcId="{563E0830-7E62-40ED-B302-0A89F34B3E59}" destId="{A0149383-656D-4B5A-8D82-89C99E515952}" srcOrd="0" destOrd="0" presId="urn:microsoft.com/office/officeart/2005/8/layout/pyramid2"/>
    <dgm:cxn modelId="{CDBA0A28-AEE5-4FAA-B537-893DE5E741FB}" srcId="{F8755E98-ADF7-4241-8E11-70FC87398CD1}" destId="{A73EDA1C-A4F2-42CF-ABA3-B900298B9276}" srcOrd="4" destOrd="0" parTransId="{DE990803-B932-4565-9A2F-5DA8046CA4D1}" sibTransId="{F809818B-0057-4A49-A07A-B73D63C1951E}"/>
    <dgm:cxn modelId="{D35C692A-8A2A-4407-878D-66E5DB0FFE4E}" type="presOf" srcId="{215C3AA6-F95C-45A7-8C22-7985E9F8C858}" destId="{05AC602F-3449-4C50-BF41-DDEF96EE1C3A}" srcOrd="0" destOrd="0" presId="urn:microsoft.com/office/officeart/2005/8/layout/pyramid2"/>
    <dgm:cxn modelId="{F9230730-DD01-47BE-AE90-E3BE1F129803}" srcId="{F8755E98-ADF7-4241-8E11-70FC87398CD1}" destId="{563E0830-7E62-40ED-B302-0A89F34B3E59}" srcOrd="0" destOrd="0" parTransId="{E01DA4AF-4FAE-4DB2-B004-154A4B5087B1}" sibTransId="{FCC9E313-880F-4039-9E28-4894580C7095}"/>
    <dgm:cxn modelId="{4D9EAD39-5FB3-4487-B3EB-E77B4A6B9FE7}" srcId="{F8755E98-ADF7-4241-8E11-70FC87398CD1}" destId="{A1F23D81-6883-4CEC-8098-ABF715EA7B74}" srcOrd="2" destOrd="0" parTransId="{D44E8608-AD5D-4EA7-920B-27A80087BCB7}" sibTransId="{D0B1CB05-4F5A-4D0C-8116-FC64BE3AF830}"/>
    <dgm:cxn modelId="{3F58C644-8A52-4FF4-BC6F-48BEA9A6EF97}" type="presOf" srcId="{9F0B5776-F6A7-4AE4-B41B-F880D1050A6A}" destId="{C405D4EE-73CC-4F96-97FD-96E19A3011E2}" srcOrd="0" destOrd="0" presId="urn:microsoft.com/office/officeart/2005/8/layout/pyramid2"/>
    <dgm:cxn modelId="{54F0A751-58C0-48C3-B6A5-763D6F165B49}" srcId="{F8755E98-ADF7-4241-8E11-70FC87398CD1}" destId="{A60BB27D-1AE5-4AA1-89B6-4D8DB3CCB65C}" srcOrd="5" destOrd="0" parTransId="{E0483486-D9A4-4CEE-BC57-9274E4EBFC33}" sibTransId="{A06A1C59-1A4C-4D43-8A4F-F507BF940CB4}"/>
    <dgm:cxn modelId="{1AB96677-F15D-40FA-9297-9EB1C47CE139}" srcId="{F8755E98-ADF7-4241-8E11-70FC87398CD1}" destId="{215C3AA6-F95C-45A7-8C22-7985E9F8C858}" srcOrd="3" destOrd="0" parTransId="{EEEFA441-BFF9-458F-BE18-7579689C55AA}" sibTransId="{FEFBB751-C07C-4D4B-B048-51913A9E61CE}"/>
    <dgm:cxn modelId="{76FAEEAE-E6F0-46F9-8B47-1AF40085D4E0}" type="presOf" srcId="{A1F23D81-6883-4CEC-8098-ABF715EA7B74}" destId="{D064D854-E7E1-4DC5-8A51-E6D209585CC1}" srcOrd="0" destOrd="0" presId="urn:microsoft.com/office/officeart/2005/8/layout/pyramid2"/>
    <dgm:cxn modelId="{666E53B1-BB45-46E3-81B3-2E66AEBC2ED4}" type="presOf" srcId="{F8755E98-ADF7-4241-8E11-70FC87398CD1}" destId="{C5CBF32B-D021-49AB-84D0-D886D8DE398B}" srcOrd="0" destOrd="0" presId="urn:microsoft.com/office/officeart/2005/8/layout/pyramid2"/>
    <dgm:cxn modelId="{E71992C8-F7F8-49CC-AC3B-6A4BF3AF0F88}" type="presOf" srcId="{A73EDA1C-A4F2-42CF-ABA3-B900298B9276}" destId="{B83364A5-8427-4E23-89E7-F6706195C369}" srcOrd="0" destOrd="0" presId="urn:microsoft.com/office/officeart/2005/8/layout/pyramid2"/>
    <dgm:cxn modelId="{CEF5DEEA-7F6C-4402-8CAB-36C3815696D0}" type="presOf" srcId="{A60BB27D-1AE5-4AA1-89B6-4D8DB3CCB65C}" destId="{3639760E-DA36-4DD1-B307-EA10676A079F}" srcOrd="0" destOrd="0" presId="urn:microsoft.com/office/officeart/2005/8/layout/pyramid2"/>
    <dgm:cxn modelId="{EC40609B-6990-4587-901B-DA7DD9F0041B}" type="presParOf" srcId="{C5CBF32B-D021-49AB-84D0-D886D8DE398B}" destId="{AAB3EF94-6699-4CE1-81FC-BBA9F7C9951C}" srcOrd="0" destOrd="0" presId="urn:microsoft.com/office/officeart/2005/8/layout/pyramid2"/>
    <dgm:cxn modelId="{75C381F0-1E83-41CD-81F2-7E206F11D2FC}" type="presParOf" srcId="{C5CBF32B-D021-49AB-84D0-D886D8DE398B}" destId="{C155CB73-42FF-4A43-860F-11DB15DC1A87}" srcOrd="1" destOrd="0" presId="urn:microsoft.com/office/officeart/2005/8/layout/pyramid2"/>
    <dgm:cxn modelId="{B3B71E51-8FCB-4BBD-9718-913B45C57B68}" type="presParOf" srcId="{C155CB73-42FF-4A43-860F-11DB15DC1A87}" destId="{A0149383-656D-4B5A-8D82-89C99E515952}" srcOrd="0" destOrd="0" presId="urn:microsoft.com/office/officeart/2005/8/layout/pyramid2"/>
    <dgm:cxn modelId="{75913A27-2570-4B17-AE6A-6CEF083D15A8}" type="presParOf" srcId="{C155CB73-42FF-4A43-860F-11DB15DC1A87}" destId="{F8BB22BC-5424-4A2E-B35F-2F81F00753CD}" srcOrd="1" destOrd="0" presId="urn:microsoft.com/office/officeart/2005/8/layout/pyramid2"/>
    <dgm:cxn modelId="{BC6C52BC-919E-4EE6-A47B-B243FAC08BE5}" type="presParOf" srcId="{C155CB73-42FF-4A43-860F-11DB15DC1A87}" destId="{C405D4EE-73CC-4F96-97FD-96E19A3011E2}" srcOrd="2" destOrd="0" presId="urn:microsoft.com/office/officeart/2005/8/layout/pyramid2"/>
    <dgm:cxn modelId="{A5EAE75D-434F-4BE2-B337-12BC69DE8CEF}" type="presParOf" srcId="{C155CB73-42FF-4A43-860F-11DB15DC1A87}" destId="{1E2FC5DA-14A5-4CC8-8A14-52594F6561C2}" srcOrd="3" destOrd="0" presId="urn:microsoft.com/office/officeart/2005/8/layout/pyramid2"/>
    <dgm:cxn modelId="{68012818-80F5-4CCF-B96F-1C8D9F3104C4}" type="presParOf" srcId="{C155CB73-42FF-4A43-860F-11DB15DC1A87}" destId="{D064D854-E7E1-4DC5-8A51-E6D209585CC1}" srcOrd="4" destOrd="0" presId="urn:microsoft.com/office/officeart/2005/8/layout/pyramid2"/>
    <dgm:cxn modelId="{C331CDB1-20D0-446D-9B5A-9D2FA165F740}" type="presParOf" srcId="{C155CB73-42FF-4A43-860F-11DB15DC1A87}" destId="{E87970C4-ACF5-47AB-8B48-4AB1CCD72B38}" srcOrd="5" destOrd="0" presId="urn:microsoft.com/office/officeart/2005/8/layout/pyramid2"/>
    <dgm:cxn modelId="{BD38C2E3-0471-4619-AFB1-39D656657A17}" type="presParOf" srcId="{C155CB73-42FF-4A43-860F-11DB15DC1A87}" destId="{05AC602F-3449-4C50-BF41-DDEF96EE1C3A}" srcOrd="6" destOrd="0" presId="urn:microsoft.com/office/officeart/2005/8/layout/pyramid2"/>
    <dgm:cxn modelId="{1E2BD20A-490F-4D15-8D54-200C91A0B63A}" type="presParOf" srcId="{C155CB73-42FF-4A43-860F-11DB15DC1A87}" destId="{E03730FC-F25F-487B-8E95-D3C42136D14C}" srcOrd="7" destOrd="0" presId="urn:microsoft.com/office/officeart/2005/8/layout/pyramid2"/>
    <dgm:cxn modelId="{E9C1DC95-222D-4CB2-854A-B65CFF1F0E22}" type="presParOf" srcId="{C155CB73-42FF-4A43-860F-11DB15DC1A87}" destId="{B83364A5-8427-4E23-89E7-F6706195C369}" srcOrd="8" destOrd="0" presId="urn:microsoft.com/office/officeart/2005/8/layout/pyramid2"/>
    <dgm:cxn modelId="{3FCA27A5-592E-4321-9266-98BBF94CA27E}" type="presParOf" srcId="{C155CB73-42FF-4A43-860F-11DB15DC1A87}" destId="{0C207218-AE82-4B80-A634-5113C5A51067}" srcOrd="9" destOrd="0" presId="urn:microsoft.com/office/officeart/2005/8/layout/pyramid2"/>
    <dgm:cxn modelId="{D8A1C653-455E-4B89-8881-1B94176C83EA}" type="presParOf" srcId="{C155CB73-42FF-4A43-860F-11DB15DC1A87}" destId="{3639760E-DA36-4DD1-B307-EA10676A079F}" srcOrd="10" destOrd="0" presId="urn:microsoft.com/office/officeart/2005/8/layout/pyramid2"/>
    <dgm:cxn modelId="{95C844D0-0DD2-4FC1-ABA7-7C22B645FAA7}" type="presParOf" srcId="{C155CB73-42FF-4A43-860F-11DB15DC1A87}" destId="{15CD59AE-CA1A-423B-AA3B-5BEDE6D253B3}" srcOrd="11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8755E98-ADF7-4241-8E11-70FC87398CD1}" type="doc">
      <dgm:prSet loTypeId="urn:microsoft.com/office/officeart/2005/8/layout/pyramid2" loCatId="pyramid" qsTypeId="urn:microsoft.com/office/officeart/2005/8/quickstyle/simple1" qsCatId="simple" csTypeId="urn:microsoft.com/office/officeart/2005/8/colors/accent3_3" csCatId="accent3" phldr="1"/>
      <dgm:spPr/>
      <dgm:t>
        <a:bodyPr/>
        <a:lstStyle/>
        <a:p>
          <a:endParaRPr lang="ru-RU"/>
        </a:p>
      </dgm:t>
    </dgm:pt>
    <dgm:pt modelId="{563E0830-7E62-40ED-B302-0A89F34B3E59}">
      <dgm:prSet phldrT="[Текст]" custT="1"/>
      <dgm:spPr/>
      <dgm:t>
        <a:bodyPr/>
        <a:lstStyle/>
        <a:p>
          <a:r>
            <a:rPr lang="ru-RU"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ОЦЕНКА</a:t>
          </a:r>
          <a:endParaRPr lang="ru-RU" sz="26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E01DA4AF-4FAE-4DB2-B004-154A4B5087B1}" type="parTrans" cxnId="{F9230730-DD01-47BE-AE90-E3BE1F129803}">
      <dgm:prSet/>
      <dgm:spPr/>
      <dgm:t>
        <a:bodyPr/>
        <a:lstStyle/>
        <a:p>
          <a:endParaRPr lang="ru-RU"/>
        </a:p>
      </dgm:t>
    </dgm:pt>
    <dgm:pt modelId="{FCC9E313-880F-4039-9E28-4894580C7095}" type="sibTrans" cxnId="{F9230730-DD01-47BE-AE90-E3BE1F129803}">
      <dgm:prSet/>
      <dgm:spPr/>
      <dgm:t>
        <a:bodyPr/>
        <a:lstStyle/>
        <a:p>
          <a:endParaRPr lang="ru-RU"/>
        </a:p>
      </dgm:t>
    </dgm:pt>
    <dgm:pt modelId="{9F0B5776-F6A7-4AE4-B41B-F880D1050A6A}">
      <dgm:prSet phldrT="[Текст]" custT="1"/>
      <dgm:spPr/>
      <dgm:t>
        <a:bodyPr/>
        <a:lstStyle/>
        <a:p>
          <a:r>
            <a:rPr lang="ru-RU"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СИНТЕЗ</a:t>
          </a:r>
        </a:p>
      </dgm:t>
    </dgm:pt>
    <dgm:pt modelId="{726B3079-3B25-46FA-8E76-29F2C82A20D4}" type="parTrans" cxnId="{D8CE2F05-FC07-40D9-BDBB-3503A7DB7028}">
      <dgm:prSet/>
      <dgm:spPr/>
      <dgm:t>
        <a:bodyPr/>
        <a:lstStyle/>
        <a:p>
          <a:endParaRPr lang="ru-RU"/>
        </a:p>
      </dgm:t>
    </dgm:pt>
    <dgm:pt modelId="{1464BD4E-1CCC-495E-9075-68BC212B541A}" type="sibTrans" cxnId="{D8CE2F05-FC07-40D9-BDBB-3503A7DB7028}">
      <dgm:prSet/>
      <dgm:spPr/>
      <dgm:t>
        <a:bodyPr/>
        <a:lstStyle/>
        <a:p>
          <a:endParaRPr lang="ru-RU"/>
        </a:p>
      </dgm:t>
    </dgm:pt>
    <dgm:pt modelId="{A1F23D81-6883-4CEC-8098-ABF715EA7B74}">
      <dgm:prSet phldrT="[Текст]" custT="1"/>
      <dgm:spPr/>
      <dgm:t>
        <a:bodyPr/>
        <a:lstStyle/>
        <a:p>
          <a:r>
            <a:rPr lang="ru-RU"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АНАЛИЗ</a:t>
          </a:r>
        </a:p>
      </dgm:t>
    </dgm:pt>
    <dgm:pt modelId="{D44E8608-AD5D-4EA7-920B-27A80087BCB7}" type="parTrans" cxnId="{4D9EAD39-5FB3-4487-B3EB-E77B4A6B9FE7}">
      <dgm:prSet/>
      <dgm:spPr/>
      <dgm:t>
        <a:bodyPr/>
        <a:lstStyle/>
        <a:p>
          <a:endParaRPr lang="ru-RU"/>
        </a:p>
      </dgm:t>
    </dgm:pt>
    <dgm:pt modelId="{D0B1CB05-4F5A-4D0C-8116-FC64BE3AF830}" type="sibTrans" cxnId="{4D9EAD39-5FB3-4487-B3EB-E77B4A6B9FE7}">
      <dgm:prSet/>
      <dgm:spPr/>
      <dgm:t>
        <a:bodyPr/>
        <a:lstStyle/>
        <a:p>
          <a:endParaRPr lang="ru-RU"/>
        </a:p>
      </dgm:t>
    </dgm:pt>
    <dgm:pt modelId="{215C3AA6-F95C-45A7-8C22-7985E9F8C858}">
      <dgm:prSet custT="1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ПРИМЕНЕНИЕ</a:t>
          </a:r>
        </a:p>
      </dgm:t>
    </dgm:pt>
    <dgm:pt modelId="{EEEFA441-BFF9-458F-BE18-7579689C55AA}" type="parTrans" cxnId="{1AB96677-F15D-40FA-9297-9EB1C47CE139}">
      <dgm:prSet/>
      <dgm:spPr/>
      <dgm:t>
        <a:bodyPr/>
        <a:lstStyle/>
        <a:p>
          <a:endParaRPr lang="ru-RU"/>
        </a:p>
      </dgm:t>
    </dgm:pt>
    <dgm:pt modelId="{FEFBB751-C07C-4D4B-B048-51913A9E61CE}" type="sibTrans" cxnId="{1AB96677-F15D-40FA-9297-9EB1C47CE139}">
      <dgm:prSet/>
      <dgm:spPr/>
      <dgm:t>
        <a:bodyPr/>
        <a:lstStyle/>
        <a:p>
          <a:endParaRPr lang="ru-RU"/>
        </a:p>
      </dgm:t>
    </dgm:pt>
    <dgm:pt modelId="{A73EDA1C-A4F2-42CF-ABA3-B900298B9276}">
      <dgm:prSet custT="1"/>
      <dgm:spPr/>
      <dgm:t>
        <a:bodyPr/>
        <a:lstStyle/>
        <a:p>
          <a:r>
            <a:rPr lang="ru-RU"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ПОНИМАНИЕ</a:t>
          </a:r>
        </a:p>
      </dgm:t>
    </dgm:pt>
    <dgm:pt modelId="{DE990803-B932-4565-9A2F-5DA8046CA4D1}" type="parTrans" cxnId="{CDBA0A28-AEE5-4FAA-B537-893DE5E741FB}">
      <dgm:prSet/>
      <dgm:spPr/>
      <dgm:t>
        <a:bodyPr/>
        <a:lstStyle/>
        <a:p>
          <a:endParaRPr lang="ru-RU"/>
        </a:p>
      </dgm:t>
    </dgm:pt>
    <dgm:pt modelId="{F809818B-0057-4A49-A07A-B73D63C1951E}" type="sibTrans" cxnId="{CDBA0A28-AEE5-4FAA-B537-893DE5E741FB}">
      <dgm:prSet/>
      <dgm:spPr/>
      <dgm:t>
        <a:bodyPr/>
        <a:lstStyle/>
        <a:p>
          <a:endParaRPr lang="ru-RU"/>
        </a:p>
      </dgm:t>
    </dgm:pt>
    <dgm:pt modelId="{A60BB27D-1AE5-4AA1-89B6-4D8DB3CCB65C}">
      <dgm:prSet custT="1"/>
      <dgm:spPr/>
      <dgm:t>
        <a:bodyPr/>
        <a:lstStyle/>
        <a:p>
          <a:r>
            <a:rPr lang="ru-RU"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ЗНАНИЕ</a:t>
          </a:r>
        </a:p>
      </dgm:t>
    </dgm:pt>
    <dgm:pt modelId="{E0483486-D9A4-4CEE-BC57-9274E4EBFC33}" type="parTrans" cxnId="{54F0A751-58C0-48C3-B6A5-763D6F165B49}">
      <dgm:prSet/>
      <dgm:spPr/>
      <dgm:t>
        <a:bodyPr/>
        <a:lstStyle/>
        <a:p>
          <a:endParaRPr lang="ru-RU"/>
        </a:p>
      </dgm:t>
    </dgm:pt>
    <dgm:pt modelId="{A06A1C59-1A4C-4D43-8A4F-F507BF940CB4}" type="sibTrans" cxnId="{54F0A751-58C0-48C3-B6A5-763D6F165B49}">
      <dgm:prSet/>
      <dgm:spPr/>
      <dgm:t>
        <a:bodyPr/>
        <a:lstStyle/>
        <a:p>
          <a:endParaRPr lang="ru-RU"/>
        </a:p>
      </dgm:t>
    </dgm:pt>
    <dgm:pt modelId="{C5CBF32B-D021-49AB-84D0-D886D8DE398B}" type="pres">
      <dgm:prSet presAssocID="{F8755E98-ADF7-4241-8E11-70FC87398CD1}" presName="compositeShape" presStyleCnt="0">
        <dgm:presLayoutVars>
          <dgm:dir/>
          <dgm:resizeHandles/>
        </dgm:presLayoutVars>
      </dgm:prSet>
      <dgm:spPr/>
    </dgm:pt>
    <dgm:pt modelId="{AAB3EF94-6699-4CE1-81FC-BBA9F7C9951C}" type="pres">
      <dgm:prSet presAssocID="{F8755E98-ADF7-4241-8E11-70FC87398CD1}" presName="pyramid" presStyleLbl="node1" presStyleIdx="0" presStyleCnt="1"/>
      <dgm:spPr/>
    </dgm:pt>
    <dgm:pt modelId="{C155CB73-42FF-4A43-860F-11DB15DC1A87}" type="pres">
      <dgm:prSet presAssocID="{F8755E98-ADF7-4241-8E11-70FC87398CD1}" presName="theList" presStyleCnt="0"/>
      <dgm:spPr/>
    </dgm:pt>
    <dgm:pt modelId="{A0149383-656D-4B5A-8D82-89C99E515952}" type="pres">
      <dgm:prSet presAssocID="{563E0830-7E62-40ED-B302-0A89F34B3E59}" presName="aNode" presStyleLbl="fgAcc1" presStyleIdx="0" presStyleCnt="6">
        <dgm:presLayoutVars>
          <dgm:bulletEnabled val="1"/>
        </dgm:presLayoutVars>
      </dgm:prSet>
      <dgm:spPr/>
    </dgm:pt>
    <dgm:pt modelId="{F8BB22BC-5424-4A2E-B35F-2F81F00753CD}" type="pres">
      <dgm:prSet presAssocID="{563E0830-7E62-40ED-B302-0A89F34B3E59}" presName="aSpace" presStyleCnt="0"/>
      <dgm:spPr/>
    </dgm:pt>
    <dgm:pt modelId="{C405D4EE-73CC-4F96-97FD-96E19A3011E2}" type="pres">
      <dgm:prSet presAssocID="{9F0B5776-F6A7-4AE4-B41B-F880D1050A6A}" presName="aNode" presStyleLbl="fgAcc1" presStyleIdx="1" presStyleCnt="6">
        <dgm:presLayoutVars>
          <dgm:bulletEnabled val="1"/>
        </dgm:presLayoutVars>
      </dgm:prSet>
      <dgm:spPr/>
    </dgm:pt>
    <dgm:pt modelId="{1E2FC5DA-14A5-4CC8-8A14-52594F6561C2}" type="pres">
      <dgm:prSet presAssocID="{9F0B5776-F6A7-4AE4-B41B-F880D1050A6A}" presName="aSpace" presStyleCnt="0"/>
      <dgm:spPr/>
    </dgm:pt>
    <dgm:pt modelId="{D064D854-E7E1-4DC5-8A51-E6D209585CC1}" type="pres">
      <dgm:prSet presAssocID="{A1F23D81-6883-4CEC-8098-ABF715EA7B74}" presName="aNode" presStyleLbl="fgAcc1" presStyleIdx="2" presStyleCnt="6">
        <dgm:presLayoutVars>
          <dgm:bulletEnabled val="1"/>
        </dgm:presLayoutVars>
      </dgm:prSet>
      <dgm:spPr/>
    </dgm:pt>
    <dgm:pt modelId="{E87970C4-ACF5-47AB-8B48-4AB1CCD72B38}" type="pres">
      <dgm:prSet presAssocID="{A1F23D81-6883-4CEC-8098-ABF715EA7B74}" presName="aSpace" presStyleCnt="0"/>
      <dgm:spPr/>
    </dgm:pt>
    <dgm:pt modelId="{05AC602F-3449-4C50-BF41-DDEF96EE1C3A}" type="pres">
      <dgm:prSet presAssocID="{215C3AA6-F95C-45A7-8C22-7985E9F8C858}" presName="aNode" presStyleLbl="fgAcc1" presStyleIdx="3" presStyleCnt="6">
        <dgm:presLayoutVars>
          <dgm:bulletEnabled val="1"/>
        </dgm:presLayoutVars>
      </dgm:prSet>
      <dgm:spPr/>
    </dgm:pt>
    <dgm:pt modelId="{E03730FC-F25F-487B-8E95-D3C42136D14C}" type="pres">
      <dgm:prSet presAssocID="{215C3AA6-F95C-45A7-8C22-7985E9F8C858}" presName="aSpace" presStyleCnt="0"/>
      <dgm:spPr/>
    </dgm:pt>
    <dgm:pt modelId="{B83364A5-8427-4E23-89E7-F6706195C369}" type="pres">
      <dgm:prSet presAssocID="{A73EDA1C-A4F2-42CF-ABA3-B900298B9276}" presName="aNode" presStyleLbl="fgAcc1" presStyleIdx="4" presStyleCnt="6">
        <dgm:presLayoutVars>
          <dgm:bulletEnabled val="1"/>
        </dgm:presLayoutVars>
      </dgm:prSet>
      <dgm:spPr/>
    </dgm:pt>
    <dgm:pt modelId="{0C207218-AE82-4B80-A634-5113C5A51067}" type="pres">
      <dgm:prSet presAssocID="{A73EDA1C-A4F2-42CF-ABA3-B900298B9276}" presName="aSpace" presStyleCnt="0"/>
      <dgm:spPr/>
    </dgm:pt>
    <dgm:pt modelId="{3639760E-DA36-4DD1-B307-EA10676A079F}" type="pres">
      <dgm:prSet presAssocID="{A60BB27D-1AE5-4AA1-89B6-4D8DB3CCB65C}" presName="aNode" presStyleLbl="fgAcc1" presStyleIdx="5" presStyleCnt="6">
        <dgm:presLayoutVars>
          <dgm:bulletEnabled val="1"/>
        </dgm:presLayoutVars>
      </dgm:prSet>
      <dgm:spPr/>
    </dgm:pt>
    <dgm:pt modelId="{15CD59AE-CA1A-423B-AA3B-5BEDE6D253B3}" type="pres">
      <dgm:prSet presAssocID="{A60BB27D-1AE5-4AA1-89B6-4D8DB3CCB65C}" presName="aSpace" presStyleCnt="0"/>
      <dgm:spPr/>
    </dgm:pt>
  </dgm:ptLst>
  <dgm:cxnLst>
    <dgm:cxn modelId="{D8CE2F05-FC07-40D9-BDBB-3503A7DB7028}" srcId="{F8755E98-ADF7-4241-8E11-70FC87398CD1}" destId="{9F0B5776-F6A7-4AE4-B41B-F880D1050A6A}" srcOrd="1" destOrd="0" parTransId="{726B3079-3B25-46FA-8E76-29F2C82A20D4}" sibTransId="{1464BD4E-1CCC-495E-9075-68BC212B541A}"/>
    <dgm:cxn modelId="{6DD1FC16-55B3-41EC-98C0-BA534FD34514}" type="presOf" srcId="{563E0830-7E62-40ED-B302-0A89F34B3E59}" destId="{A0149383-656D-4B5A-8D82-89C99E515952}" srcOrd="0" destOrd="0" presId="urn:microsoft.com/office/officeart/2005/8/layout/pyramid2"/>
    <dgm:cxn modelId="{CDBA0A28-AEE5-4FAA-B537-893DE5E741FB}" srcId="{F8755E98-ADF7-4241-8E11-70FC87398CD1}" destId="{A73EDA1C-A4F2-42CF-ABA3-B900298B9276}" srcOrd="4" destOrd="0" parTransId="{DE990803-B932-4565-9A2F-5DA8046CA4D1}" sibTransId="{F809818B-0057-4A49-A07A-B73D63C1951E}"/>
    <dgm:cxn modelId="{D35C692A-8A2A-4407-878D-66E5DB0FFE4E}" type="presOf" srcId="{215C3AA6-F95C-45A7-8C22-7985E9F8C858}" destId="{05AC602F-3449-4C50-BF41-DDEF96EE1C3A}" srcOrd="0" destOrd="0" presId="urn:microsoft.com/office/officeart/2005/8/layout/pyramid2"/>
    <dgm:cxn modelId="{F9230730-DD01-47BE-AE90-E3BE1F129803}" srcId="{F8755E98-ADF7-4241-8E11-70FC87398CD1}" destId="{563E0830-7E62-40ED-B302-0A89F34B3E59}" srcOrd="0" destOrd="0" parTransId="{E01DA4AF-4FAE-4DB2-B004-154A4B5087B1}" sibTransId="{FCC9E313-880F-4039-9E28-4894580C7095}"/>
    <dgm:cxn modelId="{4D9EAD39-5FB3-4487-B3EB-E77B4A6B9FE7}" srcId="{F8755E98-ADF7-4241-8E11-70FC87398CD1}" destId="{A1F23D81-6883-4CEC-8098-ABF715EA7B74}" srcOrd="2" destOrd="0" parTransId="{D44E8608-AD5D-4EA7-920B-27A80087BCB7}" sibTransId="{D0B1CB05-4F5A-4D0C-8116-FC64BE3AF830}"/>
    <dgm:cxn modelId="{3F58C644-8A52-4FF4-BC6F-48BEA9A6EF97}" type="presOf" srcId="{9F0B5776-F6A7-4AE4-B41B-F880D1050A6A}" destId="{C405D4EE-73CC-4F96-97FD-96E19A3011E2}" srcOrd="0" destOrd="0" presId="urn:microsoft.com/office/officeart/2005/8/layout/pyramid2"/>
    <dgm:cxn modelId="{54F0A751-58C0-48C3-B6A5-763D6F165B49}" srcId="{F8755E98-ADF7-4241-8E11-70FC87398CD1}" destId="{A60BB27D-1AE5-4AA1-89B6-4D8DB3CCB65C}" srcOrd="5" destOrd="0" parTransId="{E0483486-D9A4-4CEE-BC57-9274E4EBFC33}" sibTransId="{A06A1C59-1A4C-4D43-8A4F-F507BF940CB4}"/>
    <dgm:cxn modelId="{1AB96677-F15D-40FA-9297-9EB1C47CE139}" srcId="{F8755E98-ADF7-4241-8E11-70FC87398CD1}" destId="{215C3AA6-F95C-45A7-8C22-7985E9F8C858}" srcOrd="3" destOrd="0" parTransId="{EEEFA441-BFF9-458F-BE18-7579689C55AA}" sibTransId="{FEFBB751-C07C-4D4B-B048-51913A9E61CE}"/>
    <dgm:cxn modelId="{76FAEEAE-E6F0-46F9-8B47-1AF40085D4E0}" type="presOf" srcId="{A1F23D81-6883-4CEC-8098-ABF715EA7B74}" destId="{D064D854-E7E1-4DC5-8A51-E6D209585CC1}" srcOrd="0" destOrd="0" presId="urn:microsoft.com/office/officeart/2005/8/layout/pyramid2"/>
    <dgm:cxn modelId="{666E53B1-BB45-46E3-81B3-2E66AEBC2ED4}" type="presOf" srcId="{F8755E98-ADF7-4241-8E11-70FC87398CD1}" destId="{C5CBF32B-D021-49AB-84D0-D886D8DE398B}" srcOrd="0" destOrd="0" presId="urn:microsoft.com/office/officeart/2005/8/layout/pyramid2"/>
    <dgm:cxn modelId="{E71992C8-F7F8-49CC-AC3B-6A4BF3AF0F88}" type="presOf" srcId="{A73EDA1C-A4F2-42CF-ABA3-B900298B9276}" destId="{B83364A5-8427-4E23-89E7-F6706195C369}" srcOrd="0" destOrd="0" presId="urn:microsoft.com/office/officeart/2005/8/layout/pyramid2"/>
    <dgm:cxn modelId="{CEF5DEEA-7F6C-4402-8CAB-36C3815696D0}" type="presOf" srcId="{A60BB27D-1AE5-4AA1-89B6-4D8DB3CCB65C}" destId="{3639760E-DA36-4DD1-B307-EA10676A079F}" srcOrd="0" destOrd="0" presId="urn:microsoft.com/office/officeart/2005/8/layout/pyramid2"/>
    <dgm:cxn modelId="{EC40609B-6990-4587-901B-DA7DD9F0041B}" type="presParOf" srcId="{C5CBF32B-D021-49AB-84D0-D886D8DE398B}" destId="{AAB3EF94-6699-4CE1-81FC-BBA9F7C9951C}" srcOrd="0" destOrd="0" presId="urn:microsoft.com/office/officeart/2005/8/layout/pyramid2"/>
    <dgm:cxn modelId="{75C381F0-1E83-41CD-81F2-7E206F11D2FC}" type="presParOf" srcId="{C5CBF32B-D021-49AB-84D0-D886D8DE398B}" destId="{C155CB73-42FF-4A43-860F-11DB15DC1A87}" srcOrd="1" destOrd="0" presId="urn:microsoft.com/office/officeart/2005/8/layout/pyramid2"/>
    <dgm:cxn modelId="{B3B71E51-8FCB-4BBD-9718-913B45C57B68}" type="presParOf" srcId="{C155CB73-42FF-4A43-860F-11DB15DC1A87}" destId="{A0149383-656D-4B5A-8D82-89C99E515952}" srcOrd="0" destOrd="0" presId="urn:microsoft.com/office/officeart/2005/8/layout/pyramid2"/>
    <dgm:cxn modelId="{75913A27-2570-4B17-AE6A-6CEF083D15A8}" type="presParOf" srcId="{C155CB73-42FF-4A43-860F-11DB15DC1A87}" destId="{F8BB22BC-5424-4A2E-B35F-2F81F00753CD}" srcOrd="1" destOrd="0" presId="urn:microsoft.com/office/officeart/2005/8/layout/pyramid2"/>
    <dgm:cxn modelId="{BC6C52BC-919E-4EE6-A47B-B243FAC08BE5}" type="presParOf" srcId="{C155CB73-42FF-4A43-860F-11DB15DC1A87}" destId="{C405D4EE-73CC-4F96-97FD-96E19A3011E2}" srcOrd="2" destOrd="0" presId="urn:microsoft.com/office/officeart/2005/8/layout/pyramid2"/>
    <dgm:cxn modelId="{A5EAE75D-434F-4BE2-B337-12BC69DE8CEF}" type="presParOf" srcId="{C155CB73-42FF-4A43-860F-11DB15DC1A87}" destId="{1E2FC5DA-14A5-4CC8-8A14-52594F6561C2}" srcOrd="3" destOrd="0" presId="urn:microsoft.com/office/officeart/2005/8/layout/pyramid2"/>
    <dgm:cxn modelId="{68012818-80F5-4CCF-B96F-1C8D9F3104C4}" type="presParOf" srcId="{C155CB73-42FF-4A43-860F-11DB15DC1A87}" destId="{D064D854-E7E1-4DC5-8A51-E6D209585CC1}" srcOrd="4" destOrd="0" presId="urn:microsoft.com/office/officeart/2005/8/layout/pyramid2"/>
    <dgm:cxn modelId="{C331CDB1-20D0-446D-9B5A-9D2FA165F740}" type="presParOf" srcId="{C155CB73-42FF-4A43-860F-11DB15DC1A87}" destId="{E87970C4-ACF5-47AB-8B48-4AB1CCD72B38}" srcOrd="5" destOrd="0" presId="urn:microsoft.com/office/officeart/2005/8/layout/pyramid2"/>
    <dgm:cxn modelId="{BD38C2E3-0471-4619-AFB1-39D656657A17}" type="presParOf" srcId="{C155CB73-42FF-4A43-860F-11DB15DC1A87}" destId="{05AC602F-3449-4C50-BF41-DDEF96EE1C3A}" srcOrd="6" destOrd="0" presId="urn:microsoft.com/office/officeart/2005/8/layout/pyramid2"/>
    <dgm:cxn modelId="{1E2BD20A-490F-4D15-8D54-200C91A0B63A}" type="presParOf" srcId="{C155CB73-42FF-4A43-860F-11DB15DC1A87}" destId="{E03730FC-F25F-487B-8E95-D3C42136D14C}" srcOrd="7" destOrd="0" presId="urn:microsoft.com/office/officeart/2005/8/layout/pyramid2"/>
    <dgm:cxn modelId="{E9C1DC95-222D-4CB2-854A-B65CFF1F0E22}" type="presParOf" srcId="{C155CB73-42FF-4A43-860F-11DB15DC1A87}" destId="{B83364A5-8427-4E23-89E7-F6706195C369}" srcOrd="8" destOrd="0" presId="urn:microsoft.com/office/officeart/2005/8/layout/pyramid2"/>
    <dgm:cxn modelId="{3FCA27A5-592E-4321-9266-98BBF94CA27E}" type="presParOf" srcId="{C155CB73-42FF-4A43-860F-11DB15DC1A87}" destId="{0C207218-AE82-4B80-A634-5113C5A51067}" srcOrd="9" destOrd="0" presId="urn:microsoft.com/office/officeart/2005/8/layout/pyramid2"/>
    <dgm:cxn modelId="{D8A1C653-455E-4B89-8881-1B94176C83EA}" type="presParOf" srcId="{C155CB73-42FF-4A43-860F-11DB15DC1A87}" destId="{3639760E-DA36-4DD1-B307-EA10676A079F}" srcOrd="10" destOrd="0" presId="urn:microsoft.com/office/officeart/2005/8/layout/pyramid2"/>
    <dgm:cxn modelId="{95C844D0-0DD2-4FC1-ABA7-7C22B645FAA7}" type="presParOf" srcId="{C155CB73-42FF-4A43-860F-11DB15DC1A87}" destId="{15CD59AE-CA1A-423B-AA3B-5BEDE6D253B3}" srcOrd="11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683397-52CA-4610-8601-77221CD46B03}">
      <dsp:nvSpPr>
        <dsp:cNvPr id="0" name=""/>
        <dsp:cNvSpPr/>
      </dsp:nvSpPr>
      <dsp:spPr>
        <a:xfrm>
          <a:off x="1574525" y="2874510"/>
          <a:ext cx="7649027" cy="997070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54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НАУЧИ ДЕЛАТЬ УДОЧКУ!</a:t>
          </a:r>
        </a:p>
      </dsp:txBody>
      <dsp:txXfrm>
        <a:off x="1623198" y="2923183"/>
        <a:ext cx="7551681" cy="899724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B3EF94-6699-4CE1-81FC-BBA9F7C9951C}">
      <dsp:nvSpPr>
        <dsp:cNvPr id="0" name=""/>
        <dsp:cNvSpPr/>
      </dsp:nvSpPr>
      <dsp:spPr>
        <a:xfrm>
          <a:off x="948266" y="0"/>
          <a:ext cx="5418667" cy="5418667"/>
        </a:xfrm>
        <a:prstGeom prst="triangle">
          <a:avLst/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149383-656D-4B5A-8D82-89C99E515952}">
      <dsp:nvSpPr>
        <dsp:cNvPr id="0" name=""/>
        <dsp:cNvSpPr/>
      </dsp:nvSpPr>
      <dsp:spPr>
        <a:xfrm>
          <a:off x="3657599" y="544777"/>
          <a:ext cx="3522133" cy="64135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6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ОЦЕНКА</a:t>
          </a:r>
          <a:endParaRPr lang="ru-RU" sz="26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3688907" y="576085"/>
        <a:ext cx="3459517" cy="578734"/>
      </dsp:txXfrm>
    </dsp:sp>
    <dsp:sp modelId="{C405D4EE-73CC-4F96-97FD-96E19A3011E2}">
      <dsp:nvSpPr>
        <dsp:cNvPr id="0" name=""/>
        <dsp:cNvSpPr/>
      </dsp:nvSpPr>
      <dsp:spPr>
        <a:xfrm>
          <a:off x="3657599" y="1266295"/>
          <a:ext cx="3522133" cy="64135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shade val="80000"/>
              <a:hueOff val="-51600"/>
              <a:satOff val="-10597"/>
              <a:lumOff val="795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6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СИНТЕЗ</a:t>
          </a:r>
        </a:p>
      </dsp:txBody>
      <dsp:txXfrm>
        <a:off x="3688907" y="1297603"/>
        <a:ext cx="3459517" cy="578734"/>
      </dsp:txXfrm>
    </dsp:sp>
    <dsp:sp modelId="{D064D854-E7E1-4DC5-8A51-E6D209585CC1}">
      <dsp:nvSpPr>
        <dsp:cNvPr id="0" name=""/>
        <dsp:cNvSpPr/>
      </dsp:nvSpPr>
      <dsp:spPr>
        <a:xfrm>
          <a:off x="3657599" y="1987814"/>
          <a:ext cx="3522133" cy="641350"/>
        </a:xfrm>
        <a:prstGeom prst="roundRect">
          <a:avLst/>
        </a:prstGeom>
        <a:solidFill>
          <a:schemeClr val="accent6">
            <a:lumMod val="40000"/>
            <a:lumOff val="60000"/>
            <a:alpha val="90000"/>
          </a:schemeClr>
        </a:solidFill>
        <a:ln w="19050" cap="flat" cmpd="sng" algn="ctr">
          <a:solidFill>
            <a:schemeClr val="accent3">
              <a:shade val="80000"/>
              <a:hueOff val="-103199"/>
              <a:satOff val="-21194"/>
              <a:lumOff val="1590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6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АНАЛИЗ</a:t>
          </a:r>
        </a:p>
      </dsp:txBody>
      <dsp:txXfrm>
        <a:off x="3688907" y="2019122"/>
        <a:ext cx="3459517" cy="578734"/>
      </dsp:txXfrm>
    </dsp:sp>
    <dsp:sp modelId="{05AC602F-3449-4C50-BF41-DDEF96EE1C3A}">
      <dsp:nvSpPr>
        <dsp:cNvPr id="0" name=""/>
        <dsp:cNvSpPr/>
      </dsp:nvSpPr>
      <dsp:spPr>
        <a:xfrm>
          <a:off x="3657599" y="2709333"/>
          <a:ext cx="3522133" cy="641350"/>
        </a:xfrm>
        <a:prstGeom prst="roundRect">
          <a:avLst/>
        </a:prstGeom>
        <a:solidFill>
          <a:schemeClr val="bg1">
            <a:alpha val="90000"/>
          </a:schemeClr>
        </a:solidFill>
        <a:ln w="19050" cap="flat" cmpd="sng" algn="ctr">
          <a:solidFill>
            <a:schemeClr val="accent3">
              <a:shade val="80000"/>
              <a:hueOff val="-154799"/>
              <a:satOff val="-31792"/>
              <a:lumOff val="2385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6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ПРИМЕНЕНИЕ</a:t>
          </a:r>
        </a:p>
      </dsp:txBody>
      <dsp:txXfrm>
        <a:off x="3688907" y="2740641"/>
        <a:ext cx="3459517" cy="578734"/>
      </dsp:txXfrm>
    </dsp:sp>
    <dsp:sp modelId="{B83364A5-8427-4E23-89E7-F6706195C369}">
      <dsp:nvSpPr>
        <dsp:cNvPr id="0" name=""/>
        <dsp:cNvSpPr/>
      </dsp:nvSpPr>
      <dsp:spPr>
        <a:xfrm>
          <a:off x="3657599" y="3430852"/>
          <a:ext cx="3522133" cy="64135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shade val="80000"/>
              <a:hueOff val="-206398"/>
              <a:satOff val="-42389"/>
              <a:lumOff val="3181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6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ПОНИМАНИЕ</a:t>
          </a:r>
        </a:p>
      </dsp:txBody>
      <dsp:txXfrm>
        <a:off x="3688907" y="3462160"/>
        <a:ext cx="3459517" cy="578734"/>
      </dsp:txXfrm>
    </dsp:sp>
    <dsp:sp modelId="{3639760E-DA36-4DD1-B307-EA10676A079F}">
      <dsp:nvSpPr>
        <dsp:cNvPr id="0" name=""/>
        <dsp:cNvSpPr/>
      </dsp:nvSpPr>
      <dsp:spPr>
        <a:xfrm>
          <a:off x="3657599" y="4152371"/>
          <a:ext cx="3522133" cy="64135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shade val="80000"/>
              <a:hueOff val="-257998"/>
              <a:satOff val="-52986"/>
              <a:lumOff val="3976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6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ЗНАНИЕ</a:t>
          </a:r>
        </a:p>
      </dsp:txBody>
      <dsp:txXfrm>
        <a:off x="3688907" y="4183679"/>
        <a:ext cx="3459517" cy="578734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B3EF94-6699-4CE1-81FC-BBA9F7C9951C}">
      <dsp:nvSpPr>
        <dsp:cNvPr id="0" name=""/>
        <dsp:cNvSpPr/>
      </dsp:nvSpPr>
      <dsp:spPr>
        <a:xfrm>
          <a:off x="948266" y="0"/>
          <a:ext cx="5418667" cy="5418667"/>
        </a:xfrm>
        <a:prstGeom prst="triangle">
          <a:avLst/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149383-656D-4B5A-8D82-89C99E515952}">
      <dsp:nvSpPr>
        <dsp:cNvPr id="0" name=""/>
        <dsp:cNvSpPr/>
      </dsp:nvSpPr>
      <dsp:spPr>
        <a:xfrm>
          <a:off x="3657599" y="544777"/>
          <a:ext cx="3522133" cy="64135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6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ОЦЕНКА</a:t>
          </a:r>
          <a:endParaRPr lang="ru-RU" sz="26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3688907" y="576085"/>
        <a:ext cx="3459517" cy="578734"/>
      </dsp:txXfrm>
    </dsp:sp>
    <dsp:sp modelId="{C405D4EE-73CC-4F96-97FD-96E19A3011E2}">
      <dsp:nvSpPr>
        <dsp:cNvPr id="0" name=""/>
        <dsp:cNvSpPr/>
      </dsp:nvSpPr>
      <dsp:spPr>
        <a:xfrm>
          <a:off x="3657599" y="1266295"/>
          <a:ext cx="3522133" cy="641350"/>
        </a:xfrm>
        <a:prstGeom prst="roundRect">
          <a:avLst/>
        </a:prstGeom>
        <a:solidFill>
          <a:schemeClr val="accent6">
            <a:lumMod val="40000"/>
            <a:lumOff val="60000"/>
            <a:alpha val="90000"/>
          </a:schemeClr>
        </a:solidFill>
        <a:ln w="19050" cap="flat" cmpd="sng" algn="ctr">
          <a:solidFill>
            <a:schemeClr val="accent3">
              <a:shade val="80000"/>
              <a:hueOff val="-51600"/>
              <a:satOff val="-10597"/>
              <a:lumOff val="795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6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СИНТЕЗ</a:t>
          </a:r>
        </a:p>
      </dsp:txBody>
      <dsp:txXfrm>
        <a:off x="3688907" y="1297603"/>
        <a:ext cx="3459517" cy="578734"/>
      </dsp:txXfrm>
    </dsp:sp>
    <dsp:sp modelId="{D064D854-E7E1-4DC5-8A51-E6D209585CC1}">
      <dsp:nvSpPr>
        <dsp:cNvPr id="0" name=""/>
        <dsp:cNvSpPr/>
      </dsp:nvSpPr>
      <dsp:spPr>
        <a:xfrm>
          <a:off x="3657599" y="1987814"/>
          <a:ext cx="3522133" cy="641350"/>
        </a:xfrm>
        <a:prstGeom prst="roundRect">
          <a:avLst/>
        </a:prstGeom>
        <a:solidFill>
          <a:schemeClr val="bg1">
            <a:alpha val="90000"/>
          </a:schemeClr>
        </a:solidFill>
        <a:ln w="19050" cap="flat" cmpd="sng" algn="ctr">
          <a:solidFill>
            <a:schemeClr val="accent3">
              <a:shade val="80000"/>
              <a:hueOff val="-103199"/>
              <a:satOff val="-21194"/>
              <a:lumOff val="1590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6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АНАЛИЗ</a:t>
          </a:r>
        </a:p>
      </dsp:txBody>
      <dsp:txXfrm>
        <a:off x="3688907" y="2019122"/>
        <a:ext cx="3459517" cy="578734"/>
      </dsp:txXfrm>
    </dsp:sp>
    <dsp:sp modelId="{05AC602F-3449-4C50-BF41-DDEF96EE1C3A}">
      <dsp:nvSpPr>
        <dsp:cNvPr id="0" name=""/>
        <dsp:cNvSpPr/>
      </dsp:nvSpPr>
      <dsp:spPr>
        <a:xfrm>
          <a:off x="3657599" y="2709333"/>
          <a:ext cx="3522133" cy="641350"/>
        </a:xfrm>
        <a:prstGeom prst="roundRect">
          <a:avLst/>
        </a:prstGeom>
        <a:solidFill>
          <a:schemeClr val="bg1">
            <a:alpha val="90000"/>
          </a:schemeClr>
        </a:solidFill>
        <a:ln w="19050" cap="flat" cmpd="sng" algn="ctr">
          <a:solidFill>
            <a:schemeClr val="accent3">
              <a:shade val="80000"/>
              <a:hueOff val="-154799"/>
              <a:satOff val="-31792"/>
              <a:lumOff val="2385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6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ПРИМЕНЕНИЕ</a:t>
          </a:r>
        </a:p>
      </dsp:txBody>
      <dsp:txXfrm>
        <a:off x="3688907" y="2740641"/>
        <a:ext cx="3459517" cy="578734"/>
      </dsp:txXfrm>
    </dsp:sp>
    <dsp:sp modelId="{B83364A5-8427-4E23-89E7-F6706195C369}">
      <dsp:nvSpPr>
        <dsp:cNvPr id="0" name=""/>
        <dsp:cNvSpPr/>
      </dsp:nvSpPr>
      <dsp:spPr>
        <a:xfrm>
          <a:off x="3657599" y="3430852"/>
          <a:ext cx="3522133" cy="64135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shade val="80000"/>
              <a:hueOff val="-206398"/>
              <a:satOff val="-42389"/>
              <a:lumOff val="3181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6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ПОНИМАНИЕ</a:t>
          </a:r>
        </a:p>
      </dsp:txBody>
      <dsp:txXfrm>
        <a:off x="3688907" y="3462160"/>
        <a:ext cx="3459517" cy="578734"/>
      </dsp:txXfrm>
    </dsp:sp>
    <dsp:sp modelId="{3639760E-DA36-4DD1-B307-EA10676A079F}">
      <dsp:nvSpPr>
        <dsp:cNvPr id="0" name=""/>
        <dsp:cNvSpPr/>
      </dsp:nvSpPr>
      <dsp:spPr>
        <a:xfrm>
          <a:off x="3657599" y="4152371"/>
          <a:ext cx="3522133" cy="64135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shade val="80000"/>
              <a:hueOff val="-257998"/>
              <a:satOff val="-52986"/>
              <a:lumOff val="3976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6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ЗНАНИЕ</a:t>
          </a:r>
        </a:p>
      </dsp:txBody>
      <dsp:txXfrm>
        <a:off x="3688907" y="4183679"/>
        <a:ext cx="3459517" cy="578734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B3EF94-6699-4CE1-81FC-BBA9F7C9951C}">
      <dsp:nvSpPr>
        <dsp:cNvPr id="0" name=""/>
        <dsp:cNvSpPr/>
      </dsp:nvSpPr>
      <dsp:spPr>
        <a:xfrm>
          <a:off x="948266" y="0"/>
          <a:ext cx="5418667" cy="5418667"/>
        </a:xfrm>
        <a:prstGeom prst="triangle">
          <a:avLst/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149383-656D-4B5A-8D82-89C99E515952}">
      <dsp:nvSpPr>
        <dsp:cNvPr id="0" name=""/>
        <dsp:cNvSpPr/>
      </dsp:nvSpPr>
      <dsp:spPr>
        <a:xfrm>
          <a:off x="3657599" y="544777"/>
          <a:ext cx="3522133" cy="641350"/>
        </a:xfrm>
        <a:prstGeom prst="roundRect">
          <a:avLst/>
        </a:prstGeom>
        <a:solidFill>
          <a:schemeClr val="accent6">
            <a:lumMod val="40000"/>
            <a:lumOff val="60000"/>
            <a:alpha val="90000"/>
          </a:schemeClr>
        </a:solidFill>
        <a:ln w="1905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6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ОЦЕНКА</a:t>
          </a:r>
          <a:endParaRPr lang="ru-RU" sz="26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3688907" y="576085"/>
        <a:ext cx="3459517" cy="578734"/>
      </dsp:txXfrm>
    </dsp:sp>
    <dsp:sp modelId="{C405D4EE-73CC-4F96-97FD-96E19A3011E2}">
      <dsp:nvSpPr>
        <dsp:cNvPr id="0" name=""/>
        <dsp:cNvSpPr/>
      </dsp:nvSpPr>
      <dsp:spPr>
        <a:xfrm>
          <a:off x="3657599" y="1266295"/>
          <a:ext cx="3522133" cy="641350"/>
        </a:xfrm>
        <a:prstGeom prst="roundRect">
          <a:avLst/>
        </a:prstGeom>
        <a:solidFill>
          <a:schemeClr val="bg1">
            <a:alpha val="90000"/>
          </a:schemeClr>
        </a:solidFill>
        <a:ln w="19050" cap="flat" cmpd="sng" algn="ctr">
          <a:solidFill>
            <a:schemeClr val="accent3">
              <a:shade val="80000"/>
              <a:hueOff val="-51600"/>
              <a:satOff val="-10597"/>
              <a:lumOff val="795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6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СИНТЕЗ</a:t>
          </a:r>
        </a:p>
      </dsp:txBody>
      <dsp:txXfrm>
        <a:off x="3688907" y="1297603"/>
        <a:ext cx="3459517" cy="578734"/>
      </dsp:txXfrm>
    </dsp:sp>
    <dsp:sp modelId="{D064D854-E7E1-4DC5-8A51-E6D209585CC1}">
      <dsp:nvSpPr>
        <dsp:cNvPr id="0" name=""/>
        <dsp:cNvSpPr/>
      </dsp:nvSpPr>
      <dsp:spPr>
        <a:xfrm>
          <a:off x="3657599" y="1987814"/>
          <a:ext cx="3522133" cy="641350"/>
        </a:xfrm>
        <a:prstGeom prst="roundRect">
          <a:avLst/>
        </a:prstGeom>
        <a:solidFill>
          <a:schemeClr val="bg1">
            <a:alpha val="90000"/>
          </a:schemeClr>
        </a:solidFill>
        <a:ln w="19050" cap="flat" cmpd="sng" algn="ctr">
          <a:solidFill>
            <a:schemeClr val="accent3">
              <a:shade val="80000"/>
              <a:hueOff val="-103199"/>
              <a:satOff val="-21194"/>
              <a:lumOff val="1590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6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АНАЛИЗ</a:t>
          </a:r>
        </a:p>
      </dsp:txBody>
      <dsp:txXfrm>
        <a:off x="3688907" y="2019122"/>
        <a:ext cx="3459517" cy="578734"/>
      </dsp:txXfrm>
    </dsp:sp>
    <dsp:sp modelId="{05AC602F-3449-4C50-BF41-DDEF96EE1C3A}">
      <dsp:nvSpPr>
        <dsp:cNvPr id="0" name=""/>
        <dsp:cNvSpPr/>
      </dsp:nvSpPr>
      <dsp:spPr>
        <a:xfrm>
          <a:off x="3657599" y="2709333"/>
          <a:ext cx="3522133" cy="641350"/>
        </a:xfrm>
        <a:prstGeom prst="roundRect">
          <a:avLst/>
        </a:prstGeom>
        <a:solidFill>
          <a:schemeClr val="bg1">
            <a:alpha val="90000"/>
          </a:schemeClr>
        </a:solidFill>
        <a:ln w="19050" cap="flat" cmpd="sng" algn="ctr">
          <a:solidFill>
            <a:schemeClr val="accent3">
              <a:shade val="80000"/>
              <a:hueOff val="-154799"/>
              <a:satOff val="-31792"/>
              <a:lumOff val="2385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6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ПРИМЕНЕНИЕ</a:t>
          </a:r>
        </a:p>
      </dsp:txBody>
      <dsp:txXfrm>
        <a:off x="3688907" y="2740641"/>
        <a:ext cx="3459517" cy="578734"/>
      </dsp:txXfrm>
    </dsp:sp>
    <dsp:sp modelId="{B83364A5-8427-4E23-89E7-F6706195C369}">
      <dsp:nvSpPr>
        <dsp:cNvPr id="0" name=""/>
        <dsp:cNvSpPr/>
      </dsp:nvSpPr>
      <dsp:spPr>
        <a:xfrm>
          <a:off x="3657599" y="3430852"/>
          <a:ext cx="3522133" cy="64135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shade val="80000"/>
              <a:hueOff val="-206398"/>
              <a:satOff val="-42389"/>
              <a:lumOff val="3181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6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ПОНИМАНИЕ</a:t>
          </a:r>
        </a:p>
      </dsp:txBody>
      <dsp:txXfrm>
        <a:off x="3688907" y="3462160"/>
        <a:ext cx="3459517" cy="578734"/>
      </dsp:txXfrm>
    </dsp:sp>
    <dsp:sp modelId="{3639760E-DA36-4DD1-B307-EA10676A079F}">
      <dsp:nvSpPr>
        <dsp:cNvPr id="0" name=""/>
        <dsp:cNvSpPr/>
      </dsp:nvSpPr>
      <dsp:spPr>
        <a:xfrm>
          <a:off x="3657599" y="4152371"/>
          <a:ext cx="3522133" cy="64135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shade val="80000"/>
              <a:hueOff val="-257998"/>
              <a:satOff val="-52986"/>
              <a:lumOff val="3976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6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ЗНАНИЕ</a:t>
          </a:r>
        </a:p>
      </dsp:txBody>
      <dsp:txXfrm>
        <a:off x="3688907" y="4183679"/>
        <a:ext cx="3459517" cy="578734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2999BB-EB58-4046-830B-DB87BEF2AF32}">
      <dsp:nvSpPr>
        <dsp:cNvPr id="0" name=""/>
        <dsp:cNvSpPr/>
      </dsp:nvSpPr>
      <dsp:spPr>
        <a:xfrm>
          <a:off x="0" y="542596"/>
          <a:ext cx="5460621" cy="90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037BC4-E36F-4A96-870B-0FD19DDCD2AA}">
      <dsp:nvSpPr>
        <dsp:cNvPr id="0" name=""/>
        <dsp:cNvSpPr/>
      </dsp:nvSpPr>
      <dsp:spPr>
        <a:xfrm>
          <a:off x="273031" y="11236"/>
          <a:ext cx="4996915" cy="106272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479" tIns="0" rIns="144479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6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Труд (технология)</a:t>
          </a:r>
          <a:br>
            <a:rPr lang="ru-RU" sz="36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</a:br>
          <a:r>
            <a:rPr lang="ru-RU" sz="36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5—9 классы</a:t>
          </a:r>
        </a:p>
      </dsp:txBody>
      <dsp:txXfrm>
        <a:off x="324909" y="63114"/>
        <a:ext cx="4893159" cy="958964"/>
      </dsp:txXfrm>
    </dsp:sp>
    <dsp:sp modelId="{631A4585-E671-4270-A9A2-6E9B52248697}">
      <dsp:nvSpPr>
        <dsp:cNvPr id="0" name=""/>
        <dsp:cNvSpPr/>
      </dsp:nvSpPr>
      <dsp:spPr>
        <a:xfrm>
          <a:off x="0" y="2175556"/>
          <a:ext cx="5460621" cy="90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B2A8E0-BA84-4470-B013-EADF0700BF59}">
      <dsp:nvSpPr>
        <dsp:cNvPr id="0" name=""/>
        <dsp:cNvSpPr/>
      </dsp:nvSpPr>
      <dsp:spPr>
        <a:xfrm>
          <a:off x="273031" y="1644196"/>
          <a:ext cx="4996915" cy="106272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479" tIns="0" rIns="144479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600" kern="1200" dirty="0">
              <a:latin typeface="Calibri" panose="020F0502020204030204" pitchFamily="34" charset="0"/>
              <a:cs typeface="Calibri" panose="020F0502020204030204" pitchFamily="34" charset="0"/>
            </a:rPr>
            <a:t>Экзамен—9 </a:t>
          </a:r>
          <a:br>
            <a:rPr lang="ru-RU" sz="3600" kern="120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ru-RU" sz="3600" kern="1200" dirty="0">
              <a:latin typeface="Calibri" panose="020F0502020204030204" pitchFamily="34" charset="0"/>
              <a:cs typeface="Calibri" panose="020F0502020204030204" pitchFamily="34" charset="0"/>
            </a:rPr>
            <a:t>у обучающихся с ОВЗ</a:t>
          </a:r>
        </a:p>
      </dsp:txBody>
      <dsp:txXfrm>
        <a:off x="324909" y="1696074"/>
        <a:ext cx="4893159" cy="958964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844126-DBFA-47F8-A0E7-889EDA67B40E}">
      <dsp:nvSpPr>
        <dsp:cNvPr id="0" name=""/>
        <dsp:cNvSpPr/>
      </dsp:nvSpPr>
      <dsp:spPr>
        <a:xfrm>
          <a:off x="0" y="756469"/>
          <a:ext cx="5675955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E08DBD-8F99-41B1-ACC8-50CF6B2F5149}">
      <dsp:nvSpPr>
        <dsp:cNvPr id="0" name=""/>
        <dsp:cNvSpPr/>
      </dsp:nvSpPr>
      <dsp:spPr>
        <a:xfrm>
          <a:off x="270217" y="12361"/>
          <a:ext cx="5404347" cy="995028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0176" tIns="0" rIns="150176" bIns="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600" kern="1200" dirty="0"/>
            <a:t>Проектная деятельность</a:t>
          </a:r>
        </a:p>
      </dsp:txBody>
      <dsp:txXfrm>
        <a:off x="318790" y="60934"/>
        <a:ext cx="5307201" cy="897882"/>
      </dsp:txXfrm>
    </dsp:sp>
    <dsp:sp modelId="{C3460EFE-DF7F-4E1D-85BF-2236DA91B467}">
      <dsp:nvSpPr>
        <dsp:cNvPr id="0" name=""/>
        <dsp:cNvSpPr/>
      </dsp:nvSpPr>
      <dsp:spPr>
        <a:xfrm>
          <a:off x="0" y="2020777"/>
          <a:ext cx="5675955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C381EC-CDE9-4EB7-BC1E-B42CEA040354}">
      <dsp:nvSpPr>
        <dsp:cNvPr id="0" name=""/>
        <dsp:cNvSpPr/>
      </dsp:nvSpPr>
      <dsp:spPr>
        <a:xfrm>
          <a:off x="270217" y="1276669"/>
          <a:ext cx="5404347" cy="995028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0176" tIns="0" rIns="150176" bIns="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600" kern="1200" dirty="0"/>
            <a:t>Работа с инструкциями</a:t>
          </a:r>
        </a:p>
      </dsp:txBody>
      <dsp:txXfrm>
        <a:off x="318790" y="1325242"/>
        <a:ext cx="5307201" cy="897882"/>
      </dsp:txXfrm>
    </dsp:sp>
    <dsp:sp modelId="{5BE27366-F87F-4305-B327-C8ED99864BDC}">
      <dsp:nvSpPr>
        <dsp:cNvPr id="0" name=""/>
        <dsp:cNvSpPr/>
      </dsp:nvSpPr>
      <dsp:spPr>
        <a:xfrm>
          <a:off x="0" y="3285086"/>
          <a:ext cx="5675955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B9B88E-BCBA-408E-8E56-03F78ABF457E}">
      <dsp:nvSpPr>
        <dsp:cNvPr id="0" name=""/>
        <dsp:cNvSpPr/>
      </dsp:nvSpPr>
      <dsp:spPr>
        <a:xfrm>
          <a:off x="270217" y="2540977"/>
          <a:ext cx="5404347" cy="995028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0176" tIns="0" rIns="150176" bIns="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600" kern="1200" dirty="0"/>
            <a:t>Подготовка</a:t>
          </a:r>
          <a:r>
            <a:rPr lang="ru-RU" sz="3600" kern="1200" baseline="0" dirty="0"/>
            <a:t> к экзаменам</a:t>
          </a:r>
          <a:endParaRPr lang="ru-RU" sz="3600" kern="1200" dirty="0"/>
        </a:p>
      </dsp:txBody>
      <dsp:txXfrm>
        <a:off x="318790" y="2589550"/>
        <a:ext cx="5307201" cy="897882"/>
      </dsp:txXfrm>
    </dsp:sp>
    <dsp:sp modelId="{B5B98931-C573-480F-BF07-A9F6D5743D49}">
      <dsp:nvSpPr>
        <dsp:cNvPr id="0" name=""/>
        <dsp:cNvSpPr/>
      </dsp:nvSpPr>
      <dsp:spPr>
        <a:xfrm>
          <a:off x="0" y="4977905"/>
          <a:ext cx="5675955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0AAF47-BF2D-4ED0-9F3A-90C506E2E93C}">
      <dsp:nvSpPr>
        <dsp:cNvPr id="0" name=""/>
        <dsp:cNvSpPr/>
      </dsp:nvSpPr>
      <dsp:spPr>
        <a:xfrm>
          <a:off x="270217" y="3805286"/>
          <a:ext cx="5404347" cy="142353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0176" tIns="0" rIns="150176" bIns="0" numCol="1" spcCol="1270" anchor="ctr" anchorCtr="0">
          <a:noAutofit/>
        </a:bodyPr>
        <a:lstStyle/>
        <a:p>
          <a:pPr marL="0" lvl="0" indent="0" algn="l" defTabSz="1600200">
            <a:lnSpc>
              <a:spcPct val="7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600" kern="1200" dirty="0"/>
            <a:t>Решение и составление задач, практикумов </a:t>
          </a:r>
          <a:br>
            <a:rPr lang="ru-RU" sz="3600" kern="1200" dirty="0"/>
          </a:br>
          <a:r>
            <a:rPr lang="ru-RU" sz="3600" kern="1200" dirty="0"/>
            <a:t>по предметам</a:t>
          </a:r>
        </a:p>
      </dsp:txBody>
      <dsp:txXfrm>
        <a:off x="339708" y="3874777"/>
        <a:ext cx="5265365" cy="128455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BCC049-97DA-4CEB-A7C8-09A7BE6F000B}">
      <dsp:nvSpPr>
        <dsp:cNvPr id="0" name=""/>
        <dsp:cNvSpPr/>
      </dsp:nvSpPr>
      <dsp:spPr>
        <a:xfrm>
          <a:off x="-7470026" y="-1141589"/>
          <a:ext cx="8888929" cy="8888929"/>
        </a:xfrm>
        <a:prstGeom prst="blockArc">
          <a:avLst>
            <a:gd name="adj1" fmla="val 18900000"/>
            <a:gd name="adj2" fmla="val 2700000"/>
            <a:gd name="adj3" fmla="val 243"/>
          </a:avLst>
        </a:pr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18633B-51D4-4D6A-8B78-27474F36C620}">
      <dsp:nvSpPr>
        <dsp:cNvPr id="0" name=""/>
        <dsp:cNvSpPr/>
      </dsp:nvSpPr>
      <dsp:spPr>
        <a:xfrm>
          <a:off x="619411" y="412727"/>
          <a:ext cx="10512057" cy="8259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5624" tIns="109220" rIns="109220" bIns="10922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300" kern="1200">
              <a:solidFill>
                <a:srgbClr val="156082"/>
              </a:solidFill>
            </a:rPr>
            <a:t>Передать</a:t>
          </a:r>
          <a:r>
            <a:rPr lang="en-US" sz="4300" kern="1200">
              <a:solidFill>
                <a:srgbClr val="156082"/>
              </a:solidFill>
            </a:rPr>
            <a:t>/</a:t>
          </a:r>
          <a:r>
            <a:rPr lang="ru-RU" sz="4300" kern="1200">
              <a:solidFill>
                <a:srgbClr val="156082"/>
              </a:solidFill>
            </a:rPr>
            <a:t>опубликовать ТК продукта</a:t>
          </a:r>
          <a:endParaRPr lang="ru-RU" sz="4300" kern="1200" dirty="0">
            <a:solidFill>
              <a:srgbClr val="156082"/>
            </a:solidFill>
          </a:endParaRPr>
        </a:p>
      </dsp:txBody>
      <dsp:txXfrm>
        <a:off x="619411" y="412727"/>
        <a:ext cx="10512057" cy="825983"/>
      </dsp:txXfrm>
    </dsp:sp>
    <dsp:sp modelId="{C73F8C13-07F0-4270-9762-A009B36D6CF9}">
      <dsp:nvSpPr>
        <dsp:cNvPr id="0" name=""/>
        <dsp:cNvSpPr/>
      </dsp:nvSpPr>
      <dsp:spPr>
        <a:xfrm>
          <a:off x="103171" y="309479"/>
          <a:ext cx="1032478" cy="103247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CFA845-DA1A-40DC-AE59-58AF209AB92C}">
      <dsp:nvSpPr>
        <dsp:cNvPr id="0" name=""/>
        <dsp:cNvSpPr/>
      </dsp:nvSpPr>
      <dsp:spPr>
        <a:xfrm>
          <a:off x="1211286" y="1651305"/>
          <a:ext cx="9920182" cy="8259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5624" tIns="109220" rIns="109220" bIns="10922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300" kern="1200">
              <a:solidFill>
                <a:srgbClr val="15608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Создать для нового продукта ТК</a:t>
          </a:r>
          <a:endParaRPr lang="ru-RU" sz="4300" kern="1200" dirty="0">
            <a:solidFill>
              <a:srgbClr val="156082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1211286" y="1651305"/>
        <a:ext cx="9920182" cy="825983"/>
      </dsp:txXfrm>
    </dsp:sp>
    <dsp:sp modelId="{98444B57-D4D7-40ED-AE02-F294CDC3C690}">
      <dsp:nvSpPr>
        <dsp:cNvPr id="0" name=""/>
        <dsp:cNvSpPr/>
      </dsp:nvSpPr>
      <dsp:spPr>
        <a:xfrm>
          <a:off x="695047" y="1548057"/>
          <a:ext cx="1032478" cy="103247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F6AF76-5D94-4017-8FB9-EBA8685901B3}">
      <dsp:nvSpPr>
        <dsp:cNvPr id="0" name=""/>
        <dsp:cNvSpPr/>
      </dsp:nvSpPr>
      <dsp:spPr>
        <a:xfrm>
          <a:off x="1392944" y="2889883"/>
          <a:ext cx="9738524" cy="8259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5624" tIns="109220" rIns="109220" bIns="10922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300" kern="1200">
              <a:solidFill>
                <a:srgbClr val="15608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Придумать и создать новый продукт</a:t>
          </a:r>
          <a:endParaRPr lang="ru-RU" sz="4300" kern="1200" dirty="0">
            <a:solidFill>
              <a:srgbClr val="156082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1392944" y="2889883"/>
        <a:ext cx="9738524" cy="825983"/>
      </dsp:txXfrm>
    </dsp:sp>
    <dsp:sp modelId="{CE181EFA-13D6-46D4-A987-22D270381997}">
      <dsp:nvSpPr>
        <dsp:cNvPr id="0" name=""/>
        <dsp:cNvSpPr/>
      </dsp:nvSpPr>
      <dsp:spPr>
        <a:xfrm>
          <a:off x="876705" y="2786636"/>
          <a:ext cx="1032478" cy="103247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710759-FF6A-44B0-9C02-DEC53D6DA459}">
      <dsp:nvSpPr>
        <dsp:cNvPr id="0" name=""/>
        <dsp:cNvSpPr/>
      </dsp:nvSpPr>
      <dsp:spPr>
        <a:xfrm>
          <a:off x="1211286" y="4128462"/>
          <a:ext cx="9920182" cy="8259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5624" tIns="109220" rIns="109220" bIns="10922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300" kern="1200" dirty="0">
              <a:solidFill>
                <a:srgbClr val="15608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Создать продукт по ТК</a:t>
          </a:r>
        </a:p>
      </dsp:txBody>
      <dsp:txXfrm>
        <a:off x="1211286" y="4128462"/>
        <a:ext cx="9920182" cy="825983"/>
      </dsp:txXfrm>
    </dsp:sp>
    <dsp:sp modelId="{33D6CB62-5255-4690-A9E5-E704CE6F03DE}">
      <dsp:nvSpPr>
        <dsp:cNvPr id="0" name=""/>
        <dsp:cNvSpPr/>
      </dsp:nvSpPr>
      <dsp:spPr>
        <a:xfrm>
          <a:off x="695047" y="4025214"/>
          <a:ext cx="1032478" cy="103247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78A888-CD50-4305-8747-3EF4CF0BCCC1}">
      <dsp:nvSpPr>
        <dsp:cNvPr id="0" name=""/>
        <dsp:cNvSpPr/>
      </dsp:nvSpPr>
      <dsp:spPr>
        <a:xfrm>
          <a:off x="619411" y="5367040"/>
          <a:ext cx="10512057" cy="8259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5624" tIns="109220" rIns="109220" bIns="10922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3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Купить</a:t>
          </a:r>
          <a:r>
            <a:rPr lang="en-US" sz="43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/</a:t>
          </a:r>
          <a:r>
            <a:rPr lang="ru-RU" sz="43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взять готовый продукт</a:t>
          </a:r>
        </a:p>
      </dsp:txBody>
      <dsp:txXfrm>
        <a:off x="619411" y="5367040"/>
        <a:ext cx="10512057" cy="825983"/>
      </dsp:txXfrm>
    </dsp:sp>
    <dsp:sp modelId="{B72F79B5-ECF5-4F4C-9E4E-C8EED0CD40DA}">
      <dsp:nvSpPr>
        <dsp:cNvPr id="0" name=""/>
        <dsp:cNvSpPr/>
      </dsp:nvSpPr>
      <dsp:spPr>
        <a:xfrm>
          <a:off x="103171" y="5263792"/>
          <a:ext cx="1032478" cy="103247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BCC049-97DA-4CEB-A7C8-09A7BE6F000B}">
      <dsp:nvSpPr>
        <dsp:cNvPr id="0" name=""/>
        <dsp:cNvSpPr/>
      </dsp:nvSpPr>
      <dsp:spPr>
        <a:xfrm>
          <a:off x="-7470026" y="-1141589"/>
          <a:ext cx="8888929" cy="8888929"/>
        </a:xfrm>
        <a:prstGeom prst="blockArc">
          <a:avLst>
            <a:gd name="adj1" fmla="val 18900000"/>
            <a:gd name="adj2" fmla="val 2700000"/>
            <a:gd name="adj3" fmla="val 243"/>
          </a:avLst>
        </a:pr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18633B-51D4-4D6A-8B78-27474F36C620}">
      <dsp:nvSpPr>
        <dsp:cNvPr id="0" name=""/>
        <dsp:cNvSpPr/>
      </dsp:nvSpPr>
      <dsp:spPr>
        <a:xfrm>
          <a:off x="619411" y="412727"/>
          <a:ext cx="10512057" cy="8259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5624" tIns="109220" rIns="109220" bIns="10922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300" kern="1200" dirty="0">
              <a:solidFill>
                <a:srgbClr val="15608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Передать</a:t>
          </a:r>
          <a:r>
            <a:rPr lang="en-US" sz="4300" kern="1200" dirty="0">
              <a:solidFill>
                <a:srgbClr val="15608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/</a:t>
          </a:r>
          <a:r>
            <a:rPr lang="ru-RU" sz="4300" kern="1200" dirty="0">
              <a:solidFill>
                <a:srgbClr val="15608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опубликовать ТК продукта</a:t>
          </a:r>
        </a:p>
      </dsp:txBody>
      <dsp:txXfrm>
        <a:off x="619411" y="412727"/>
        <a:ext cx="10512057" cy="825983"/>
      </dsp:txXfrm>
    </dsp:sp>
    <dsp:sp modelId="{C73F8C13-07F0-4270-9762-A009B36D6CF9}">
      <dsp:nvSpPr>
        <dsp:cNvPr id="0" name=""/>
        <dsp:cNvSpPr/>
      </dsp:nvSpPr>
      <dsp:spPr>
        <a:xfrm>
          <a:off x="103171" y="309479"/>
          <a:ext cx="1032478" cy="103247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CFA845-DA1A-40DC-AE59-58AF209AB92C}">
      <dsp:nvSpPr>
        <dsp:cNvPr id="0" name=""/>
        <dsp:cNvSpPr/>
      </dsp:nvSpPr>
      <dsp:spPr>
        <a:xfrm>
          <a:off x="1211286" y="1651305"/>
          <a:ext cx="9920182" cy="8259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5624" tIns="109220" rIns="109220" bIns="10922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300" kern="1200" dirty="0">
              <a:solidFill>
                <a:srgbClr val="15608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Создать для нового продукта ТК</a:t>
          </a:r>
        </a:p>
      </dsp:txBody>
      <dsp:txXfrm>
        <a:off x="1211286" y="1651305"/>
        <a:ext cx="9920182" cy="825983"/>
      </dsp:txXfrm>
    </dsp:sp>
    <dsp:sp modelId="{98444B57-D4D7-40ED-AE02-F294CDC3C690}">
      <dsp:nvSpPr>
        <dsp:cNvPr id="0" name=""/>
        <dsp:cNvSpPr/>
      </dsp:nvSpPr>
      <dsp:spPr>
        <a:xfrm>
          <a:off x="695047" y="1548057"/>
          <a:ext cx="1032478" cy="103247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F6AF76-5D94-4017-8FB9-EBA8685901B3}">
      <dsp:nvSpPr>
        <dsp:cNvPr id="0" name=""/>
        <dsp:cNvSpPr/>
      </dsp:nvSpPr>
      <dsp:spPr>
        <a:xfrm>
          <a:off x="1392944" y="2889883"/>
          <a:ext cx="9738524" cy="8259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5624" tIns="109220" rIns="109220" bIns="10922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300" kern="1200" dirty="0">
              <a:solidFill>
                <a:srgbClr val="15608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Придумать и создать новый продукт</a:t>
          </a:r>
        </a:p>
      </dsp:txBody>
      <dsp:txXfrm>
        <a:off x="1392944" y="2889883"/>
        <a:ext cx="9738524" cy="825983"/>
      </dsp:txXfrm>
    </dsp:sp>
    <dsp:sp modelId="{CE181EFA-13D6-46D4-A987-22D270381997}">
      <dsp:nvSpPr>
        <dsp:cNvPr id="0" name=""/>
        <dsp:cNvSpPr/>
      </dsp:nvSpPr>
      <dsp:spPr>
        <a:xfrm>
          <a:off x="876705" y="2786636"/>
          <a:ext cx="1032478" cy="103247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710759-FF6A-44B0-9C02-DEC53D6DA459}">
      <dsp:nvSpPr>
        <dsp:cNvPr id="0" name=""/>
        <dsp:cNvSpPr/>
      </dsp:nvSpPr>
      <dsp:spPr>
        <a:xfrm>
          <a:off x="1211286" y="4128462"/>
          <a:ext cx="9920182" cy="8259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5624" tIns="109220" rIns="109220" bIns="10922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3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Создать продукт самому по ТК</a:t>
          </a:r>
        </a:p>
      </dsp:txBody>
      <dsp:txXfrm>
        <a:off x="1211286" y="4128462"/>
        <a:ext cx="9920182" cy="825983"/>
      </dsp:txXfrm>
    </dsp:sp>
    <dsp:sp modelId="{33D6CB62-5255-4690-A9E5-E704CE6F03DE}">
      <dsp:nvSpPr>
        <dsp:cNvPr id="0" name=""/>
        <dsp:cNvSpPr/>
      </dsp:nvSpPr>
      <dsp:spPr>
        <a:xfrm>
          <a:off x="695047" y="4025214"/>
          <a:ext cx="1032478" cy="103247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78A888-CD50-4305-8747-3EF4CF0BCCC1}">
      <dsp:nvSpPr>
        <dsp:cNvPr id="0" name=""/>
        <dsp:cNvSpPr/>
      </dsp:nvSpPr>
      <dsp:spPr>
        <a:xfrm>
          <a:off x="619411" y="5367040"/>
          <a:ext cx="10512057" cy="8259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5624" tIns="109220" rIns="109220" bIns="10922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3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Купить</a:t>
          </a:r>
          <a:r>
            <a:rPr lang="en-US" sz="43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/</a:t>
          </a:r>
          <a:r>
            <a:rPr lang="ru-RU" sz="43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взять готовый продукт</a:t>
          </a:r>
        </a:p>
      </dsp:txBody>
      <dsp:txXfrm>
        <a:off x="619411" y="5367040"/>
        <a:ext cx="10512057" cy="825983"/>
      </dsp:txXfrm>
    </dsp:sp>
    <dsp:sp modelId="{B72F79B5-ECF5-4F4C-9E4E-C8EED0CD40DA}">
      <dsp:nvSpPr>
        <dsp:cNvPr id="0" name=""/>
        <dsp:cNvSpPr/>
      </dsp:nvSpPr>
      <dsp:spPr>
        <a:xfrm>
          <a:off x="103171" y="5263792"/>
          <a:ext cx="1032478" cy="103247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BCC049-97DA-4CEB-A7C8-09A7BE6F000B}">
      <dsp:nvSpPr>
        <dsp:cNvPr id="0" name=""/>
        <dsp:cNvSpPr/>
      </dsp:nvSpPr>
      <dsp:spPr>
        <a:xfrm>
          <a:off x="-7470026" y="-1141589"/>
          <a:ext cx="8888929" cy="8888929"/>
        </a:xfrm>
        <a:prstGeom prst="blockArc">
          <a:avLst>
            <a:gd name="adj1" fmla="val 18900000"/>
            <a:gd name="adj2" fmla="val 2700000"/>
            <a:gd name="adj3" fmla="val 243"/>
          </a:avLst>
        </a:pr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18633B-51D4-4D6A-8B78-27474F36C620}">
      <dsp:nvSpPr>
        <dsp:cNvPr id="0" name=""/>
        <dsp:cNvSpPr/>
      </dsp:nvSpPr>
      <dsp:spPr>
        <a:xfrm>
          <a:off x="619411" y="412727"/>
          <a:ext cx="10512057" cy="8259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5624" tIns="109220" rIns="109220" bIns="10922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300" kern="1200" dirty="0">
              <a:solidFill>
                <a:srgbClr val="15608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Передать</a:t>
          </a:r>
          <a:r>
            <a:rPr lang="en-US" sz="4300" kern="1200" dirty="0">
              <a:solidFill>
                <a:srgbClr val="15608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/</a:t>
          </a:r>
          <a:r>
            <a:rPr lang="ru-RU" sz="4300" kern="1200" dirty="0">
              <a:solidFill>
                <a:srgbClr val="15608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опубликовать ТК продукта</a:t>
          </a:r>
        </a:p>
      </dsp:txBody>
      <dsp:txXfrm>
        <a:off x="619411" y="412727"/>
        <a:ext cx="10512057" cy="825983"/>
      </dsp:txXfrm>
    </dsp:sp>
    <dsp:sp modelId="{C73F8C13-07F0-4270-9762-A009B36D6CF9}">
      <dsp:nvSpPr>
        <dsp:cNvPr id="0" name=""/>
        <dsp:cNvSpPr/>
      </dsp:nvSpPr>
      <dsp:spPr>
        <a:xfrm>
          <a:off x="103171" y="309479"/>
          <a:ext cx="1032478" cy="103247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CFA845-DA1A-40DC-AE59-58AF209AB92C}">
      <dsp:nvSpPr>
        <dsp:cNvPr id="0" name=""/>
        <dsp:cNvSpPr/>
      </dsp:nvSpPr>
      <dsp:spPr>
        <a:xfrm>
          <a:off x="1211286" y="1651305"/>
          <a:ext cx="9920182" cy="8259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5624" tIns="109220" rIns="109220" bIns="10922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300" kern="1200" dirty="0">
              <a:solidFill>
                <a:srgbClr val="15608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Создать для нового продукта ТК</a:t>
          </a:r>
        </a:p>
      </dsp:txBody>
      <dsp:txXfrm>
        <a:off x="1211286" y="1651305"/>
        <a:ext cx="9920182" cy="825983"/>
      </dsp:txXfrm>
    </dsp:sp>
    <dsp:sp modelId="{98444B57-D4D7-40ED-AE02-F294CDC3C690}">
      <dsp:nvSpPr>
        <dsp:cNvPr id="0" name=""/>
        <dsp:cNvSpPr/>
      </dsp:nvSpPr>
      <dsp:spPr>
        <a:xfrm>
          <a:off x="695047" y="1548057"/>
          <a:ext cx="1032478" cy="103247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F6AF76-5D94-4017-8FB9-EBA8685901B3}">
      <dsp:nvSpPr>
        <dsp:cNvPr id="0" name=""/>
        <dsp:cNvSpPr/>
      </dsp:nvSpPr>
      <dsp:spPr>
        <a:xfrm>
          <a:off x="1392944" y="2889883"/>
          <a:ext cx="9738524" cy="8259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5624" tIns="109220" rIns="109220" bIns="10922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3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Придумать и создать </a:t>
          </a:r>
          <a:r>
            <a:rPr lang="ru-RU" sz="4300" kern="12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новый</a:t>
          </a:r>
          <a:r>
            <a:rPr lang="ru-RU" sz="43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продукт</a:t>
          </a:r>
        </a:p>
      </dsp:txBody>
      <dsp:txXfrm>
        <a:off x="1392944" y="2889883"/>
        <a:ext cx="9738524" cy="825983"/>
      </dsp:txXfrm>
    </dsp:sp>
    <dsp:sp modelId="{CE181EFA-13D6-46D4-A987-22D270381997}">
      <dsp:nvSpPr>
        <dsp:cNvPr id="0" name=""/>
        <dsp:cNvSpPr/>
      </dsp:nvSpPr>
      <dsp:spPr>
        <a:xfrm>
          <a:off x="876705" y="2786636"/>
          <a:ext cx="1032478" cy="103247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710759-FF6A-44B0-9C02-DEC53D6DA459}">
      <dsp:nvSpPr>
        <dsp:cNvPr id="0" name=""/>
        <dsp:cNvSpPr/>
      </dsp:nvSpPr>
      <dsp:spPr>
        <a:xfrm>
          <a:off x="1211286" y="4128462"/>
          <a:ext cx="9920182" cy="8259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5624" tIns="109220" rIns="109220" bIns="10922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3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Создать продукт самому по ТК</a:t>
          </a:r>
        </a:p>
      </dsp:txBody>
      <dsp:txXfrm>
        <a:off x="1211286" y="4128462"/>
        <a:ext cx="9920182" cy="825983"/>
      </dsp:txXfrm>
    </dsp:sp>
    <dsp:sp modelId="{33D6CB62-5255-4690-A9E5-E704CE6F03DE}">
      <dsp:nvSpPr>
        <dsp:cNvPr id="0" name=""/>
        <dsp:cNvSpPr/>
      </dsp:nvSpPr>
      <dsp:spPr>
        <a:xfrm>
          <a:off x="695047" y="4025214"/>
          <a:ext cx="1032478" cy="103247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78A888-CD50-4305-8747-3EF4CF0BCCC1}">
      <dsp:nvSpPr>
        <dsp:cNvPr id="0" name=""/>
        <dsp:cNvSpPr/>
      </dsp:nvSpPr>
      <dsp:spPr>
        <a:xfrm>
          <a:off x="619411" y="5367040"/>
          <a:ext cx="10512057" cy="8259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5624" tIns="109220" rIns="109220" bIns="10922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3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Купить</a:t>
          </a:r>
          <a:r>
            <a:rPr lang="en-US" sz="43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/</a:t>
          </a:r>
          <a:r>
            <a:rPr lang="ru-RU" sz="43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взять готовый продукт</a:t>
          </a:r>
        </a:p>
      </dsp:txBody>
      <dsp:txXfrm>
        <a:off x="619411" y="5367040"/>
        <a:ext cx="10512057" cy="825983"/>
      </dsp:txXfrm>
    </dsp:sp>
    <dsp:sp modelId="{B72F79B5-ECF5-4F4C-9E4E-C8EED0CD40DA}">
      <dsp:nvSpPr>
        <dsp:cNvPr id="0" name=""/>
        <dsp:cNvSpPr/>
      </dsp:nvSpPr>
      <dsp:spPr>
        <a:xfrm>
          <a:off x="103171" y="5263792"/>
          <a:ext cx="1032478" cy="103247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BCC049-97DA-4CEB-A7C8-09A7BE6F000B}">
      <dsp:nvSpPr>
        <dsp:cNvPr id="0" name=""/>
        <dsp:cNvSpPr/>
      </dsp:nvSpPr>
      <dsp:spPr>
        <a:xfrm>
          <a:off x="-7470026" y="-1141589"/>
          <a:ext cx="8888929" cy="8888929"/>
        </a:xfrm>
        <a:prstGeom prst="blockArc">
          <a:avLst>
            <a:gd name="adj1" fmla="val 18900000"/>
            <a:gd name="adj2" fmla="val 2700000"/>
            <a:gd name="adj3" fmla="val 243"/>
          </a:avLst>
        </a:pr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18633B-51D4-4D6A-8B78-27474F36C620}">
      <dsp:nvSpPr>
        <dsp:cNvPr id="0" name=""/>
        <dsp:cNvSpPr/>
      </dsp:nvSpPr>
      <dsp:spPr>
        <a:xfrm>
          <a:off x="619411" y="412727"/>
          <a:ext cx="10512057" cy="8259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5624" tIns="109220" rIns="109220" bIns="10922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300" kern="1200" dirty="0">
              <a:solidFill>
                <a:srgbClr val="15608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Передать</a:t>
          </a:r>
          <a:r>
            <a:rPr lang="en-US" sz="4300" kern="1200" dirty="0">
              <a:solidFill>
                <a:srgbClr val="15608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/</a:t>
          </a:r>
          <a:r>
            <a:rPr lang="ru-RU" sz="4300" kern="1200" dirty="0">
              <a:solidFill>
                <a:srgbClr val="15608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опубликовать ТК продукта</a:t>
          </a:r>
        </a:p>
      </dsp:txBody>
      <dsp:txXfrm>
        <a:off x="619411" y="412727"/>
        <a:ext cx="10512057" cy="825983"/>
      </dsp:txXfrm>
    </dsp:sp>
    <dsp:sp modelId="{C73F8C13-07F0-4270-9762-A009B36D6CF9}">
      <dsp:nvSpPr>
        <dsp:cNvPr id="0" name=""/>
        <dsp:cNvSpPr/>
      </dsp:nvSpPr>
      <dsp:spPr>
        <a:xfrm>
          <a:off x="103171" y="309479"/>
          <a:ext cx="1032478" cy="103247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CFA845-DA1A-40DC-AE59-58AF209AB92C}">
      <dsp:nvSpPr>
        <dsp:cNvPr id="0" name=""/>
        <dsp:cNvSpPr/>
      </dsp:nvSpPr>
      <dsp:spPr>
        <a:xfrm>
          <a:off x="1211286" y="1651305"/>
          <a:ext cx="9920182" cy="8259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5624" tIns="109220" rIns="109220" bIns="10922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3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Сделать ТК для </a:t>
          </a:r>
          <a:r>
            <a:rPr lang="ru-RU" sz="4300" kern="12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нового</a:t>
          </a:r>
          <a:r>
            <a:rPr lang="ru-RU" sz="43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продукта</a:t>
          </a:r>
        </a:p>
      </dsp:txBody>
      <dsp:txXfrm>
        <a:off x="1211286" y="1651305"/>
        <a:ext cx="9920182" cy="825983"/>
      </dsp:txXfrm>
    </dsp:sp>
    <dsp:sp modelId="{98444B57-D4D7-40ED-AE02-F294CDC3C690}">
      <dsp:nvSpPr>
        <dsp:cNvPr id="0" name=""/>
        <dsp:cNvSpPr/>
      </dsp:nvSpPr>
      <dsp:spPr>
        <a:xfrm>
          <a:off x="695047" y="1548057"/>
          <a:ext cx="1032478" cy="103247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F6AF76-5D94-4017-8FB9-EBA8685901B3}">
      <dsp:nvSpPr>
        <dsp:cNvPr id="0" name=""/>
        <dsp:cNvSpPr/>
      </dsp:nvSpPr>
      <dsp:spPr>
        <a:xfrm>
          <a:off x="1392944" y="2889883"/>
          <a:ext cx="9738524" cy="8259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5624" tIns="109220" rIns="109220" bIns="10922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3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Придумать и создать </a:t>
          </a:r>
          <a:r>
            <a:rPr lang="ru-RU" sz="4300" kern="12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новый </a:t>
          </a:r>
          <a:r>
            <a:rPr lang="ru-RU" sz="43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продукт</a:t>
          </a:r>
        </a:p>
      </dsp:txBody>
      <dsp:txXfrm>
        <a:off x="1392944" y="2889883"/>
        <a:ext cx="9738524" cy="825983"/>
      </dsp:txXfrm>
    </dsp:sp>
    <dsp:sp modelId="{CE181EFA-13D6-46D4-A987-22D270381997}">
      <dsp:nvSpPr>
        <dsp:cNvPr id="0" name=""/>
        <dsp:cNvSpPr/>
      </dsp:nvSpPr>
      <dsp:spPr>
        <a:xfrm>
          <a:off x="876705" y="2786636"/>
          <a:ext cx="1032478" cy="103247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710759-FF6A-44B0-9C02-DEC53D6DA459}">
      <dsp:nvSpPr>
        <dsp:cNvPr id="0" name=""/>
        <dsp:cNvSpPr/>
      </dsp:nvSpPr>
      <dsp:spPr>
        <a:xfrm>
          <a:off x="1211286" y="4128462"/>
          <a:ext cx="9920182" cy="8259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5624" tIns="109220" rIns="109220" bIns="10922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3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Создать продукт самому по ТК</a:t>
          </a:r>
        </a:p>
      </dsp:txBody>
      <dsp:txXfrm>
        <a:off x="1211286" y="4128462"/>
        <a:ext cx="9920182" cy="825983"/>
      </dsp:txXfrm>
    </dsp:sp>
    <dsp:sp modelId="{33D6CB62-5255-4690-A9E5-E704CE6F03DE}">
      <dsp:nvSpPr>
        <dsp:cNvPr id="0" name=""/>
        <dsp:cNvSpPr/>
      </dsp:nvSpPr>
      <dsp:spPr>
        <a:xfrm>
          <a:off x="695047" y="4025214"/>
          <a:ext cx="1032478" cy="103247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78A888-CD50-4305-8747-3EF4CF0BCCC1}">
      <dsp:nvSpPr>
        <dsp:cNvPr id="0" name=""/>
        <dsp:cNvSpPr/>
      </dsp:nvSpPr>
      <dsp:spPr>
        <a:xfrm>
          <a:off x="619411" y="5367040"/>
          <a:ext cx="10512057" cy="8259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5624" tIns="109220" rIns="109220" bIns="10922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3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Купить</a:t>
          </a:r>
          <a:r>
            <a:rPr lang="en-US" sz="43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/</a:t>
          </a:r>
          <a:r>
            <a:rPr lang="ru-RU" sz="43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взять готовый продукт</a:t>
          </a:r>
        </a:p>
      </dsp:txBody>
      <dsp:txXfrm>
        <a:off x="619411" y="5367040"/>
        <a:ext cx="10512057" cy="825983"/>
      </dsp:txXfrm>
    </dsp:sp>
    <dsp:sp modelId="{B72F79B5-ECF5-4F4C-9E4E-C8EED0CD40DA}">
      <dsp:nvSpPr>
        <dsp:cNvPr id="0" name=""/>
        <dsp:cNvSpPr/>
      </dsp:nvSpPr>
      <dsp:spPr>
        <a:xfrm>
          <a:off x="103171" y="5263792"/>
          <a:ext cx="1032478" cy="103247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BCC049-97DA-4CEB-A7C8-09A7BE6F000B}">
      <dsp:nvSpPr>
        <dsp:cNvPr id="0" name=""/>
        <dsp:cNvSpPr/>
      </dsp:nvSpPr>
      <dsp:spPr>
        <a:xfrm>
          <a:off x="-7470026" y="-1141589"/>
          <a:ext cx="8888929" cy="8888929"/>
        </a:xfrm>
        <a:prstGeom prst="blockArc">
          <a:avLst>
            <a:gd name="adj1" fmla="val 18900000"/>
            <a:gd name="adj2" fmla="val 2700000"/>
            <a:gd name="adj3" fmla="val 243"/>
          </a:avLst>
        </a:pr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18633B-51D4-4D6A-8B78-27474F36C620}">
      <dsp:nvSpPr>
        <dsp:cNvPr id="0" name=""/>
        <dsp:cNvSpPr/>
      </dsp:nvSpPr>
      <dsp:spPr>
        <a:xfrm>
          <a:off x="619411" y="412727"/>
          <a:ext cx="10512057" cy="8259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5624" tIns="109220" rIns="109220" bIns="10922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3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Опубликовать ТК </a:t>
          </a:r>
          <a:r>
            <a:rPr lang="ru-RU" sz="4300" kern="12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нового</a:t>
          </a:r>
          <a:r>
            <a:rPr lang="ru-RU" sz="43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продукта</a:t>
          </a:r>
        </a:p>
      </dsp:txBody>
      <dsp:txXfrm>
        <a:off x="619411" y="412727"/>
        <a:ext cx="10512057" cy="825983"/>
      </dsp:txXfrm>
    </dsp:sp>
    <dsp:sp modelId="{C73F8C13-07F0-4270-9762-A009B36D6CF9}">
      <dsp:nvSpPr>
        <dsp:cNvPr id="0" name=""/>
        <dsp:cNvSpPr/>
      </dsp:nvSpPr>
      <dsp:spPr>
        <a:xfrm>
          <a:off x="103171" y="309479"/>
          <a:ext cx="1032478" cy="103247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CFA845-DA1A-40DC-AE59-58AF209AB92C}">
      <dsp:nvSpPr>
        <dsp:cNvPr id="0" name=""/>
        <dsp:cNvSpPr/>
      </dsp:nvSpPr>
      <dsp:spPr>
        <a:xfrm>
          <a:off x="1211286" y="1651305"/>
          <a:ext cx="9920182" cy="8259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5624" tIns="109220" rIns="109220" bIns="10922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3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Сделать ТК для </a:t>
          </a:r>
          <a:r>
            <a:rPr lang="ru-RU" sz="4300" kern="12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нового</a:t>
          </a:r>
          <a:r>
            <a:rPr lang="ru-RU" sz="43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продукта</a:t>
          </a:r>
        </a:p>
      </dsp:txBody>
      <dsp:txXfrm>
        <a:off x="1211286" y="1651305"/>
        <a:ext cx="9920182" cy="825983"/>
      </dsp:txXfrm>
    </dsp:sp>
    <dsp:sp modelId="{98444B57-D4D7-40ED-AE02-F294CDC3C690}">
      <dsp:nvSpPr>
        <dsp:cNvPr id="0" name=""/>
        <dsp:cNvSpPr/>
      </dsp:nvSpPr>
      <dsp:spPr>
        <a:xfrm>
          <a:off x="695047" y="1548057"/>
          <a:ext cx="1032478" cy="103247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F6AF76-5D94-4017-8FB9-EBA8685901B3}">
      <dsp:nvSpPr>
        <dsp:cNvPr id="0" name=""/>
        <dsp:cNvSpPr/>
      </dsp:nvSpPr>
      <dsp:spPr>
        <a:xfrm>
          <a:off x="1392944" y="2889883"/>
          <a:ext cx="9738524" cy="8259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5624" tIns="109220" rIns="109220" bIns="10922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3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Придумать и создать </a:t>
          </a:r>
          <a:r>
            <a:rPr lang="ru-RU" sz="4300" kern="12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новый</a:t>
          </a:r>
          <a:r>
            <a:rPr lang="ru-RU" sz="43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продукт</a:t>
          </a:r>
        </a:p>
      </dsp:txBody>
      <dsp:txXfrm>
        <a:off x="1392944" y="2889883"/>
        <a:ext cx="9738524" cy="825983"/>
      </dsp:txXfrm>
    </dsp:sp>
    <dsp:sp modelId="{CE181EFA-13D6-46D4-A987-22D270381997}">
      <dsp:nvSpPr>
        <dsp:cNvPr id="0" name=""/>
        <dsp:cNvSpPr/>
      </dsp:nvSpPr>
      <dsp:spPr>
        <a:xfrm>
          <a:off x="876705" y="2786636"/>
          <a:ext cx="1032478" cy="103247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710759-FF6A-44B0-9C02-DEC53D6DA459}">
      <dsp:nvSpPr>
        <dsp:cNvPr id="0" name=""/>
        <dsp:cNvSpPr/>
      </dsp:nvSpPr>
      <dsp:spPr>
        <a:xfrm>
          <a:off x="1211286" y="4128462"/>
          <a:ext cx="9920182" cy="8259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5624" tIns="109220" rIns="109220" bIns="10922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3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Создать продукт самому по ТК</a:t>
          </a:r>
        </a:p>
      </dsp:txBody>
      <dsp:txXfrm>
        <a:off x="1211286" y="4128462"/>
        <a:ext cx="9920182" cy="825983"/>
      </dsp:txXfrm>
    </dsp:sp>
    <dsp:sp modelId="{33D6CB62-5255-4690-A9E5-E704CE6F03DE}">
      <dsp:nvSpPr>
        <dsp:cNvPr id="0" name=""/>
        <dsp:cNvSpPr/>
      </dsp:nvSpPr>
      <dsp:spPr>
        <a:xfrm>
          <a:off x="695047" y="4025214"/>
          <a:ext cx="1032478" cy="103247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78A888-CD50-4305-8747-3EF4CF0BCCC1}">
      <dsp:nvSpPr>
        <dsp:cNvPr id="0" name=""/>
        <dsp:cNvSpPr/>
      </dsp:nvSpPr>
      <dsp:spPr>
        <a:xfrm>
          <a:off x="619411" y="5367040"/>
          <a:ext cx="10512057" cy="8259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5624" tIns="109220" rIns="109220" bIns="10922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3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Купить</a:t>
          </a:r>
          <a:r>
            <a:rPr lang="en-US" sz="43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/</a:t>
          </a:r>
          <a:r>
            <a:rPr lang="ru-RU" sz="43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взять готовый продукт</a:t>
          </a:r>
        </a:p>
      </dsp:txBody>
      <dsp:txXfrm>
        <a:off x="619411" y="5367040"/>
        <a:ext cx="10512057" cy="825983"/>
      </dsp:txXfrm>
    </dsp:sp>
    <dsp:sp modelId="{B72F79B5-ECF5-4F4C-9E4E-C8EED0CD40DA}">
      <dsp:nvSpPr>
        <dsp:cNvPr id="0" name=""/>
        <dsp:cNvSpPr/>
      </dsp:nvSpPr>
      <dsp:spPr>
        <a:xfrm>
          <a:off x="103171" y="5263792"/>
          <a:ext cx="1032478" cy="103247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BCC049-97DA-4CEB-A7C8-09A7BE6F000B}">
      <dsp:nvSpPr>
        <dsp:cNvPr id="0" name=""/>
        <dsp:cNvSpPr/>
      </dsp:nvSpPr>
      <dsp:spPr>
        <a:xfrm>
          <a:off x="-7470026" y="-1141589"/>
          <a:ext cx="8888929" cy="8888929"/>
        </a:xfrm>
        <a:prstGeom prst="blockArc">
          <a:avLst>
            <a:gd name="adj1" fmla="val 18900000"/>
            <a:gd name="adj2" fmla="val 2700000"/>
            <a:gd name="adj3" fmla="val 243"/>
          </a:avLst>
        </a:pr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18633B-51D4-4D6A-8B78-27474F36C620}">
      <dsp:nvSpPr>
        <dsp:cNvPr id="0" name=""/>
        <dsp:cNvSpPr/>
      </dsp:nvSpPr>
      <dsp:spPr>
        <a:xfrm>
          <a:off x="619411" y="412727"/>
          <a:ext cx="10512057" cy="8259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5624" tIns="109220" rIns="109220" bIns="10922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3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Опубликовать ТК </a:t>
          </a:r>
          <a:r>
            <a:rPr lang="ru-RU" sz="4300" kern="12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нового</a:t>
          </a:r>
          <a:r>
            <a:rPr lang="ru-RU" sz="43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продукта</a:t>
          </a:r>
        </a:p>
      </dsp:txBody>
      <dsp:txXfrm>
        <a:off x="619411" y="412727"/>
        <a:ext cx="10512057" cy="825983"/>
      </dsp:txXfrm>
    </dsp:sp>
    <dsp:sp modelId="{C73F8C13-07F0-4270-9762-A009B36D6CF9}">
      <dsp:nvSpPr>
        <dsp:cNvPr id="0" name=""/>
        <dsp:cNvSpPr/>
      </dsp:nvSpPr>
      <dsp:spPr>
        <a:xfrm>
          <a:off x="103171" y="309479"/>
          <a:ext cx="1032478" cy="103247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CFA845-DA1A-40DC-AE59-58AF209AB92C}">
      <dsp:nvSpPr>
        <dsp:cNvPr id="0" name=""/>
        <dsp:cNvSpPr/>
      </dsp:nvSpPr>
      <dsp:spPr>
        <a:xfrm>
          <a:off x="1211286" y="1651305"/>
          <a:ext cx="9920182" cy="8259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5624" tIns="109220" rIns="109220" bIns="10922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3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Сделать ТК для </a:t>
          </a:r>
          <a:r>
            <a:rPr lang="ru-RU" sz="4300" kern="12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нового</a:t>
          </a:r>
          <a:r>
            <a:rPr lang="ru-RU" sz="43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продукта</a:t>
          </a:r>
        </a:p>
      </dsp:txBody>
      <dsp:txXfrm>
        <a:off x="1211286" y="1651305"/>
        <a:ext cx="9920182" cy="825983"/>
      </dsp:txXfrm>
    </dsp:sp>
    <dsp:sp modelId="{98444B57-D4D7-40ED-AE02-F294CDC3C690}">
      <dsp:nvSpPr>
        <dsp:cNvPr id="0" name=""/>
        <dsp:cNvSpPr/>
      </dsp:nvSpPr>
      <dsp:spPr>
        <a:xfrm>
          <a:off x="695047" y="1548057"/>
          <a:ext cx="1032478" cy="103247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F6AF76-5D94-4017-8FB9-EBA8685901B3}">
      <dsp:nvSpPr>
        <dsp:cNvPr id="0" name=""/>
        <dsp:cNvSpPr/>
      </dsp:nvSpPr>
      <dsp:spPr>
        <a:xfrm>
          <a:off x="1392944" y="2889883"/>
          <a:ext cx="9738524" cy="8259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5624" tIns="109220" rIns="109220" bIns="10922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3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Придумать и создать </a:t>
          </a:r>
          <a:r>
            <a:rPr lang="ru-RU" sz="4300" kern="12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новый</a:t>
          </a:r>
          <a:r>
            <a:rPr lang="ru-RU" sz="43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продукт</a:t>
          </a:r>
        </a:p>
      </dsp:txBody>
      <dsp:txXfrm>
        <a:off x="1392944" y="2889883"/>
        <a:ext cx="9738524" cy="825983"/>
      </dsp:txXfrm>
    </dsp:sp>
    <dsp:sp modelId="{CE181EFA-13D6-46D4-A987-22D270381997}">
      <dsp:nvSpPr>
        <dsp:cNvPr id="0" name=""/>
        <dsp:cNvSpPr/>
      </dsp:nvSpPr>
      <dsp:spPr>
        <a:xfrm>
          <a:off x="876705" y="2786636"/>
          <a:ext cx="1032478" cy="1032478"/>
        </a:xfrm>
        <a:prstGeom prst="ellipse">
          <a:avLst/>
        </a:prstGeom>
        <a:solidFill>
          <a:srgbClr val="FFFF00"/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710759-FF6A-44B0-9C02-DEC53D6DA459}">
      <dsp:nvSpPr>
        <dsp:cNvPr id="0" name=""/>
        <dsp:cNvSpPr/>
      </dsp:nvSpPr>
      <dsp:spPr>
        <a:xfrm>
          <a:off x="1211286" y="4128462"/>
          <a:ext cx="9920182" cy="8259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5624" tIns="109220" rIns="109220" bIns="10922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3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Создать продукт самому по ТК</a:t>
          </a:r>
        </a:p>
      </dsp:txBody>
      <dsp:txXfrm>
        <a:off x="1211286" y="4128462"/>
        <a:ext cx="9920182" cy="825983"/>
      </dsp:txXfrm>
    </dsp:sp>
    <dsp:sp modelId="{33D6CB62-5255-4690-A9E5-E704CE6F03DE}">
      <dsp:nvSpPr>
        <dsp:cNvPr id="0" name=""/>
        <dsp:cNvSpPr/>
      </dsp:nvSpPr>
      <dsp:spPr>
        <a:xfrm>
          <a:off x="695047" y="4025214"/>
          <a:ext cx="1032478" cy="1032478"/>
        </a:xfrm>
        <a:prstGeom prst="ellipse">
          <a:avLst/>
        </a:prstGeom>
        <a:solidFill>
          <a:srgbClr val="FFFF00"/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78A888-CD50-4305-8747-3EF4CF0BCCC1}">
      <dsp:nvSpPr>
        <dsp:cNvPr id="0" name=""/>
        <dsp:cNvSpPr/>
      </dsp:nvSpPr>
      <dsp:spPr>
        <a:xfrm>
          <a:off x="619411" y="5367040"/>
          <a:ext cx="10512057" cy="8259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5624" tIns="109220" rIns="109220" bIns="10922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3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Купить</a:t>
          </a:r>
          <a:r>
            <a:rPr lang="en-US" sz="43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/</a:t>
          </a:r>
          <a:r>
            <a:rPr lang="ru-RU" sz="43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взять готовый продукт</a:t>
          </a:r>
        </a:p>
      </dsp:txBody>
      <dsp:txXfrm>
        <a:off x="619411" y="5367040"/>
        <a:ext cx="10512057" cy="825983"/>
      </dsp:txXfrm>
    </dsp:sp>
    <dsp:sp modelId="{B72F79B5-ECF5-4F4C-9E4E-C8EED0CD40DA}">
      <dsp:nvSpPr>
        <dsp:cNvPr id="0" name=""/>
        <dsp:cNvSpPr/>
      </dsp:nvSpPr>
      <dsp:spPr>
        <a:xfrm>
          <a:off x="103171" y="5263792"/>
          <a:ext cx="1032478" cy="103247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B3EF94-6699-4CE1-81FC-BBA9F7C9951C}">
      <dsp:nvSpPr>
        <dsp:cNvPr id="0" name=""/>
        <dsp:cNvSpPr/>
      </dsp:nvSpPr>
      <dsp:spPr>
        <a:xfrm>
          <a:off x="948266" y="0"/>
          <a:ext cx="5418667" cy="5418667"/>
        </a:xfrm>
        <a:prstGeom prst="triangle">
          <a:avLst/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149383-656D-4B5A-8D82-89C99E515952}">
      <dsp:nvSpPr>
        <dsp:cNvPr id="0" name=""/>
        <dsp:cNvSpPr/>
      </dsp:nvSpPr>
      <dsp:spPr>
        <a:xfrm>
          <a:off x="3657599" y="544777"/>
          <a:ext cx="3522133" cy="64135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6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ОЦЕНКА</a:t>
          </a:r>
          <a:endParaRPr lang="ru-RU" sz="26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3688907" y="576085"/>
        <a:ext cx="3459517" cy="578734"/>
      </dsp:txXfrm>
    </dsp:sp>
    <dsp:sp modelId="{C405D4EE-73CC-4F96-97FD-96E19A3011E2}">
      <dsp:nvSpPr>
        <dsp:cNvPr id="0" name=""/>
        <dsp:cNvSpPr/>
      </dsp:nvSpPr>
      <dsp:spPr>
        <a:xfrm>
          <a:off x="3657599" y="1266295"/>
          <a:ext cx="3522133" cy="64135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shade val="80000"/>
              <a:hueOff val="-51600"/>
              <a:satOff val="-10597"/>
              <a:lumOff val="795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6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СИНТЕЗ</a:t>
          </a:r>
        </a:p>
      </dsp:txBody>
      <dsp:txXfrm>
        <a:off x="3688907" y="1297603"/>
        <a:ext cx="3459517" cy="578734"/>
      </dsp:txXfrm>
    </dsp:sp>
    <dsp:sp modelId="{D064D854-E7E1-4DC5-8A51-E6D209585CC1}">
      <dsp:nvSpPr>
        <dsp:cNvPr id="0" name=""/>
        <dsp:cNvSpPr/>
      </dsp:nvSpPr>
      <dsp:spPr>
        <a:xfrm>
          <a:off x="3657599" y="1987814"/>
          <a:ext cx="3522133" cy="64135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shade val="80000"/>
              <a:hueOff val="-103199"/>
              <a:satOff val="-21194"/>
              <a:lumOff val="1590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6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АНАЛИЗ</a:t>
          </a:r>
        </a:p>
      </dsp:txBody>
      <dsp:txXfrm>
        <a:off x="3688907" y="2019122"/>
        <a:ext cx="3459517" cy="578734"/>
      </dsp:txXfrm>
    </dsp:sp>
    <dsp:sp modelId="{05AC602F-3449-4C50-BF41-DDEF96EE1C3A}">
      <dsp:nvSpPr>
        <dsp:cNvPr id="0" name=""/>
        <dsp:cNvSpPr/>
      </dsp:nvSpPr>
      <dsp:spPr>
        <a:xfrm>
          <a:off x="3657599" y="2709333"/>
          <a:ext cx="3522133" cy="64135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shade val="80000"/>
              <a:hueOff val="-154799"/>
              <a:satOff val="-31792"/>
              <a:lumOff val="2385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6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ПРИМЕНЕНИЕ</a:t>
          </a:r>
        </a:p>
      </dsp:txBody>
      <dsp:txXfrm>
        <a:off x="3688907" y="2740641"/>
        <a:ext cx="3459517" cy="578734"/>
      </dsp:txXfrm>
    </dsp:sp>
    <dsp:sp modelId="{B83364A5-8427-4E23-89E7-F6706195C369}">
      <dsp:nvSpPr>
        <dsp:cNvPr id="0" name=""/>
        <dsp:cNvSpPr/>
      </dsp:nvSpPr>
      <dsp:spPr>
        <a:xfrm>
          <a:off x="3657599" y="3430852"/>
          <a:ext cx="3522133" cy="64135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shade val="80000"/>
              <a:hueOff val="-206398"/>
              <a:satOff val="-42389"/>
              <a:lumOff val="3181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6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ПОНИМАНИЕ</a:t>
          </a:r>
        </a:p>
      </dsp:txBody>
      <dsp:txXfrm>
        <a:off x="3688907" y="3462160"/>
        <a:ext cx="3459517" cy="578734"/>
      </dsp:txXfrm>
    </dsp:sp>
    <dsp:sp modelId="{3639760E-DA36-4DD1-B307-EA10676A079F}">
      <dsp:nvSpPr>
        <dsp:cNvPr id="0" name=""/>
        <dsp:cNvSpPr/>
      </dsp:nvSpPr>
      <dsp:spPr>
        <a:xfrm>
          <a:off x="3657599" y="4152371"/>
          <a:ext cx="3522133" cy="64135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shade val="80000"/>
              <a:hueOff val="-257998"/>
              <a:satOff val="-52986"/>
              <a:lumOff val="3976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6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ЗНАНИЕ</a:t>
          </a:r>
        </a:p>
      </dsp:txBody>
      <dsp:txXfrm>
        <a:off x="3688907" y="4183679"/>
        <a:ext cx="3459517" cy="57873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B3EF94-6699-4CE1-81FC-BBA9F7C9951C}">
      <dsp:nvSpPr>
        <dsp:cNvPr id="0" name=""/>
        <dsp:cNvSpPr/>
      </dsp:nvSpPr>
      <dsp:spPr>
        <a:xfrm>
          <a:off x="948266" y="0"/>
          <a:ext cx="5418667" cy="5418667"/>
        </a:xfrm>
        <a:prstGeom prst="triangle">
          <a:avLst/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149383-656D-4B5A-8D82-89C99E515952}">
      <dsp:nvSpPr>
        <dsp:cNvPr id="0" name=""/>
        <dsp:cNvSpPr/>
      </dsp:nvSpPr>
      <dsp:spPr>
        <a:xfrm>
          <a:off x="3657599" y="544777"/>
          <a:ext cx="3522133" cy="64135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6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ОЦЕНКА</a:t>
          </a:r>
          <a:endParaRPr lang="ru-RU" sz="26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3688907" y="576085"/>
        <a:ext cx="3459517" cy="578734"/>
      </dsp:txXfrm>
    </dsp:sp>
    <dsp:sp modelId="{C405D4EE-73CC-4F96-97FD-96E19A3011E2}">
      <dsp:nvSpPr>
        <dsp:cNvPr id="0" name=""/>
        <dsp:cNvSpPr/>
      </dsp:nvSpPr>
      <dsp:spPr>
        <a:xfrm>
          <a:off x="3657599" y="1266295"/>
          <a:ext cx="3522133" cy="64135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shade val="80000"/>
              <a:hueOff val="-51600"/>
              <a:satOff val="-10597"/>
              <a:lumOff val="795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6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СИНТЕЗ</a:t>
          </a:r>
        </a:p>
      </dsp:txBody>
      <dsp:txXfrm>
        <a:off x="3688907" y="1297603"/>
        <a:ext cx="3459517" cy="578734"/>
      </dsp:txXfrm>
    </dsp:sp>
    <dsp:sp modelId="{D064D854-E7E1-4DC5-8A51-E6D209585CC1}">
      <dsp:nvSpPr>
        <dsp:cNvPr id="0" name=""/>
        <dsp:cNvSpPr/>
      </dsp:nvSpPr>
      <dsp:spPr>
        <a:xfrm>
          <a:off x="3657599" y="1987814"/>
          <a:ext cx="3522133" cy="64135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shade val="80000"/>
              <a:hueOff val="-103199"/>
              <a:satOff val="-21194"/>
              <a:lumOff val="1590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6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АНАЛИЗ</a:t>
          </a:r>
        </a:p>
      </dsp:txBody>
      <dsp:txXfrm>
        <a:off x="3688907" y="2019122"/>
        <a:ext cx="3459517" cy="578734"/>
      </dsp:txXfrm>
    </dsp:sp>
    <dsp:sp modelId="{05AC602F-3449-4C50-BF41-DDEF96EE1C3A}">
      <dsp:nvSpPr>
        <dsp:cNvPr id="0" name=""/>
        <dsp:cNvSpPr/>
      </dsp:nvSpPr>
      <dsp:spPr>
        <a:xfrm>
          <a:off x="3657599" y="2709333"/>
          <a:ext cx="3522133" cy="641350"/>
        </a:xfrm>
        <a:prstGeom prst="roundRect">
          <a:avLst/>
        </a:prstGeom>
        <a:solidFill>
          <a:schemeClr val="accent6">
            <a:lumMod val="40000"/>
            <a:lumOff val="60000"/>
            <a:alpha val="90000"/>
          </a:schemeClr>
        </a:solidFill>
        <a:ln w="19050" cap="flat" cmpd="sng" algn="ctr">
          <a:solidFill>
            <a:schemeClr val="accent3">
              <a:shade val="80000"/>
              <a:hueOff val="-154799"/>
              <a:satOff val="-31792"/>
              <a:lumOff val="2385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6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ПРИМЕНЕНИЕ</a:t>
          </a:r>
        </a:p>
      </dsp:txBody>
      <dsp:txXfrm>
        <a:off x="3688907" y="2740641"/>
        <a:ext cx="3459517" cy="578734"/>
      </dsp:txXfrm>
    </dsp:sp>
    <dsp:sp modelId="{B83364A5-8427-4E23-89E7-F6706195C369}">
      <dsp:nvSpPr>
        <dsp:cNvPr id="0" name=""/>
        <dsp:cNvSpPr/>
      </dsp:nvSpPr>
      <dsp:spPr>
        <a:xfrm>
          <a:off x="3657599" y="3430852"/>
          <a:ext cx="3522133" cy="64135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shade val="80000"/>
              <a:hueOff val="-206398"/>
              <a:satOff val="-42389"/>
              <a:lumOff val="3181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6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ПОНИМАНИЕ</a:t>
          </a:r>
        </a:p>
      </dsp:txBody>
      <dsp:txXfrm>
        <a:off x="3688907" y="3462160"/>
        <a:ext cx="3459517" cy="578734"/>
      </dsp:txXfrm>
    </dsp:sp>
    <dsp:sp modelId="{3639760E-DA36-4DD1-B307-EA10676A079F}">
      <dsp:nvSpPr>
        <dsp:cNvPr id="0" name=""/>
        <dsp:cNvSpPr/>
      </dsp:nvSpPr>
      <dsp:spPr>
        <a:xfrm>
          <a:off x="3657599" y="4152371"/>
          <a:ext cx="3522133" cy="64135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shade val="80000"/>
              <a:hueOff val="-257998"/>
              <a:satOff val="-52986"/>
              <a:lumOff val="3976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6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ЗНАНИЕ</a:t>
          </a:r>
        </a:p>
      </dsp:txBody>
      <dsp:txXfrm>
        <a:off x="3688907" y="4183679"/>
        <a:ext cx="3459517" cy="5787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 panose="020F050202020403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985B616F-005C-4E27-BDBF-D2E897263060}" type="datetimeFigureOut">
              <a:rPr lang="ru-RU" smtClean="0"/>
              <a:pPr/>
              <a:t>07.12.2025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 panose="020F050202020403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03EFF929-A64A-4C95-884C-FA1D31B52AB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506051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Шутка про оберег от школьных напастей и страданий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EFF929-A64A-4C95-884C-FA1D31B52ABD}" type="slidenum">
              <a:rPr lang="ru-RU" smtClean="0"/>
              <a:pPr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909185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EFF929-A64A-4C95-884C-FA1D31B52ABD}" type="slidenum">
              <a:rPr lang="ru-RU" smtClean="0"/>
              <a:pPr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50969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46F0C8-0F99-C139-D2B8-F39601A1DF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7762DCF5-F8CC-6427-F046-33445073C2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AE5F27DB-EBD5-8814-036F-26773FB225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Задание участникам.</a:t>
            </a:r>
            <a:br>
              <a:rPr lang="ru-RU" dirty="0"/>
            </a:br>
            <a:r>
              <a:rPr lang="ru-RU" dirty="0"/>
              <a:t>Рефлексия по результату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C76B604-A046-F69C-F778-A80D88C216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EFF929-A64A-4C95-884C-FA1D31B52ABD}" type="slidenum">
              <a:rPr lang="ru-RU" smtClean="0"/>
              <a:pPr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28284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153CEF-A2B6-5A62-09DA-F809260523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B1348C2C-1CB2-BB0E-7BA5-5171D86020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330231E5-19F3-9017-13E4-189770CA2E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F4FDF3C-D2D7-7919-3957-548E3DF146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EFF929-A64A-4C95-884C-FA1D31B52ABD}" type="slidenum">
              <a:rPr lang="ru-RU" smtClean="0"/>
              <a:pPr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003272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D6B72D-2C97-55FF-B980-52EF7E5B0C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E8BFE79A-92D9-DD76-2915-78E9688700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6CD7C2DA-41FB-4A2F-DDDA-5BCD82F4FF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E2424F4-9E73-09C5-DD52-7BE7BF91C1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EFF929-A64A-4C95-884C-FA1D31B52ABD}" type="slidenum">
              <a:rPr lang="ru-RU" smtClean="0"/>
              <a:pPr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99756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75B4E1-B531-4063-675C-48316220D9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EF7C6DF1-8B0C-9A51-6B62-B8A0D52F37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EA967848-7FF9-08BF-01F1-40B3612622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7960F8F-A128-01F9-FE59-5630FB667A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EFF929-A64A-4C95-884C-FA1D31B52ABD}" type="slidenum">
              <a:rPr lang="ru-RU" smtClean="0"/>
              <a:pPr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74349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0A19FB-200E-DD9D-5B45-CE44F5CE9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B737D8AE-2437-8DF7-3DFD-9D47691007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F25C600C-3C55-FF00-4DE3-910C547F63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E396333-68D4-6CEF-97EC-762FF50851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EFF929-A64A-4C95-884C-FA1D31B52ABD}" type="slidenum">
              <a:rPr lang="ru-RU" smtClean="0"/>
              <a:pPr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17283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95440C-C24C-AF62-74E5-E18E8A8E3A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128D68DC-36B2-1471-EF87-E545ACFA53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C71D1C24-6442-D367-2890-B6A3FF40A4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E1485F-BCED-A1EC-67D1-48AE91695F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EFF929-A64A-4C95-884C-FA1D31B52ABD}" type="slidenum">
              <a:rPr lang="ru-RU" smtClean="0"/>
              <a:pPr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956975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95440C-C24C-AF62-74E5-E18E8A8E3A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128D68DC-36B2-1471-EF87-E545ACFA53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C71D1C24-6442-D367-2890-B6A3FF40A4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E1485F-BCED-A1EC-67D1-48AE91695F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EFF929-A64A-4C95-884C-FA1D31B52ABD}" type="slidenum">
              <a:rPr lang="ru-RU" smtClean="0"/>
              <a:pPr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91427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0CA4D5-4537-FC9F-8F8A-DDF87C9AA0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C6FD3E8C-6C5A-6FEB-6972-BD99574326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00E4EFEB-C0FB-E20C-8C16-794996F493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6875A7C-322E-591D-EF86-635555ABFA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EFF929-A64A-4C95-884C-FA1D31B52ABD}" type="slidenum">
              <a:rPr lang="ru-RU" smtClean="0"/>
              <a:pPr/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83098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1ED814-915E-A0E6-7A2E-1ABCF113D3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AD0494EE-61D4-7C50-0C17-A507CBB4D9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71ECD889-68F3-D020-DA03-C9DA8632F9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15552AF-A71A-C24E-78D1-E875DDC56C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EFF929-A64A-4C95-884C-FA1D31B52ABD}" type="slidenum">
              <a:rPr lang="ru-RU" smtClean="0"/>
              <a:pPr/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56979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Задание участникам.</a:t>
            </a:r>
            <a:br>
              <a:rPr lang="ru-RU" dirty="0"/>
            </a:br>
            <a:r>
              <a:rPr lang="ru-RU" dirty="0"/>
              <a:t>Рефлексия по результату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EFF929-A64A-4C95-884C-FA1D31B52ABD}" type="slidenum">
              <a:rPr lang="ru-RU" smtClean="0"/>
              <a:pPr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1929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1ED814-915E-A0E6-7A2E-1ABCF113D3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AD0494EE-61D4-7C50-0C17-A507CBB4D9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71ECD889-68F3-D020-DA03-C9DA8632F9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15552AF-A71A-C24E-78D1-E875DDC56C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EFF929-A64A-4C95-884C-FA1D31B52ABD}" type="slidenum">
              <a:rPr lang="ru-RU" smtClean="0"/>
              <a:pPr/>
              <a:t>30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736937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1ED814-915E-A0E6-7A2E-1ABCF113D3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AD0494EE-61D4-7C50-0C17-A507CBB4D9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71ECD889-68F3-D020-DA03-C9DA8632F9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15552AF-A71A-C24E-78D1-E875DDC56C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EFF929-A64A-4C95-884C-FA1D31B52ABD}" type="slidenum">
              <a:rPr lang="ru-RU" smtClean="0"/>
              <a:pPr/>
              <a:t>36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688030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EFF929-A64A-4C95-884C-FA1D31B52ABD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63113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EFF929-A64A-4C95-884C-FA1D31B52AB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914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ECF5BF-BDDA-5ABB-C77B-E4D395D069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5C8252EA-7F67-4210-79A2-1B1E6CE92A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211B8FCF-64BF-A69B-1D50-A7476C5AAB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E768BDE-3008-5CAD-CB27-813B77BD6D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EFF929-A64A-4C95-884C-FA1D31B52AB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05095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21179A-5B65-77F5-DF4C-887BFC1C5D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11DAEB81-8AEA-56A0-7442-A67D30F538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65CCF575-848C-C4D5-53BA-E96DDDDC6B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414AC82-85B3-C21C-A2BC-1F792507D6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EFF929-A64A-4C95-884C-FA1D31B52AB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58877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613FD0-75A8-8102-39E3-151B65556A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2A3D91F4-5F07-5AED-3EA1-26F450E098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19A0B86A-A6BF-A347-1C71-34D31412FC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891FF26-095C-A5C6-AB87-4911AD340B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EFF929-A64A-4C95-884C-FA1D31B52AB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64220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Задание участникам.</a:t>
            </a:r>
            <a:br>
              <a:rPr lang="ru-RU" dirty="0"/>
            </a:br>
            <a:r>
              <a:rPr lang="ru-RU" dirty="0"/>
              <a:t>Рефлексия по результату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EFF929-A64A-4C95-884C-FA1D31B52ABD}" type="slidenum">
              <a:rPr lang="ru-RU" smtClean="0"/>
              <a:pPr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419870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09C0BE-E4A0-3BA7-6337-2D4959A556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E50ADFFB-8065-2050-D538-3B79FE2E9C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618F2607-2D3B-92FD-1DD9-55A9F61F17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Шутка про оберег Рефлексия по результату</a:t>
            </a:r>
            <a:br>
              <a:rPr lang="ru-RU" dirty="0"/>
            </a:br>
            <a:r>
              <a:rPr lang="ru-RU" dirty="0"/>
              <a:t>Что </a:t>
            </a:r>
            <a:r>
              <a:rPr lang="ru-RU" err="1"/>
              <a:t>поможет</a:t>
            </a:r>
            <a:r>
              <a:rPr lang="ru-RU"/>
              <a:t>? от </a:t>
            </a:r>
            <a:r>
              <a:rPr lang="ru-RU" dirty="0"/>
              <a:t>школьных напастей и страданий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80717B1-C126-0CC6-5464-CFDAB38B90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EFF929-A64A-4C95-884C-FA1D31B52ABD}" type="slidenum">
              <a:rPr lang="ru-RU" smtClean="0"/>
              <a:pPr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35130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09C0BE-E4A0-3BA7-6337-2D4959A556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E50ADFFB-8065-2050-D538-3B79FE2E9C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618F2607-2D3B-92FD-1DD9-55A9F61F17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Шутка про оберег Рефлексия по результату</a:t>
            </a:r>
            <a:br>
              <a:rPr lang="ru-RU" dirty="0"/>
            </a:br>
            <a:r>
              <a:rPr lang="ru-RU" dirty="0"/>
              <a:t>Что </a:t>
            </a:r>
            <a:r>
              <a:rPr lang="ru-RU" err="1"/>
              <a:t>поможет</a:t>
            </a:r>
            <a:r>
              <a:rPr lang="ru-RU"/>
              <a:t>? от </a:t>
            </a:r>
            <a:r>
              <a:rPr lang="ru-RU" dirty="0"/>
              <a:t>школьных напастей и страданий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80717B1-C126-0CC6-5464-CFDAB38B90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EFF929-A64A-4C95-884C-FA1D31B52AB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67343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09C0BE-E4A0-3BA7-6337-2D4959A556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E50ADFFB-8065-2050-D538-3B79FE2E9C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618F2607-2D3B-92FD-1DD9-55A9F61F17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Шутка про оберег Рефлексия по результату</a:t>
            </a:r>
            <a:br>
              <a:rPr lang="ru-RU" dirty="0"/>
            </a:br>
            <a:r>
              <a:rPr lang="ru-RU" dirty="0"/>
              <a:t>Что </a:t>
            </a:r>
            <a:r>
              <a:rPr lang="ru-RU" err="1"/>
              <a:t>поможет</a:t>
            </a:r>
            <a:r>
              <a:rPr lang="ru-RU"/>
              <a:t>? от </a:t>
            </a:r>
            <a:r>
              <a:rPr lang="ru-RU" dirty="0"/>
              <a:t>школьных напастей и страданий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80717B1-C126-0CC6-5464-CFDAB38B90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EFF929-A64A-4C95-884C-FA1D31B52AB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56654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09C0BE-E4A0-3BA7-6337-2D4959A556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E50ADFFB-8065-2050-D538-3B79FE2E9C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618F2607-2D3B-92FD-1DD9-55A9F61F17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Шутка про оберег Рефлексия по результату</a:t>
            </a:r>
            <a:br>
              <a:rPr lang="ru-RU" dirty="0"/>
            </a:br>
            <a:r>
              <a:rPr lang="ru-RU" dirty="0"/>
              <a:t>Что </a:t>
            </a:r>
            <a:r>
              <a:rPr lang="ru-RU" err="1"/>
              <a:t>поможет</a:t>
            </a:r>
            <a:r>
              <a:rPr lang="ru-RU"/>
              <a:t>? от </a:t>
            </a:r>
            <a:r>
              <a:rPr lang="ru-RU" dirty="0"/>
              <a:t>школьных напастей и страданий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80717B1-C126-0CC6-5464-CFDAB38B90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EFF929-A64A-4C95-884C-FA1D31B52AB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76178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EFF929-A64A-4C95-884C-FA1D31B52ABD}" type="slidenum">
              <a:rPr lang="ru-RU" smtClean="0"/>
              <a:pPr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54150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81935E-C7BB-8EF1-993C-2F3C956153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A701C9A9-9E4F-8C50-3DA6-F30E5C12E1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59A79E58-A07A-CBF9-7214-3DB26645F7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935EA46-44A7-60FF-BB9B-26990ECB8D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EFF929-A64A-4C95-884C-FA1D31B52ABD}" type="slidenum">
              <a:rPr lang="ru-RU" smtClean="0"/>
              <a:pPr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5961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249C44-AE94-2CBC-DCEA-A52106183B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3885D11-A5F6-6D9C-38CE-328E92B5B5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35FA78-230A-BBEC-8C28-AE03FD491E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496F8-5988-4D04-95F7-8B70975DEA2B}" type="datetimeFigureOut">
              <a:rPr lang="ru-RU" smtClean="0"/>
              <a:t>07.12.2025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DE7D2E9-6E53-6112-6505-43F1727C4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1279D3-4AA9-9517-1781-E1AEC0CF6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CB72D-0F69-4ECD-BEAF-8BE9457A5A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4111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04D3F7-CDA4-589E-46B9-2A4F6E1E4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8E50135-444C-7764-7BB6-A96AB6EE9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1B1343-F273-4B52-E340-88C107D28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496F8-5988-4D04-95F7-8B70975DEA2B}" type="datetimeFigureOut">
              <a:rPr lang="ru-RU" smtClean="0"/>
              <a:t>07.12.2025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736894-7ED2-9FD0-EC3C-2569D1030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8EBCBA-E618-9364-2320-6B5293870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CB72D-0F69-4ECD-BEAF-8BE9457A5A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2034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638F125-80E2-A650-2062-B91690FF25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84DD3C-C99D-AF4C-E7E1-0873460553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1E7E4AB-C6CC-2DFC-B645-664E9A8D8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496F8-5988-4D04-95F7-8B70975DEA2B}" type="datetimeFigureOut">
              <a:rPr lang="ru-RU" smtClean="0"/>
              <a:t>07.12.2025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D9AAF5-3017-0757-D913-4D26A7876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2D6744-DC0A-7862-822C-C3A1FD1E7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CB72D-0F69-4ECD-BEAF-8BE9457A5A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29954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20DA7-4386-437C-927A-B73731E53BA9}" type="datetimeFigureOut">
              <a:rPr lang="ru-RU" smtClean="0"/>
              <a:t>07.12.2025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80B3C-8F77-41A7-9646-825B4D3E90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11409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20DA7-4386-437C-927A-B73731E53BA9}" type="datetimeFigureOut">
              <a:rPr lang="ru-RU" smtClean="0"/>
              <a:t>07.12.2025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80B3C-8F77-41A7-9646-825B4D3E90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25350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20DA7-4386-437C-927A-B73731E53BA9}" type="datetimeFigureOut">
              <a:rPr lang="ru-RU" smtClean="0"/>
              <a:t>07.12.2025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80B3C-8F77-41A7-9646-825B4D3E90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33972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20DA7-4386-437C-927A-B73731E53BA9}" type="datetimeFigureOut">
              <a:rPr lang="ru-RU" smtClean="0"/>
              <a:t>07.12.2025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80B3C-8F77-41A7-9646-825B4D3E90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46137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20DA7-4386-437C-927A-B73731E53BA9}" type="datetimeFigureOut">
              <a:rPr lang="ru-RU" smtClean="0"/>
              <a:t>07.12.2025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80B3C-8F77-41A7-9646-825B4D3E90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38354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20DA7-4386-437C-927A-B73731E53BA9}" type="datetimeFigureOut">
              <a:rPr lang="ru-RU" smtClean="0"/>
              <a:t>07.12.2025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80B3C-8F77-41A7-9646-825B4D3E90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91577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20DA7-4386-437C-927A-B73731E53BA9}" type="datetimeFigureOut">
              <a:rPr lang="ru-RU" smtClean="0"/>
              <a:t>07.12.2025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80B3C-8F77-41A7-9646-825B4D3E90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73946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20DA7-4386-437C-927A-B73731E53BA9}" type="datetimeFigureOut">
              <a:rPr lang="ru-RU" smtClean="0"/>
              <a:t>07.12.2025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80B3C-8F77-41A7-9646-825B4D3E90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59902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F11759-ECEA-10C1-58AE-22CE7EEE2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3E8746F-BF6E-C38C-AC01-25D28210DC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119DE81-E5F6-E734-D7B5-FE0B67535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496F8-5988-4D04-95F7-8B70975DEA2B}" type="datetimeFigureOut">
              <a:rPr lang="ru-RU" smtClean="0"/>
              <a:t>07.12.2025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8F0D928-8458-A20F-2506-709BA7A2E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012077A-9E4E-91D2-9179-F29C85B3E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CB72D-0F69-4ECD-BEAF-8BE9457A5A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45447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20DA7-4386-437C-927A-B73731E53BA9}" type="datetimeFigureOut">
              <a:rPr lang="ru-RU" smtClean="0"/>
              <a:t>07.12.2025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80B3C-8F77-41A7-9646-825B4D3E90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5868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20DA7-4386-437C-927A-B73731E53BA9}" type="datetimeFigureOut">
              <a:rPr lang="ru-RU" smtClean="0"/>
              <a:t>07.12.2025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80B3C-8F77-41A7-9646-825B4D3E90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48713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20DA7-4386-437C-927A-B73731E53BA9}" type="datetimeFigureOut">
              <a:rPr lang="ru-RU" smtClean="0"/>
              <a:t>07.12.2025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80B3C-8F77-41A7-9646-825B4D3E90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17588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264176-F308-26D2-0484-5637166BD6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Candara" panose="020E0502030303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9BA3221-E198-0B21-2F0E-BB79187E18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Candara" panose="020E05020303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A5C367-0F71-F31D-8818-ABBC28BAB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ndara" panose="020E0502030303020204" pitchFamily="34" charset="0"/>
              </a:defRPr>
            </a:lvl1pPr>
          </a:lstStyle>
          <a:p>
            <a:fld id="{AA554D75-4509-41B3-BC7E-5384D6EF57D2}" type="datetimeFigureOut">
              <a:rPr lang="ru-RU" smtClean="0"/>
              <a:pPr/>
              <a:t>07.12.2025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00C6D5-F68D-6844-48B0-2BE2F578C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ndara" panose="020E0502030303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314DA03-B60D-099C-0B45-224FFC90E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ndara" panose="020E0502030303020204" pitchFamily="34" charset="0"/>
              </a:defRPr>
            </a:lvl1pPr>
          </a:lstStyle>
          <a:p>
            <a:fld id="{594595CE-F65E-45A7-AA73-F7DFAFAB2AE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51576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00F26D-6D58-94FC-55FE-673B3A77F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ndara" panose="020E0502030303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CC86E61-D79E-4C88-8F77-4327E1275B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ndara" panose="020E0502030303020204" pitchFamily="34" charset="0"/>
              </a:defRPr>
            </a:lvl1pPr>
            <a:lvl2pPr>
              <a:defRPr>
                <a:latin typeface="Candara" panose="020E0502030303020204" pitchFamily="34" charset="0"/>
              </a:defRPr>
            </a:lvl2pPr>
            <a:lvl3pPr>
              <a:defRPr>
                <a:latin typeface="Candara" panose="020E0502030303020204" pitchFamily="34" charset="0"/>
              </a:defRPr>
            </a:lvl3pPr>
            <a:lvl4pPr>
              <a:defRPr>
                <a:latin typeface="Candara" panose="020E0502030303020204" pitchFamily="34" charset="0"/>
              </a:defRPr>
            </a:lvl4pPr>
            <a:lvl5pPr>
              <a:defRPr>
                <a:latin typeface="Candara" panose="020E0502030303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FF169F3-CD4B-A8AD-9666-B45709C11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ndara" panose="020E0502030303020204" pitchFamily="34" charset="0"/>
              </a:defRPr>
            </a:lvl1pPr>
          </a:lstStyle>
          <a:p>
            <a:fld id="{AA554D75-4509-41B3-BC7E-5384D6EF57D2}" type="datetimeFigureOut">
              <a:rPr lang="ru-RU" smtClean="0"/>
              <a:pPr/>
              <a:t>07.12.2025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4A10152-EC5A-2368-3CC2-4B33D7EC7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ndara" panose="020E0502030303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F349FA7-E3C4-D379-6082-F797BFCBA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ndara" panose="020E0502030303020204" pitchFamily="34" charset="0"/>
              </a:defRPr>
            </a:lvl1pPr>
          </a:lstStyle>
          <a:p>
            <a:fld id="{594595CE-F65E-45A7-AA73-F7DFAFAB2AE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992370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F19E2D-7660-A296-2ED0-3E93BA585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Candara" panose="020E0502030303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8646A58-996A-5A28-1520-56E1CF2FDC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Candara" panose="020E0502030303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3E3E44F-C3FB-16F9-451C-ACB4B5640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ndara" panose="020E0502030303020204" pitchFamily="34" charset="0"/>
              </a:defRPr>
            </a:lvl1pPr>
          </a:lstStyle>
          <a:p>
            <a:fld id="{AA554D75-4509-41B3-BC7E-5384D6EF57D2}" type="datetimeFigureOut">
              <a:rPr lang="ru-RU" smtClean="0"/>
              <a:pPr/>
              <a:t>07.12.2025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0C451B-DEBD-4520-A5D3-81BD74EF7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ndara" panose="020E0502030303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06282CC-B57B-4491-AE42-EDAC15DB9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ndara" panose="020E0502030303020204" pitchFamily="34" charset="0"/>
              </a:defRPr>
            </a:lvl1pPr>
          </a:lstStyle>
          <a:p>
            <a:fld id="{594595CE-F65E-45A7-AA73-F7DFAFAB2AE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931072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9B31CA-5706-17A4-5AD9-80602C24D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ndara" panose="020E0502030303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99DB5F-070A-7756-D716-CD65F98DCA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Candara" panose="020E0502030303020204" pitchFamily="34" charset="0"/>
              </a:defRPr>
            </a:lvl1pPr>
            <a:lvl2pPr>
              <a:defRPr>
                <a:latin typeface="Candara" panose="020E0502030303020204" pitchFamily="34" charset="0"/>
              </a:defRPr>
            </a:lvl2pPr>
            <a:lvl3pPr>
              <a:defRPr>
                <a:latin typeface="Candara" panose="020E0502030303020204" pitchFamily="34" charset="0"/>
              </a:defRPr>
            </a:lvl3pPr>
            <a:lvl4pPr>
              <a:defRPr>
                <a:latin typeface="Candara" panose="020E0502030303020204" pitchFamily="34" charset="0"/>
              </a:defRPr>
            </a:lvl4pPr>
            <a:lvl5pPr>
              <a:defRPr>
                <a:latin typeface="Candara" panose="020E0502030303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5979180-BDF1-6373-A5B2-C6073B8C23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Candara" panose="020E0502030303020204" pitchFamily="34" charset="0"/>
              </a:defRPr>
            </a:lvl1pPr>
            <a:lvl2pPr>
              <a:defRPr>
                <a:latin typeface="Candara" panose="020E0502030303020204" pitchFamily="34" charset="0"/>
              </a:defRPr>
            </a:lvl2pPr>
            <a:lvl3pPr>
              <a:defRPr>
                <a:latin typeface="Candara" panose="020E0502030303020204" pitchFamily="34" charset="0"/>
              </a:defRPr>
            </a:lvl3pPr>
            <a:lvl4pPr>
              <a:defRPr>
                <a:latin typeface="Candara" panose="020E0502030303020204" pitchFamily="34" charset="0"/>
              </a:defRPr>
            </a:lvl4pPr>
            <a:lvl5pPr>
              <a:defRPr>
                <a:latin typeface="Candara" panose="020E0502030303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0F09E5E-2658-7B7F-41A9-0961223E6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ndara" panose="020E0502030303020204" pitchFamily="34" charset="0"/>
              </a:defRPr>
            </a:lvl1pPr>
          </a:lstStyle>
          <a:p>
            <a:fld id="{AA554D75-4509-41B3-BC7E-5384D6EF57D2}" type="datetimeFigureOut">
              <a:rPr lang="ru-RU" smtClean="0"/>
              <a:pPr/>
              <a:t>07.12.2025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988D5EC-A695-FB03-B1F3-D20EB95A6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ndara" panose="020E0502030303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C752433-F43A-5C16-E19E-055BAF0B6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ndara" panose="020E0502030303020204" pitchFamily="34" charset="0"/>
              </a:defRPr>
            </a:lvl1pPr>
          </a:lstStyle>
          <a:p>
            <a:fld id="{594595CE-F65E-45A7-AA73-F7DFAFAB2AE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24343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A3285A-1E14-F6FC-BC1C-25FBF6843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Candara" panose="020E0502030303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4FF1C88-745E-FDBF-42D3-A5705BE9B9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Candara" panose="020E0502030303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FE1BF5E-2217-2189-1586-AAE2060C85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Candara" panose="020E0502030303020204" pitchFamily="34" charset="0"/>
              </a:defRPr>
            </a:lvl1pPr>
            <a:lvl2pPr>
              <a:defRPr>
                <a:latin typeface="Candara" panose="020E0502030303020204" pitchFamily="34" charset="0"/>
              </a:defRPr>
            </a:lvl2pPr>
            <a:lvl3pPr>
              <a:defRPr>
                <a:latin typeface="Candara" panose="020E0502030303020204" pitchFamily="34" charset="0"/>
              </a:defRPr>
            </a:lvl3pPr>
            <a:lvl4pPr>
              <a:defRPr>
                <a:latin typeface="Candara" panose="020E0502030303020204" pitchFamily="34" charset="0"/>
              </a:defRPr>
            </a:lvl4pPr>
            <a:lvl5pPr>
              <a:defRPr>
                <a:latin typeface="Candara" panose="020E0502030303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4F18D4B-4BE8-4252-F7A5-6DE0F435AF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Candara" panose="020E0502030303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6801FAE-EDE6-1706-0C31-FF746CD61A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Candara" panose="020E0502030303020204" pitchFamily="34" charset="0"/>
              </a:defRPr>
            </a:lvl1pPr>
            <a:lvl2pPr>
              <a:defRPr>
                <a:latin typeface="Candara" panose="020E0502030303020204" pitchFamily="34" charset="0"/>
              </a:defRPr>
            </a:lvl2pPr>
            <a:lvl3pPr>
              <a:defRPr>
                <a:latin typeface="Candara" panose="020E0502030303020204" pitchFamily="34" charset="0"/>
              </a:defRPr>
            </a:lvl3pPr>
            <a:lvl4pPr>
              <a:defRPr>
                <a:latin typeface="Candara" panose="020E0502030303020204" pitchFamily="34" charset="0"/>
              </a:defRPr>
            </a:lvl4pPr>
            <a:lvl5pPr>
              <a:defRPr>
                <a:latin typeface="Candara" panose="020E0502030303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F130ADB-DE16-4628-C211-7555B30AC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ndara" panose="020E0502030303020204" pitchFamily="34" charset="0"/>
              </a:defRPr>
            </a:lvl1pPr>
          </a:lstStyle>
          <a:p>
            <a:fld id="{AA554D75-4509-41B3-BC7E-5384D6EF57D2}" type="datetimeFigureOut">
              <a:rPr lang="ru-RU" smtClean="0"/>
              <a:pPr/>
              <a:t>07.12.2025</a:t>
            </a:fld>
            <a:endParaRPr lang="ru-RU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F46701C-9448-43C5-E1A6-ECE117C9C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ndara" panose="020E0502030303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6C3FC02-A2DC-82BA-327A-99A59104B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ndara" panose="020E0502030303020204" pitchFamily="34" charset="0"/>
              </a:defRPr>
            </a:lvl1pPr>
          </a:lstStyle>
          <a:p>
            <a:fld id="{594595CE-F65E-45A7-AA73-F7DFAFAB2AE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488662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3F8CDF-E817-9504-36C9-EC95BE4CA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ndara" panose="020E0502030303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746463A-723A-D965-1D83-145A88028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ndara" panose="020E0502030303020204" pitchFamily="34" charset="0"/>
              </a:defRPr>
            </a:lvl1pPr>
          </a:lstStyle>
          <a:p>
            <a:fld id="{AA554D75-4509-41B3-BC7E-5384D6EF57D2}" type="datetimeFigureOut">
              <a:rPr lang="ru-RU" smtClean="0"/>
              <a:pPr/>
              <a:t>07.12.2025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BA6C6E4-52D3-2382-D484-795BC7A00E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ndara" panose="020E0502030303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1999BA1-07A8-937C-3652-BFAF417EF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ndara" panose="020E0502030303020204" pitchFamily="34" charset="0"/>
              </a:defRPr>
            </a:lvl1pPr>
          </a:lstStyle>
          <a:p>
            <a:fld id="{594595CE-F65E-45A7-AA73-F7DFAFAB2AE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86854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F9A1F69-1811-A427-E1B6-407DA118D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ndara" panose="020E0502030303020204" pitchFamily="34" charset="0"/>
              </a:defRPr>
            </a:lvl1pPr>
          </a:lstStyle>
          <a:p>
            <a:fld id="{AA554D75-4509-41B3-BC7E-5384D6EF57D2}" type="datetimeFigureOut">
              <a:rPr lang="ru-RU" smtClean="0"/>
              <a:pPr/>
              <a:t>07.12.2025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D8D6358-22EA-8802-77C8-F37A8BF87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ndara" panose="020E0502030303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42FF474-608E-B2DA-1750-1A0849CC9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ndara" panose="020E0502030303020204" pitchFamily="34" charset="0"/>
              </a:defRPr>
            </a:lvl1pPr>
          </a:lstStyle>
          <a:p>
            <a:fld id="{594595CE-F65E-45A7-AA73-F7DFAFAB2AE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05073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E530E3-9F35-2E95-FC6F-F06C917D1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2BB9496-C42C-5A87-420D-B2B149866F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F5C0653-6EB2-67F7-68EC-890CC8DD6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496F8-5988-4D04-95F7-8B70975DEA2B}" type="datetimeFigureOut">
              <a:rPr lang="ru-RU" smtClean="0"/>
              <a:t>07.12.2025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30467F-2770-CDBE-A3F5-4658FE58B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82146C5-8C4D-B107-EC14-A5B475BB5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CB72D-0F69-4ECD-BEAF-8BE9457A5A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15228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7831A3-869B-F64C-620A-0009A98F6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Candara" panose="020E0502030303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0666F85-BA73-8FAB-C2E3-79F45B2E29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latin typeface="Candara" panose="020E0502030303020204" pitchFamily="34" charset="0"/>
              </a:defRPr>
            </a:lvl1pPr>
            <a:lvl2pPr>
              <a:defRPr sz="2800">
                <a:latin typeface="Candara" panose="020E0502030303020204" pitchFamily="34" charset="0"/>
              </a:defRPr>
            </a:lvl2pPr>
            <a:lvl3pPr>
              <a:defRPr sz="2400">
                <a:latin typeface="Candara" panose="020E0502030303020204" pitchFamily="34" charset="0"/>
              </a:defRPr>
            </a:lvl3pPr>
            <a:lvl4pPr>
              <a:defRPr sz="2000">
                <a:latin typeface="Candara" panose="020E0502030303020204" pitchFamily="34" charset="0"/>
              </a:defRPr>
            </a:lvl4pPr>
            <a:lvl5pPr>
              <a:defRPr sz="2000">
                <a:latin typeface="Candara" panose="020E0502030303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DD56457-6402-38F4-DCC8-69687315E8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Candara" panose="020E0502030303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BC48E7C-3D6D-F173-5CB7-A11C5E432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ndara" panose="020E0502030303020204" pitchFamily="34" charset="0"/>
              </a:defRPr>
            </a:lvl1pPr>
          </a:lstStyle>
          <a:p>
            <a:fld id="{AA554D75-4509-41B3-BC7E-5384D6EF57D2}" type="datetimeFigureOut">
              <a:rPr lang="ru-RU" smtClean="0"/>
              <a:pPr/>
              <a:t>07.12.2025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531112E-0C8F-3B29-230B-D2264759F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ndara" panose="020E0502030303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CC2E178-3289-5CDF-9BC0-A9FC2CA3F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ndara" panose="020E0502030303020204" pitchFamily="34" charset="0"/>
              </a:defRPr>
            </a:lvl1pPr>
          </a:lstStyle>
          <a:p>
            <a:fld id="{594595CE-F65E-45A7-AA73-F7DFAFAB2AE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68074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D69ADE-3215-C82C-40EB-39F861588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Candara" panose="020E0502030303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31BD1EC-F718-69C5-F6C5-926D907AF1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latin typeface="Candara" panose="020E0502030303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8D7C85D-758A-1BC2-9FC3-57C8F90A0D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Candara" panose="020E0502030303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A9B28CC-FE95-98E5-0141-933B5B8D4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ndara" panose="020E0502030303020204" pitchFamily="34" charset="0"/>
              </a:defRPr>
            </a:lvl1pPr>
          </a:lstStyle>
          <a:p>
            <a:fld id="{AA554D75-4509-41B3-BC7E-5384D6EF57D2}" type="datetimeFigureOut">
              <a:rPr lang="ru-RU" smtClean="0"/>
              <a:pPr/>
              <a:t>07.12.2025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9C8F972-E924-3019-C043-3AF46B7DC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ndara" panose="020E0502030303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A9AE8AD-2D3B-4435-8E65-2314A6BF2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ndara" panose="020E0502030303020204" pitchFamily="34" charset="0"/>
              </a:defRPr>
            </a:lvl1pPr>
          </a:lstStyle>
          <a:p>
            <a:fld id="{594595CE-F65E-45A7-AA73-F7DFAFAB2AE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93093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42B8EB-78D2-E928-26F0-11790D2E6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ndara" panose="020E0502030303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35BC09A-A371-F225-D1DC-81B5FBF241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Candara" panose="020E0502030303020204" pitchFamily="34" charset="0"/>
              </a:defRPr>
            </a:lvl1pPr>
            <a:lvl2pPr>
              <a:defRPr>
                <a:latin typeface="Candara" panose="020E0502030303020204" pitchFamily="34" charset="0"/>
              </a:defRPr>
            </a:lvl2pPr>
            <a:lvl3pPr>
              <a:defRPr>
                <a:latin typeface="Candara" panose="020E0502030303020204" pitchFamily="34" charset="0"/>
              </a:defRPr>
            </a:lvl3pPr>
            <a:lvl4pPr>
              <a:defRPr>
                <a:latin typeface="Candara" panose="020E0502030303020204" pitchFamily="34" charset="0"/>
              </a:defRPr>
            </a:lvl4pPr>
            <a:lvl5pPr>
              <a:defRPr>
                <a:latin typeface="Candara" panose="020E0502030303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A492CA-5840-14B5-9D67-5B83E2EAC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ndara" panose="020E0502030303020204" pitchFamily="34" charset="0"/>
              </a:defRPr>
            </a:lvl1pPr>
          </a:lstStyle>
          <a:p>
            <a:fld id="{AA554D75-4509-41B3-BC7E-5384D6EF57D2}" type="datetimeFigureOut">
              <a:rPr lang="ru-RU" smtClean="0"/>
              <a:pPr/>
              <a:t>07.12.2025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D745A6B-2B95-1824-DC1C-35288539F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ndara" panose="020E0502030303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A15E1F-ADCA-B468-799F-7CE27C34C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ndara" panose="020E0502030303020204" pitchFamily="34" charset="0"/>
              </a:defRPr>
            </a:lvl1pPr>
          </a:lstStyle>
          <a:p>
            <a:fld id="{594595CE-F65E-45A7-AA73-F7DFAFAB2AE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1355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FC80583-D400-E6D7-40BF-B1EBBA354C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Candara" panose="020E0502030303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E53C37D-66AE-E891-4F14-DBAEAF23A0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>
                <a:latin typeface="Candara" panose="020E0502030303020204" pitchFamily="34" charset="0"/>
              </a:defRPr>
            </a:lvl1pPr>
            <a:lvl2pPr>
              <a:defRPr>
                <a:latin typeface="Candara" panose="020E0502030303020204" pitchFamily="34" charset="0"/>
              </a:defRPr>
            </a:lvl2pPr>
            <a:lvl3pPr>
              <a:defRPr>
                <a:latin typeface="Candara" panose="020E0502030303020204" pitchFamily="34" charset="0"/>
              </a:defRPr>
            </a:lvl3pPr>
            <a:lvl4pPr>
              <a:defRPr>
                <a:latin typeface="Candara" panose="020E0502030303020204" pitchFamily="34" charset="0"/>
              </a:defRPr>
            </a:lvl4pPr>
            <a:lvl5pPr>
              <a:defRPr>
                <a:latin typeface="Candara" panose="020E0502030303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892A84-1DEC-F296-7ACE-88580D7F2C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ndara" panose="020E0502030303020204" pitchFamily="34" charset="0"/>
              </a:defRPr>
            </a:lvl1pPr>
          </a:lstStyle>
          <a:p>
            <a:fld id="{AA554D75-4509-41B3-BC7E-5384D6EF57D2}" type="datetimeFigureOut">
              <a:rPr lang="ru-RU" smtClean="0"/>
              <a:pPr/>
              <a:t>07.12.2025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866CE85-3377-939A-7EBC-8D77609C2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ndara" panose="020E0502030303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0FBF962-B64C-26F7-1DC7-46F391728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ndara" panose="020E0502030303020204" pitchFamily="34" charset="0"/>
              </a:defRPr>
            </a:lvl1pPr>
          </a:lstStyle>
          <a:p>
            <a:fld id="{594595CE-F65E-45A7-AA73-F7DFAFAB2AE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28277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E78790-117E-6817-E646-A976AC79C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16DEE64-E23F-9FE6-D8A1-7F1A1EA6B7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66891E-11B2-EF2D-EAA3-3A437029E1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CE23E87-63C5-9BC5-9789-5DCB3F30C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496F8-5988-4D04-95F7-8B70975DEA2B}" type="datetimeFigureOut">
              <a:rPr lang="ru-RU" smtClean="0"/>
              <a:t>07.12.2025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9989511-19C8-D6BE-9380-CB905C993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748303B-4F7C-E8D0-F9A7-B73FCD541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CB72D-0F69-4ECD-BEAF-8BE9457A5A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20000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07AB16-D311-B171-31CC-65A76952B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3AC356E-2004-DD62-00F9-13CB0659A8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E6E9E34-7252-558E-8500-43B9879C43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889D20B-2DF0-F02B-1823-67EE7684B3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8FDBBAE-A579-B05C-D28B-BCC5AAAB1B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1B8263B-4FA2-6337-013A-F1BF9B9AE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496F8-5988-4D04-95F7-8B70975DEA2B}" type="datetimeFigureOut">
              <a:rPr lang="ru-RU" smtClean="0"/>
              <a:t>07.12.2025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4329AD0-83CD-41DF-8F71-FD0503CBA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C1C0F75-F06E-4ED8-2705-587225F0E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CB72D-0F69-4ECD-BEAF-8BE9457A5A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1839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9D869F-8AB5-4A0D-A486-7CFB868D7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7369D72-113F-B2FD-C10C-27214FB40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496F8-5988-4D04-95F7-8B70975DEA2B}" type="datetimeFigureOut">
              <a:rPr lang="ru-RU" smtClean="0"/>
              <a:t>07.12.2025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DE901C7-CA94-3767-BF75-F9A6C2DD4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9A2437D-BF93-1057-CE8D-0B6AFFF4E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CB72D-0F69-4ECD-BEAF-8BE9457A5A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5717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63C5857-E973-1C6E-4A3B-44D75B60B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496F8-5988-4D04-95F7-8B70975DEA2B}" type="datetimeFigureOut">
              <a:rPr lang="ru-RU" smtClean="0"/>
              <a:t>07.12.2025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CA2D5F8-852D-8B73-8155-BA9BFFBC4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9313585-A1F4-C65F-8B6C-14CD62006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CB72D-0F69-4ECD-BEAF-8BE9457A5A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94309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F61985-0248-9427-2DF7-0F6DD869F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2409EFB-3B34-EEE8-168A-217389C3D2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FB026B1-6EB5-34CF-9497-E879E3EF1C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E2F5D34-366D-0A5C-77D2-67D4F8E5A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496F8-5988-4D04-95F7-8B70975DEA2B}" type="datetimeFigureOut">
              <a:rPr lang="ru-RU" smtClean="0"/>
              <a:t>07.12.2025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A867CB7-A1A2-913E-0D67-AABD8953F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62A6F5F-D7BE-92DC-610A-9AE9199F8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CB72D-0F69-4ECD-BEAF-8BE9457A5A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71947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576AD0-3F84-0F33-C4AB-04DF94A5A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345504F-B5CD-7573-C76A-926AF1B2AF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C5C1DAD-8CA1-D97B-6B54-18DE0A7AA6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1BA42DE-1105-65C0-A30C-881668073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496F8-5988-4D04-95F7-8B70975DEA2B}" type="datetimeFigureOut">
              <a:rPr lang="ru-RU" smtClean="0"/>
              <a:t>07.12.2025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3527107-F269-F214-E48E-B85C34A73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3E61A1D-2D42-7092-EAC0-F1671C16E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CB72D-0F69-4ECD-BEAF-8BE9457A5A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4371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37FC3F-8D46-3969-8B8B-AB3D05A1B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97DA095-CD86-2403-BCC7-9DFCF94338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F3A6BC6-AF44-BB78-4925-1F6F1C4A0C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164496F8-5988-4D04-95F7-8B70975DEA2B}" type="datetimeFigureOut">
              <a:rPr lang="ru-RU" smtClean="0"/>
              <a:pPr/>
              <a:t>07.12.2025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4D7DD6-2CD1-DCE1-DE09-A53975526A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E913FDB-FFEC-DFCA-5188-A0370F1C00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7ACCB72D-0F69-4ECD-BEAF-8BE9457A5AB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754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920DA7-4386-437C-927A-B73731E53BA9}" type="datetimeFigureOut">
              <a:rPr lang="ru-RU" smtClean="0"/>
              <a:t>07.12.2025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780B3C-8F77-41A7-9646-825B4D3E90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125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9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247592-B779-D491-3E4E-9EF6F8B47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54CB1A-9F4C-11BF-8C4A-6D7995E7CA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D9ECBB-E778-AA68-9419-FECD5D9C6C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ndara" panose="020E0502030303020204" pitchFamily="34" charset="0"/>
              </a:defRPr>
            </a:lvl1pPr>
          </a:lstStyle>
          <a:p>
            <a:fld id="{AA554D75-4509-41B3-BC7E-5384D6EF57D2}" type="datetimeFigureOut">
              <a:rPr lang="ru-RU" smtClean="0"/>
              <a:pPr/>
              <a:t>07.12.2025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9396FF7-B026-1AD1-AF11-81FA48DA06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ndara" panose="020E0502030303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1C70440-00AB-47EB-1AFA-A2912BDA28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ndara" panose="020E0502030303020204" pitchFamily="34" charset="0"/>
              </a:defRPr>
            </a:lvl1pPr>
          </a:lstStyle>
          <a:p>
            <a:fld id="{594595CE-F65E-45A7-AA73-F7DFAFAB2AE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3755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andara" panose="020E0502030303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ndara" panose="020E0502030303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ndara" panose="020E0502030303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ndara" panose="020E0502030303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ndara" panose="020E0502030303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ndara" panose="020E0502030303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4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4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24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24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mp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13" Type="http://schemas.openxmlformats.org/officeDocument/2006/relationships/image" Target="../media/image1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3.sv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16.sv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sv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5" Type="http://schemas.openxmlformats.org/officeDocument/2006/relationships/image" Target="../media/image15.png"/><Relationship Id="rId10" Type="http://schemas.openxmlformats.org/officeDocument/2006/relationships/image" Target="../media/image51.svg"/><Relationship Id="rId4" Type="http://schemas.openxmlformats.org/officeDocument/2006/relationships/image" Target="../media/image45.svg"/><Relationship Id="rId9" Type="http://schemas.openxmlformats.org/officeDocument/2006/relationships/image" Target="../media/image50.png"/><Relationship Id="rId14" Type="http://schemas.openxmlformats.org/officeDocument/2006/relationships/image" Target="../media/image20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13" Type="http://schemas.openxmlformats.org/officeDocument/2006/relationships/image" Target="../media/image15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54.png"/><Relationship Id="rId12" Type="http://schemas.openxmlformats.org/officeDocument/2006/relationships/image" Target="../media/image20.sv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openxmlformats.org/officeDocument/2006/relationships/image" Target="../media/image19.png"/><Relationship Id="rId5" Type="http://schemas.openxmlformats.org/officeDocument/2006/relationships/diagramColors" Target="../diagrams/colors1.xml"/><Relationship Id="rId10" Type="http://schemas.openxmlformats.org/officeDocument/2006/relationships/image" Target="../media/image49.sv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48.png"/><Relationship Id="rId14" Type="http://schemas.openxmlformats.org/officeDocument/2006/relationships/image" Target="../media/image16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diagramLayout" Target="../diagrams/layout2.xml"/><Relationship Id="rId7" Type="http://schemas.openxmlformats.org/officeDocument/2006/relationships/image" Target="../media/image56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3" Type="http://schemas.openxmlformats.org/officeDocument/2006/relationships/diagramLayout" Target="../diagrams/layout3.xml"/><Relationship Id="rId7" Type="http://schemas.openxmlformats.org/officeDocument/2006/relationships/image" Target="../media/image58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10" Type="http://schemas.openxmlformats.org/officeDocument/2006/relationships/image" Target="../media/image57.sv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3" Type="http://schemas.openxmlformats.org/officeDocument/2006/relationships/diagramLayout" Target="../diagrams/layout4.xml"/><Relationship Id="rId7" Type="http://schemas.openxmlformats.org/officeDocument/2006/relationships/image" Target="../media/image60.png"/><Relationship Id="rId12" Type="http://schemas.openxmlformats.org/officeDocument/2006/relationships/image" Target="../media/image57.sv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11" Type="http://schemas.openxmlformats.org/officeDocument/2006/relationships/image" Target="../media/image56.png"/><Relationship Id="rId5" Type="http://schemas.openxmlformats.org/officeDocument/2006/relationships/diagramColors" Target="../diagrams/colors4.xml"/><Relationship Id="rId10" Type="http://schemas.openxmlformats.org/officeDocument/2006/relationships/image" Target="../media/image59.svg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56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15.png"/><Relationship Id="rId12" Type="http://schemas.openxmlformats.org/officeDocument/2006/relationships/image" Target="../media/image59.sv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11" Type="http://schemas.openxmlformats.org/officeDocument/2006/relationships/image" Target="../media/image58.png"/><Relationship Id="rId5" Type="http://schemas.openxmlformats.org/officeDocument/2006/relationships/diagramColors" Target="../diagrams/colors5.xml"/><Relationship Id="rId10" Type="http://schemas.openxmlformats.org/officeDocument/2006/relationships/image" Target="../media/image61.svg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60.png"/><Relationship Id="rId14" Type="http://schemas.openxmlformats.org/officeDocument/2006/relationships/image" Target="../media/image57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56.png"/><Relationship Id="rId3" Type="http://schemas.openxmlformats.org/officeDocument/2006/relationships/diagramLayout" Target="../diagrams/layout6.xml"/><Relationship Id="rId7" Type="http://schemas.openxmlformats.org/officeDocument/2006/relationships/image" Target="../media/image15.png"/><Relationship Id="rId12" Type="http://schemas.openxmlformats.org/officeDocument/2006/relationships/image" Target="../media/image59.svg"/><Relationship Id="rId2" Type="http://schemas.openxmlformats.org/officeDocument/2006/relationships/diagramData" Target="../diagrams/data6.xml"/><Relationship Id="rId16" Type="http://schemas.openxmlformats.org/officeDocument/2006/relationships/image" Target="../media/image63.svg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11" Type="http://schemas.openxmlformats.org/officeDocument/2006/relationships/image" Target="../media/image58.png"/><Relationship Id="rId5" Type="http://schemas.openxmlformats.org/officeDocument/2006/relationships/diagramColors" Target="../diagrams/colors6.xml"/><Relationship Id="rId15" Type="http://schemas.openxmlformats.org/officeDocument/2006/relationships/image" Target="../media/image62.png"/><Relationship Id="rId10" Type="http://schemas.openxmlformats.org/officeDocument/2006/relationships/image" Target="../media/image61.svg"/><Relationship Id="rId4" Type="http://schemas.openxmlformats.org/officeDocument/2006/relationships/diagramQuickStyle" Target="../diagrams/quickStyle6.xml"/><Relationship Id="rId9" Type="http://schemas.openxmlformats.org/officeDocument/2006/relationships/image" Target="../media/image60.png"/><Relationship Id="rId14" Type="http://schemas.openxmlformats.org/officeDocument/2006/relationships/image" Target="../media/image57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62.png"/><Relationship Id="rId3" Type="http://schemas.openxmlformats.org/officeDocument/2006/relationships/diagramLayout" Target="../diagrams/layout7.xml"/><Relationship Id="rId7" Type="http://schemas.openxmlformats.org/officeDocument/2006/relationships/image" Target="../media/image15.png"/><Relationship Id="rId12" Type="http://schemas.openxmlformats.org/officeDocument/2006/relationships/image" Target="../media/image57.svg"/><Relationship Id="rId2" Type="http://schemas.openxmlformats.org/officeDocument/2006/relationships/diagramData" Target="../diagrams/data7.xml"/><Relationship Id="rId16" Type="http://schemas.openxmlformats.org/officeDocument/2006/relationships/image" Target="../media/image65.svg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11" Type="http://schemas.openxmlformats.org/officeDocument/2006/relationships/image" Target="../media/image56.png"/><Relationship Id="rId5" Type="http://schemas.openxmlformats.org/officeDocument/2006/relationships/diagramColors" Target="../diagrams/colors7.xml"/><Relationship Id="rId15" Type="http://schemas.openxmlformats.org/officeDocument/2006/relationships/image" Target="../media/image64.png"/><Relationship Id="rId10" Type="http://schemas.openxmlformats.org/officeDocument/2006/relationships/image" Target="../media/image61.svg"/><Relationship Id="rId4" Type="http://schemas.openxmlformats.org/officeDocument/2006/relationships/diagramQuickStyle" Target="../diagrams/quickStyle7.xml"/><Relationship Id="rId9" Type="http://schemas.openxmlformats.org/officeDocument/2006/relationships/image" Target="../media/image60.png"/><Relationship Id="rId14" Type="http://schemas.openxmlformats.org/officeDocument/2006/relationships/image" Target="../media/image6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13" Type="http://schemas.openxmlformats.org/officeDocument/2006/relationships/image" Target="../media/image1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3.sv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16.sv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sv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5" Type="http://schemas.openxmlformats.org/officeDocument/2006/relationships/image" Target="../media/image15.png"/><Relationship Id="rId10" Type="http://schemas.openxmlformats.org/officeDocument/2006/relationships/image" Target="../media/image51.svg"/><Relationship Id="rId4" Type="http://schemas.openxmlformats.org/officeDocument/2006/relationships/image" Target="../media/image45.svg"/><Relationship Id="rId9" Type="http://schemas.openxmlformats.org/officeDocument/2006/relationships/image" Target="../media/image50.png"/><Relationship Id="rId14" Type="http://schemas.openxmlformats.org/officeDocument/2006/relationships/image" Target="../media/image20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diagramLayout" Target="../diagrams/layout8.xml"/><Relationship Id="rId7" Type="http://schemas.openxmlformats.org/officeDocument/2006/relationships/image" Target="../media/image44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10" Type="http://schemas.openxmlformats.org/officeDocument/2006/relationships/image" Target="../media/image53.svg"/><Relationship Id="rId4" Type="http://schemas.openxmlformats.org/officeDocument/2006/relationships/diagramQuickStyle" Target="../diagrams/quickStyle8.xml"/><Relationship Id="rId9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3" Type="http://schemas.openxmlformats.org/officeDocument/2006/relationships/diagramLayout" Target="../diagrams/layout9.xml"/><Relationship Id="rId7" Type="http://schemas.openxmlformats.org/officeDocument/2006/relationships/image" Target="../media/image58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10" Type="http://schemas.openxmlformats.org/officeDocument/2006/relationships/image" Target="../media/image16.svg"/><Relationship Id="rId4" Type="http://schemas.openxmlformats.org/officeDocument/2006/relationships/diagramQuickStyle" Target="../diagrams/quickStyle9.xml"/><Relationship Id="rId9" Type="http://schemas.openxmlformats.org/officeDocument/2006/relationships/image" Target="../media/image1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svg"/><Relationship Id="rId3" Type="http://schemas.openxmlformats.org/officeDocument/2006/relationships/diagramLayout" Target="../diagrams/layout10.xml"/><Relationship Id="rId7" Type="http://schemas.openxmlformats.org/officeDocument/2006/relationships/image" Target="../media/image66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10" Type="http://schemas.openxmlformats.org/officeDocument/2006/relationships/image" Target="../media/image69.svg"/><Relationship Id="rId4" Type="http://schemas.openxmlformats.org/officeDocument/2006/relationships/diagramQuickStyle" Target="../diagrams/quickStyle10.xml"/><Relationship Id="rId9" Type="http://schemas.openxmlformats.org/officeDocument/2006/relationships/image" Target="../media/image6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diagramLayout" Target="../diagrams/layout11.xml"/><Relationship Id="rId7" Type="http://schemas.openxmlformats.org/officeDocument/2006/relationships/image" Target="../media/image15.pn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3" Type="http://schemas.openxmlformats.org/officeDocument/2006/relationships/diagramLayout" Target="../diagrams/layout12.xml"/><Relationship Id="rId7" Type="http://schemas.openxmlformats.org/officeDocument/2006/relationships/image" Target="../media/image58.png"/><Relationship Id="rId12" Type="http://schemas.openxmlformats.org/officeDocument/2006/relationships/image" Target="../media/image71.sv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2.xml"/><Relationship Id="rId11" Type="http://schemas.openxmlformats.org/officeDocument/2006/relationships/image" Target="../media/image70.png"/><Relationship Id="rId5" Type="http://schemas.openxmlformats.org/officeDocument/2006/relationships/diagramColors" Target="../diagrams/colors12.xml"/><Relationship Id="rId10" Type="http://schemas.openxmlformats.org/officeDocument/2006/relationships/image" Target="../media/image16.svg"/><Relationship Id="rId4" Type="http://schemas.openxmlformats.org/officeDocument/2006/relationships/diagramQuickStyle" Target="../diagrams/quickStyle12.xml"/><Relationship Id="rId9" Type="http://schemas.openxmlformats.org/officeDocument/2006/relationships/image" Target="../media/image1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13" Type="http://schemas.openxmlformats.org/officeDocument/2006/relationships/image" Target="../media/image1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3.sv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16.sv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sv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5" Type="http://schemas.openxmlformats.org/officeDocument/2006/relationships/image" Target="../media/image15.png"/><Relationship Id="rId10" Type="http://schemas.openxmlformats.org/officeDocument/2006/relationships/image" Target="../media/image51.svg"/><Relationship Id="rId4" Type="http://schemas.openxmlformats.org/officeDocument/2006/relationships/image" Target="../media/image45.svg"/><Relationship Id="rId9" Type="http://schemas.openxmlformats.org/officeDocument/2006/relationships/image" Target="../media/image50.png"/><Relationship Id="rId14" Type="http://schemas.openxmlformats.org/officeDocument/2006/relationships/image" Target="../media/image20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13" Type="http://schemas.openxmlformats.org/officeDocument/2006/relationships/image" Target="../media/image52.png"/><Relationship Id="rId3" Type="http://schemas.openxmlformats.org/officeDocument/2006/relationships/image" Target="../media/image72.png"/><Relationship Id="rId7" Type="http://schemas.openxmlformats.org/officeDocument/2006/relationships/image" Target="../media/image50.png"/><Relationship Id="rId12" Type="http://schemas.openxmlformats.org/officeDocument/2006/relationships/image" Target="../media/image77.sv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svg"/><Relationship Id="rId11" Type="http://schemas.openxmlformats.org/officeDocument/2006/relationships/image" Target="../media/image76.png"/><Relationship Id="rId5" Type="http://schemas.openxmlformats.org/officeDocument/2006/relationships/image" Target="../media/image46.png"/><Relationship Id="rId10" Type="http://schemas.openxmlformats.org/officeDocument/2006/relationships/image" Target="../media/image75.svg"/><Relationship Id="rId4" Type="http://schemas.openxmlformats.org/officeDocument/2006/relationships/image" Target="../media/image73.svg"/><Relationship Id="rId9" Type="http://schemas.openxmlformats.org/officeDocument/2006/relationships/image" Target="../media/image74.png"/><Relationship Id="rId14" Type="http://schemas.openxmlformats.org/officeDocument/2006/relationships/image" Target="../media/image53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4.xml"/><Relationship Id="rId13" Type="http://schemas.openxmlformats.org/officeDocument/2006/relationships/image" Target="../media/image78.png"/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12" Type="http://schemas.microsoft.com/office/2007/relationships/diagramDrawing" Target="../diagrams/drawing14.xml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51.svg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13.xml"/><Relationship Id="rId11" Type="http://schemas.openxmlformats.org/officeDocument/2006/relationships/diagramColors" Target="../diagrams/colors14.xml"/><Relationship Id="rId5" Type="http://schemas.openxmlformats.org/officeDocument/2006/relationships/diagramQuickStyle" Target="../diagrams/quickStyle13.xml"/><Relationship Id="rId15" Type="http://schemas.openxmlformats.org/officeDocument/2006/relationships/image" Target="../media/image50.png"/><Relationship Id="rId10" Type="http://schemas.openxmlformats.org/officeDocument/2006/relationships/diagramQuickStyle" Target="../diagrams/quickStyle14.xml"/><Relationship Id="rId4" Type="http://schemas.openxmlformats.org/officeDocument/2006/relationships/diagramLayout" Target="../diagrams/layout13.xml"/><Relationship Id="rId9" Type="http://schemas.openxmlformats.org/officeDocument/2006/relationships/diagramLayout" Target="../diagrams/layout14.xml"/><Relationship Id="rId14" Type="http://schemas.openxmlformats.org/officeDocument/2006/relationships/image" Target="../media/image79.sv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90.png"/><Relationship Id="rId3" Type="http://schemas.openxmlformats.org/officeDocument/2006/relationships/image" Target="../media/image80.tmp"/><Relationship Id="rId7" Type="http://schemas.openxmlformats.org/officeDocument/2006/relationships/image" Target="../media/image84.svg"/><Relationship Id="rId12" Type="http://schemas.openxmlformats.org/officeDocument/2006/relationships/image" Target="../media/image89.tmp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9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3.png"/><Relationship Id="rId11" Type="http://schemas.openxmlformats.org/officeDocument/2006/relationships/image" Target="../media/image88.png"/><Relationship Id="rId5" Type="http://schemas.openxmlformats.org/officeDocument/2006/relationships/image" Target="../media/image82.svg"/><Relationship Id="rId15" Type="http://schemas.openxmlformats.org/officeDocument/2006/relationships/image" Target="../media/image91.tmp"/><Relationship Id="rId10" Type="http://schemas.openxmlformats.org/officeDocument/2006/relationships/image" Target="../media/image87.png"/><Relationship Id="rId4" Type="http://schemas.openxmlformats.org/officeDocument/2006/relationships/image" Target="../media/image81.png"/><Relationship Id="rId9" Type="http://schemas.openxmlformats.org/officeDocument/2006/relationships/image" Target="../media/image86.svg"/><Relationship Id="rId1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93.tmp"/><Relationship Id="rId7" Type="http://schemas.openxmlformats.org/officeDocument/2006/relationships/image" Target="../media/image16.svg"/><Relationship Id="rId12" Type="http://schemas.openxmlformats.org/officeDocument/2006/relationships/image" Target="../media/image9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95.jpeg"/><Relationship Id="rId10" Type="http://schemas.openxmlformats.org/officeDocument/2006/relationships/image" Target="../media/image19.png"/><Relationship Id="rId4" Type="http://schemas.openxmlformats.org/officeDocument/2006/relationships/image" Target="../media/image94.tmp"/><Relationship Id="rId9" Type="http://schemas.openxmlformats.org/officeDocument/2006/relationships/image" Target="../media/image18.sv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sv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8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tm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мультфильм, дерево, строительство, дом&#10;&#10;Автоматически созданное описание">
            <a:extLst>
              <a:ext uri="{FF2B5EF4-FFF2-40B4-BE49-F238E27FC236}">
                <a16:creationId xmlns:a16="http://schemas.microsoft.com/office/drawing/2014/main" id="{31DA6DAD-2E3F-EE28-EC88-937595AB62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t="3726" r="2841" b="1431"/>
          <a:stretch/>
        </p:blipFill>
        <p:spPr>
          <a:xfrm>
            <a:off x="337457" y="381000"/>
            <a:ext cx="6305550" cy="4724400"/>
          </a:xfrm>
          <a:prstGeom prst="rect">
            <a:avLst/>
          </a:prstGeom>
        </p:spPr>
      </p:pic>
      <p:pic>
        <p:nvPicPr>
          <p:cNvPr id="7" name="Рисунок 6" descr="Изображение выглядит как лошадь, рисунок, зарисовка, Фигурка животного&#10;&#10;Автоматически созданное описание">
            <a:extLst>
              <a:ext uri="{FF2B5EF4-FFF2-40B4-BE49-F238E27FC236}">
                <a16:creationId xmlns:a16="http://schemas.microsoft.com/office/drawing/2014/main" id="{AC29C4C0-C18A-3C30-AD11-351DCB1513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5" t="24000" r="10000" b="20571"/>
          <a:stretch/>
        </p:blipFill>
        <p:spPr>
          <a:xfrm>
            <a:off x="7141028" y="2362200"/>
            <a:ext cx="5050971" cy="369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2172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38E51C-054F-B184-E4F8-65426F3C80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46A9B42-54CA-9B7E-3D79-2972FA045CB0}"/>
              </a:ext>
            </a:extLst>
          </p:cNvPr>
          <p:cNvSpPr/>
          <p:nvPr/>
        </p:nvSpPr>
        <p:spPr>
          <a:xfrm>
            <a:off x="-1" y="532749"/>
            <a:ext cx="12192000" cy="954158"/>
          </a:xfrm>
          <a:prstGeom prst="rect">
            <a:avLst/>
          </a:prstGeom>
          <a:solidFill>
            <a:schemeClr val="accent2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>
                <a:solidFill>
                  <a:schemeClr val="bg1"/>
                </a:solidFill>
                <a:latin typeface="Corbel" panose="020B0503020204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ПЕРЕДАЙ ДРУГОМУ!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C5BFCA-1489-97AD-DEE9-D95EDEF6A12E}"/>
              </a:ext>
            </a:extLst>
          </p:cNvPr>
          <p:cNvSpPr txBox="1"/>
          <p:nvPr/>
        </p:nvSpPr>
        <p:spPr>
          <a:xfrm>
            <a:off x="6553197" y="1556501"/>
            <a:ext cx="5181604" cy="4768750"/>
          </a:xfrm>
          <a:prstGeom prst="rect">
            <a:avLst/>
          </a:prstGeom>
          <a:solidFill>
            <a:schemeClr val="bg1">
              <a:alpha val="67843"/>
            </a:schemeClr>
          </a:solidFill>
          <a:ln>
            <a:solidFill>
              <a:schemeClr val="accent2"/>
            </a:solidFill>
          </a:ln>
        </p:spPr>
        <p:txBody>
          <a:bodyPr wrap="square" rtlCol="0" anchor="ctr">
            <a:normAutofit fontScale="92500" lnSpcReduction="10000"/>
          </a:bodyPr>
          <a:lstStyle/>
          <a:p>
            <a:pPr algn="ctr">
              <a:lnSpc>
                <a:spcPct val="100000"/>
              </a:lnSpc>
            </a:pPr>
            <a:r>
              <a:rPr lang="ru-RU" sz="4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ЦЕЛЬ:</a:t>
            </a:r>
            <a:br>
              <a:rPr lang="ru-RU" sz="4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Передача способа </a:t>
            </a:r>
            <a:br>
              <a:rPr lang="ru-RU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создания и применения </a:t>
            </a:r>
            <a:br>
              <a:rPr lang="ru-RU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 педагогической практике ТЕХНОЛОГИЧЕСКОЙ КАРТЫ материального/</a:t>
            </a:r>
            <a:br>
              <a:rPr lang="ru-RU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информационного </a:t>
            </a:r>
            <a:br>
              <a:rPr lang="ru-RU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продукта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5604EE-477C-C3AF-B764-E11D09265C89}"/>
              </a:ext>
            </a:extLst>
          </p:cNvPr>
          <p:cNvSpPr txBox="1"/>
          <p:nvPr/>
        </p:nvSpPr>
        <p:spPr>
          <a:xfrm>
            <a:off x="457199" y="1556501"/>
            <a:ext cx="5638800" cy="4768750"/>
          </a:xfrm>
          <a:prstGeom prst="rect">
            <a:avLst/>
          </a:prstGeom>
          <a:solidFill>
            <a:schemeClr val="bg1">
              <a:alpha val="67843"/>
            </a:schemeClr>
          </a:solidFill>
          <a:ln>
            <a:solidFill>
              <a:schemeClr val="accent2"/>
            </a:solidFill>
          </a:ln>
        </p:spPr>
        <p:txBody>
          <a:bodyPr wrap="square" rtlCol="0" anchor="ctr">
            <a:normAutofit/>
          </a:bodyPr>
          <a:lstStyle/>
          <a:p>
            <a:pPr>
              <a:lnSpc>
                <a:spcPct val="120000"/>
              </a:lnSpc>
            </a:pPr>
            <a:r>
              <a:rPr lang="ru-RU" sz="4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ИДЕЯ!</a:t>
            </a:r>
          </a:p>
          <a:p>
            <a:pPr algn="ctr">
              <a:lnSpc>
                <a:spcPct val="120000"/>
              </a:lnSpc>
            </a:pPr>
            <a:r>
              <a:rPr lang="ru-RU" sz="4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ТЕХНОЛОГИЧЕСКАЯ КАРТА ПРОДУКТА</a:t>
            </a:r>
            <a:br>
              <a:rPr lang="ru-RU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4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КАК СПОСОБ СОХРАНИТЬ И ПЕРЕДАТЬ МАСТЕРСТВО</a:t>
            </a:r>
          </a:p>
        </p:txBody>
      </p:sp>
      <p:pic>
        <p:nvPicPr>
          <p:cNvPr id="7" name="Рисунок 6" descr="Папка-планшет с галочками со сплошной заливкой">
            <a:extLst>
              <a:ext uri="{FF2B5EF4-FFF2-40B4-BE49-F238E27FC236}">
                <a16:creationId xmlns:a16="http://schemas.microsoft.com/office/drawing/2014/main" id="{B5FEB9B5-EA44-F76D-F51C-C80AEEB9C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32167" y="1526665"/>
            <a:ext cx="914400" cy="914400"/>
          </a:xfrm>
          <a:prstGeom prst="rect">
            <a:avLst/>
          </a:prstGeom>
        </p:spPr>
      </p:pic>
      <p:pic>
        <p:nvPicPr>
          <p:cNvPr id="8" name="Рисунок 7" descr="Японская кукла со сплошной заливкой">
            <a:extLst>
              <a:ext uri="{FF2B5EF4-FFF2-40B4-BE49-F238E27FC236}">
                <a16:creationId xmlns:a16="http://schemas.microsoft.com/office/drawing/2014/main" id="{DFB9C5FA-02F6-603A-E346-4F1FF20EC6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037129" y="1526285"/>
            <a:ext cx="914400" cy="914400"/>
          </a:xfrm>
          <a:prstGeom prst="rect">
            <a:avLst/>
          </a:prstGeom>
        </p:spPr>
      </p:pic>
      <p:pic>
        <p:nvPicPr>
          <p:cNvPr id="9" name="Рисунок 8" descr="Открытая ладонь со сплошной заливкой">
            <a:extLst>
              <a:ext uri="{FF2B5EF4-FFF2-40B4-BE49-F238E27FC236}">
                <a16:creationId xmlns:a16="http://schemas.microsoft.com/office/drawing/2014/main" id="{9907DF5E-FD65-43D2-FE18-99CADE2549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300798" y="1896237"/>
            <a:ext cx="914400" cy="914400"/>
          </a:xfrm>
          <a:prstGeom prst="rect">
            <a:avLst/>
          </a:prstGeom>
        </p:spPr>
      </p:pic>
      <p:pic>
        <p:nvPicPr>
          <p:cNvPr id="10" name="Рисунок 9" descr="Папка-планшет с галочками со сплошной заливкой">
            <a:extLst>
              <a:ext uri="{FF2B5EF4-FFF2-40B4-BE49-F238E27FC236}">
                <a16:creationId xmlns:a16="http://schemas.microsoft.com/office/drawing/2014/main" id="{9FD68339-7607-3A5A-A5E3-8B3BD72780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89394" y="1527633"/>
            <a:ext cx="737209" cy="737209"/>
          </a:xfrm>
          <a:prstGeom prst="rect">
            <a:avLst/>
          </a:prstGeom>
        </p:spPr>
      </p:pic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E03E1075-87B6-55E5-F120-91344AFB15BB}"/>
              </a:ext>
            </a:extLst>
          </p:cNvPr>
          <p:cNvCxnSpPr/>
          <p:nvPr/>
        </p:nvCxnSpPr>
        <p:spPr>
          <a:xfrm>
            <a:off x="2907664" y="1983865"/>
            <a:ext cx="432000" cy="0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stealth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80371F90-F87E-DB93-6F32-D2150C2722E8}"/>
              </a:ext>
            </a:extLst>
          </p:cNvPr>
          <p:cNvCxnSpPr/>
          <p:nvPr/>
        </p:nvCxnSpPr>
        <p:spPr>
          <a:xfrm>
            <a:off x="4044847" y="1983865"/>
            <a:ext cx="432000" cy="0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stealth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92662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5C9E2E-0311-42DC-A2D4-B93DA80CFD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B8BE11D-C711-2BB9-8B12-219433F50D66}"/>
              </a:ext>
            </a:extLst>
          </p:cNvPr>
          <p:cNvSpPr/>
          <p:nvPr/>
        </p:nvSpPr>
        <p:spPr>
          <a:xfrm>
            <a:off x="-1" y="532749"/>
            <a:ext cx="12192000" cy="954158"/>
          </a:xfrm>
          <a:prstGeom prst="rect">
            <a:avLst/>
          </a:prstGeom>
          <a:solidFill>
            <a:schemeClr val="accent6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>
                <a:solidFill>
                  <a:schemeClr val="bg1"/>
                </a:solidFill>
                <a:latin typeface="Corbel" panose="020B0503020204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ТЕХНОЛОГИЧЕСКАЯ КАРТА (ТК)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62500F8-A89A-9B3C-E5E2-8842B4320251}"/>
              </a:ext>
            </a:extLst>
          </p:cNvPr>
          <p:cNvSpPr txBox="1"/>
          <p:nvPr/>
        </p:nvSpPr>
        <p:spPr>
          <a:xfrm>
            <a:off x="3625818" y="1739250"/>
            <a:ext cx="7013890" cy="3785652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4000" dirty="0">
                <a:solidFill>
                  <a:srgbClr val="202122"/>
                </a:solidFill>
                <a:latin typeface="Corbel" panose="020B0503020204020204" pitchFamily="34" charset="0"/>
              </a:rPr>
              <a:t>Таблица</a:t>
            </a:r>
            <a:r>
              <a:rPr lang="ru-RU" sz="4000" i="0" dirty="0">
                <a:solidFill>
                  <a:srgbClr val="202122"/>
                </a:solidFill>
                <a:effectLst/>
                <a:latin typeface="Corbel" panose="020B0503020204020204" pitchFamily="34" charset="0"/>
              </a:rPr>
              <a:t>, </a:t>
            </a:r>
            <a:br>
              <a:rPr lang="ru-RU" sz="4000" i="0" dirty="0">
                <a:solidFill>
                  <a:srgbClr val="202122"/>
                </a:solidFill>
                <a:effectLst/>
                <a:latin typeface="Corbel" panose="020B0503020204020204" pitchFamily="34" charset="0"/>
              </a:rPr>
            </a:br>
            <a:r>
              <a:rPr lang="ru-RU" sz="4000" i="0" dirty="0">
                <a:solidFill>
                  <a:srgbClr val="202122"/>
                </a:solidFill>
                <a:effectLst/>
                <a:latin typeface="Corbel" panose="020B0503020204020204" pitchFamily="34" charset="0"/>
              </a:rPr>
              <a:t>содержащая описание </a:t>
            </a:r>
            <a:r>
              <a:rPr lang="ru-RU" sz="4000" dirty="0">
                <a:solidFill>
                  <a:srgbClr val="202122"/>
                </a:solidFill>
                <a:latin typeface="Corbel" panose="020B0503020204020204" pitchFamily="34" charset="0"/>
              </a:rPr>
              <a:t>операций, их результатов, материалов и </a:t>
            </a:r>
            <a:r>
              <a:rPr lang="ru-RU" sz="4000" i="0" dirty="0">
                <a:solidFill>
                  <a:srgbClr val="202122"/>
                </a:solidFill>
                <a:effectLst/>
                <a:latin typeface="Corbel" panose="020B0503020204020204" pitchFamily="34" charset="0"/>
              </a:rPr>
              <a:t>инструментов </a:t>
            </a:r>
            <a:br>
              <a:rPr lang="ru-RU" sz="4000" i="0" dirty="0">
                <a:solidFill>
                  <a:srgbClr val="202122"/>
                </a:solidFill>
                <a:effectLst/>
                <a:latin typeface="Corbel" panose="020B0503020204020204" pitchFamily="34" charset="0"/>
              </a:rPr>
            </a:br>
            <a:r>
              <a:rPr lang="ru-RU" sz="4000" i="0" dirty="0">
                <a:solidFill>
                  <a:srgbClr val="202122"/>
                </a:solidFill>
                <a:effectLst/>
                <a:latin typeface="Corbel" panose="020B0503020204020204" pitchFamily="34" charset="0"/>
              </a:rPr>
              <a:t>для производства </a:t>
            </a:r>
            <a:br>
              <a:rPr lang="ru-RU" sz="4000" i="0" dirty="0">
                <a:solidFill>
                  <a:srgbClr val="202122"/>
                </a:solidFill>
                <a:effectLst/>
                <a:latin typeface="Corbel" panose="020B0503020204020204" pitchFamily="34" charset="0"/>
              </a:rPr>
            </a:br>
            <a:r>
              <a:rPr lang="ru-RU" sz="4000" i="0" dirty="0">
                <a:solidFill>
                  <a:srgbClr val="202122"/>
                </a:solidFill>
                <a:effectLst/>
                <a:latin typeface="Corbel" panose="020B0503020204020204" pitchFamily="34" charset="0"/>
              </a:rPr>
              <a:t>продукта.</a:t>
            </a:r>
          </a:p>
        </p:txBody>
      </p:sp>
      <p:pic>
        <p:nvPicPr>
          <p:cNvPr id="6" name="Рисунок 5" descr="Папка-планшет с галочками со сплошной заливкой">
            <a:extLst>
              <a:ext uri="{FF2B5EF4-FFF2-40B4-BE49-F238E27FC236}">
                <a16:creationId xmlns:a16="http://schemas.microsoft.com/office/drawing/2014/main" id="{D28846A3-6B43-3AC3-6A38-264BF014B4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24612" y="173925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0570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61119067-CC1E-567A-8184-D324CEE0C8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9429193"/>
              </p:ext>
            </p:extLst>
          </p:nvPr>
        </p:nvGraphicFramePr>
        <p:xfrm>
          <a:off x="110358" y="2458440"/>
          <a:ext cx="11971282" cy="7939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6184">
                  <a:extLst>
                    <a:ext uri="{9D8B030D-6E8A-4147-A177-3AD203B41FA5}">
                      <a16:colId xmlns:a16="http://schemas.microsoft.com/office/drawing/2014/main" val="3188792485"/>
                    </a:ext>
                  </a:extLst>
                </a:gridCol>
                <a:gridCol w="955057">
                  <a:extLst>
                    <a:ext uri="{9D8B030D-6E8A-4147-A177-3AD203B41FA5}">
                      <a16:colId xmlns:a16="http://schemas.microsoft.com/office/drawing/2014/main" val="3326753316"/>
                    </a:ext>
                  </a:extLst>
                </a:gridCol>
                <a:gridCol w="4461641">
                  <a:extLst>
                    <a:ext uri="{9D8B030D-6E8A-4147-A177-3AD203B41FA5}">
                      <a16:colId xmlns:a16="http://schemas.microsoft.com/office/drawing/2014/main" val="255113648"/>
                    </a:ext>
                  </a:extLst>
                </a:gridCol>
                <a:gridCol w="2853559">
                  <a:extLst>
                    <a:ext uri="{9D8B030D-6E8A-4147-A177-3AD203B41FA5}">
                      <a16:colId xmlns:a16="http://schemas.microsoft.com/office/drawing/2014/main" val="2038248785"/>
                    </a:ext>
                  </a:extLst>
                </a:gridCol>
                <a:gridCol w="1513489">
                  <a:extLst>
                    <a:ext uri="{9D8B030D-6E8A-4147-A177-3AD203B41FA5}">
                      <a16:colId xmlns:a16="http://schemas.microsoft.com/office/drawing/2014/main" val="425049706"/>
                    </a:ext>
                  </a:extLst>
                </a:gridCol>
                <a:gridCol w="1881352">
                  <a:extLst>
                    <a:ext uri="{9D8B030D-6E8A-4147-A177-3AD203B41FA5}">
                      <a16:colId xmlns:a16="http://schemas.microsoft.com/office/drawing/2014/main" val="700211734"/>
                    </a:ext>
                  </a:extLst>
                </a:gridCol>
              </a:tblGrid>
              <a:tr h="79391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  <a:latin typeface="Corbel" panose="020B0503020204020204" pitchFamily="34" charset="0"/>
                        </a:rPr>
                        <a:t>№</a:t>
                      </a:r>
                      <a:endParaRPr lang="ru-RU" sz="1400" dirty="0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10" marR="630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  <a:latin typeface="Corbel" panose="020B0503020204020204" pitchFamily="34" charset="0"/>
                        </a:rPr>
                        <a:t>Цель</a:t>
                      </a:r>
                      <a:endParaRPr lang="ru-RU" sz="1400" dirty="0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10" marR="630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  <a:latin typeface="Corbel" panose="020B0503020204020204" pitchFamily="34" charset="0"/>
                        </a:rPr>
                        <a:t>Последовательность операций</a:t>
                      </a:r>
                      <a:endParaRPr lang="ru-RU" sz="1400" dirty="0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10" marR="630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  <a:latin typeface="Corbel" panose="020B0503020204020204" pitchFamily="34" charset="0"/>
                        </a:rPr>
                        <a:t>Эскиз, фото, схема</a:t>
                      </a:r>
                      <a:endParaRPr lang="ru-RU" sz="1400" dirty="0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10" marR="630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  <a:latin typeface="Corbel" panose="020B0503020204020204" pitchFamily="34" charset="0"/>
                        </a:rPr>
                        <a:t>Материалы</a:t>
                      </a:r>
                      <a:endParaRPr lang="ru-RU" sz="1400" dirty="0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10" marR="630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  <a:latin typeface="Corbel" panose="020B0503020204020204" pitchFamily="34" charset="0"/>
                        </a:rPr>
                        <a:t>Инструменты</a:t>
                      </a:r>
                      <a:endParaRPr lang="ru-RU" sz="1400" dirty="0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10" marR="63010" marT="0" marB="0" anchor="ctr"/>
                </a:tc>
                <a:extLst>
                  <a:ext uri="{0D108BD9-81ED-4DB2-BD59-A6C34878D82A}">
                    <a16:rowId xmlns:a16="http://schemas.microsoft.com/office/drawing/2014/main" val="1649870063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8E8C9392-B543-3CCB-6270-224DD63160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668715"/>
            <a:ext cx="12192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ТЕХНОЛОГИЧЕСКАЯ КАРТА ИЗГОТОВЛЕНИЯ …</a:t>
            </a:r>
            <a:endParaRPr kumimoji="0" lang="ru-RU" altLang="ru-RU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5" name="Облачко с текстом: прямоугольное со скругленными углами 4">
            <a:extLst>
              <a:ext uri="{FF2B5EF4-FFF2-40B4-BE49-F238E27FC236}">
                <a16:creationId xmlns:a16="http://schemas.microsoft.com/office/drawing/2014/main" id="{01FB0F52-A5A2-6541-6C5F-707D1AA6E110}"/>
              </a:ext>
            </a:extLst>
          </p:cNvPr>
          <p:cNvSpPr/>
          <p:nvPr/>
        </p:nvSpPr>
        <p:spPr>
          <a:xfrm>
            <a:off x="6400799" y="4603657"/>
            <a:ext cx="1891861" cy="1277008"/>
          </a:xfrm>
          <a:prstGeom prst="wedgeRoundRectCallout">
            <a:avLst>
              <a:gd name="adj1" fmla="val -22446"/>
              <a:gd name="adj2" fmla="val -61500"/>
              <a:gd name="adj3" fmla="val 1666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80000"/>
              </a:lnSpc>
            </a:pPr>
            <a:r>
              <a:rPr lang="ru-RU" sz="3600" dirty="0">
                <a:latin typeface="Candara" panose="020E0502030303020204" pitchFamily="34" charset="0"/>
              </a:rPr>
              <a:t>Как делаем</a:t>
            </a:r>
          </a:p>
        </p:txBody>
      </p:sp>
      <p:sp>
        <p:nvSpPr>
          <p:cNvPr id="7" name="Правая фигурная скобка 6">
            <a:extLst>
              <a:ext uri="{FF2B5EF4-FFF2-40B4-BE49-F238E27FC236}">
                <a16:creationId xmlns:a16="http://schemas.microsoft.com/office/drawing/2014/main" id="{DE77B536-470A-83DF-1079-C7C0D69DD06B}"/>
              </a:ext>
            </a:extLst>
          </p:cNvPr>
          <p:cNvSpPr/>
          <p:nvPr/>
        </p:nvSpPr>
        <p:spPr>
          <a:xfrm rot="5400000">
            <a:off x="6516223" y="-821231"/>
            <a:ext cx="793916" cy="9380487"/>
          </a:xfrm>
          <a:prstGeom prst="rightBrace">
            <a:avLst>
              <a:gd name="adj1" fmla="val 23194"/>
              <a:gd name="adj2" fmla="val 50000"/>
            </a:avLst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блачко с текстом: прямоугольное со скругленными углами 3">
            <a:extLst>
              <a:ext uri="{FF2B5EF4-FFF2-40B4-BE49-F238E27FC236}">
                <a16:creationId xmlns:a16="http://schemas.microsoft.com/office/drawing/2014/main" id="{01983EA5-90D7-B5BA-20A2-BFF388D0506A}"/>
              </a:ext>
            </a:extLst>
          </p:cNvPr>
          <p:cNvSpPr/>
          <p:nvPr/>
        </p:nvSpPr>
        <p:spPr>
          <a:xfrm>
            <a:off x="315310" y="3457306"/>
            <a:ext cx="1891861" cy="1277008"/>
          </a:xfrm>
          <a:prstGeom prst="wedgeRoundRectCallout">
            <a:avLst>
              <a:gd name="adj1" fmla="val -22446"/>
              <a:gd name="adj2" fmla="val -61500"/>
              <a:gd name="adj3" fmla="val 1666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80000"/>
              </a:lnSpc>
            </a:pPr>
            <a:r>
              <a:rPr lang="ru-RU" sz="3600" dirty="0">
                <a:latin typeface="Candara" panose="020E0502030303020204" pitchFamily="34" charset="0"/>
              </a:rPr>
              <a:t>Что делаем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46F5E3C-2174-D75A-2AB5-E4193582F480}"/>
              </a:ext>
            </a:extLst>
          </p:cNvPr>
          <p:cNvSpPr/>
          <p:nvPr/>
        </p:nvSpPr>
        <p:spPr>
          <a:xfrm>
            <a:off x="-1" y="532749"/>
            <a:ext cx="12192000" cy="954158"/>
          </a:xfrm>
          <a:prstGeom prst="rect">
            <a:avLst/>
          </a:prstGeom>
          <a:solidFill>
            <a:schemeClr val="accent6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>
                <a:solidFill>
                  <a:schemeClr val="bg1"/>
                </a:solidFill>
                <a:latin typeface="Corbel" panose="020B0503020204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СТРУКТУРА ТК</a:t>
            </a:r>
          </a:p>
        </p:txBody>
      </p:sp>
    </p:spTree>
    <p:extLst>
      <p:ext uri="{BB962C8B-B14F-4D97-AF65-F5344CB8AC3E}">
        <p14:creationId xmlns:p14="http://schemas.microsoft.com/office/powerpoint/2010/main" val="2268787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30E340-6377-A4C8-D940-C2F5757D66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F6D518A-B206-D920-DF61-276D25224C1E}"/>
              </a:ext>
            </a:extLst>
          </p:cNvPr>
          <p:cNvSpPr/>
          <p:nvPr/>
        </p:nvSpPr>
        <p:spPr>
          <a:xfrm>
            <a:off x="-1" y="532749"/>
            <a:ext cx="12192000" cy="954158"/>
          </a:xfrm>
          <a:prstGeom prst="rect">
            <a:avLst/>
          </a:prstGeom>
          <a:solidFill>
            <a:schemeClr val="accent6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solidFill>
                  <a:schemeClr val="bg1"/>
                </a:solidFill>
                <a:latin typeface="Corbel" panose="020B0503020204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РАЗБЕРЁМ ТК ДЛЯ КУКЛЫ-ОБЕРЕГА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0F66324-AA91-BB10-F9D0-AB8B1375CAC7}"/>
              </a:ext>
            </a:extLst>
          </p:cNvPr>
          <p:cNvSpPr/>
          <p:nvPr/>
        </p:nvSpPr>
        <p:spPr>
          <a:xfrm>
            <a:off x="6338850" y="1851111"/>
            <a:ext cx="3164765" cy="4224518"/>
          </a:xfrm>
          <a:custGeom>
            <a:avLst/>
            <a:gdLst>
              <a:gd name="csX0" fmla="*/ 0 w 3164765"/>
              <a:gd name="csY0" fmla="*/ 0 h 4224518"/>
              <a:gd name="csX1" fmla="*/ 432518 w 3164765"/>
              <a:gd name="csY1" fmla="*/ 0 h 4224518"/>
              <a:gd name="csX2" fmla="*/ 928331 w 3164765"/>
              <a:gd name="csY2" fmla="*/ 0 h 4224518"/>
              <a:gd name="csX3" fmla="*/ 1360849 w 3164765"/>
              <a:gd name="csY3" fmla="*/ 0 h 4224518"/>
              <a:gd name="csX4" fmla="*/ 1825014 w 3164765"/>
              <a:gd name="csY4" fmla="*/ 0 h 4224518"/>
              <a:gd name="csX5" fmla="*/ 2415771 w 3164765"/>
              <a:gd name="csY5" fmla="*/ 0 h 4224518"/>
              <a:gd name="csX6" fmla="*/ 3164765 w 3164765"/>
              <a:gd name="csY6" fmla="*/ 0 h 4224518"/>
              <a:gd name="csX7" fmla="*/ 3164765 w 3164765"/>
              <a:gd name="csY7" fmla="*/ 443574 h 4224518"/>
              <a:gd name="csX8" fmla="*/ 3164765 w 3164765"/>
              <a:gd name="csY8" fmla="*/ 844904 h 4224518"/>
              <a:gd name="csX9" fmla="*/ 3164765 w 3164765"/>
              <a:gd name="csY9" fmla="*/ 1415214 h 4224518"/>
              <a:gd name="csX10" fmla="*/ 3164765 w 3164765"/>
              <a:gd name="csY10" fmla="*/ 1943278 h 4224518"/>
              <a:gd name="csX11" fmla="*/ 3164765 w 3164765"/>
              <a:gd name="csY11" fmla="*/ 2386853 h 4224518"/>
              <a:gd name="csX12" fmla="*/ 3164765 w 3164765"/>
              <a:gd name="csY12" fmla="*/ 2788182 h 4224518"/>
              <a:gd name="csX13" fmla="*/ 3164765 w 3164765"/>
              <a:gd name="csY13" fmla="*/ 3358492 h 4224518"/>
              <a:gd name="csX14" fmla="*/ 3164765 w 3164765"/>
              <a:gd name="csY14" fmla="*/ 4224518 h 4224518"/>
              <a:gd name="csX15" fmla="*/ 2605657 w 3164765"/>
              <a:gd name="csY15" fmla="*/ 4224518 h 4224518"/>
              <a:gd name="csX16" fmla="*/ 2141491 w 3164765"/>
              <a:gd name="csY16" fmla="*/ 4224518 h 4224518"/>
              <a:gd name="csX17" fmla="*/ 1614030 w 3164765"/>
              <a:gd name="csY17" fmla="*/ 4224518 h 4224518"/>
              <a:gd name="csX18" fmla="*/ 1086569 w 3164765"/>
              <a:gd name="csY18" fmla="*/ 4224518 h 4224518"/>
              <a:gd name="csX19" fmla="*/ 622404 w 3164765"/>
              <a:gd name="csY19" fmla="*/ 4224518 h 4224518"/>
              <a:gd name="csX20" fmla="*/ 0 w 3164765"/>
              <a:gd name="csY20" fmla="*/ 4224518 h 4224518"/>
              <a:gd name="csX21" fmla="*/ 0 w 3164765"/>
              <a:gd name="csY21" fmla="*/ 3823189 h 4224518"/>
              <a:gd name="csX22" fmla="*/ 0 w 3164765"/>
              <a:gd name="csY22" fmla="*/ 3210634 h 4224518"/>
              <a:gd name="csX23" fmla="*/ 0 w 3164765"/>
              <a:gd name="csY23" fmla="*/ 2767059 h 4224518"/>
              <a:gd name="csX24" fmla="*/ 0 w 3164765"/>
              <a:gd name="csY24" fmla="*/ 2196749 h 4224518"/>
              <a:gd name="csX25" fmla="*/ 0 w 3164765"/>
              <a:gd name="csY25" fmla="*/ 1626439 h 4224518"/>
              <a:gd name="csX26" fmla="*/ 0 w 3164765"/>
              <a:gd name="csY26" fmla="*/ 1098375 h 4224518"/>
              <a:gd name="csX27" fmla="*/ 0 w 3164765"/>
              <a:gd name="csY27" fmla="*/ 697045 h 4224518"/>
              <a:gd name="csX28" fmla="*/ 0 w 3164765"/>
              <a:gd name="csY28" fmla="*/ 0 h 422451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</a:cxnLst>
            <a:rect l="l" t="t" r="r" b="b"/>
            <a:pathLst>
              <a:path w="3164765" h="4224518" extrusionOk="0">
                <a:moveTo>
                  <a:pt x="0" y="0"/>
                </a:moveTo>
                <a:cubicBezTo>
                  <a:pt x="99458" y="-41727"/>
                  <a:pt x="225552" y="12745"/>
                  <a:pt x="432518" y="0"/>
                </a:cubicBezTo>
                <a:cubicBezTo>
                  <a:pt x="639484" y="-12745"/>
                  <a:pt x="809946" y="44203"/>
                  <a:pt x="928331" y="0"/>
                </a:cubicBezTo>
                <a:cubicBezTo>
                  <a:pt x="1046716" y="-44203"/>
                  <a:pt x="1256816" y="49585"/>
                  <a:pt x="1360849" y="0"/>
                </a:cubicBezTo>
                <a:cubicBezTo>
                  <a:pt x="1464882" y="-49585"/>
                  <a:pt x="1711712" y="2097"/>
                  <a:pt x="1825014" y="0"/>
                </a:cubicBezTo>
                <a:cubicBezTo>
                  <a:pt x="1938317" y="-2097"/>
                  <a:pt x="2212000" y="56580"/>
                  <a:pt x="2415771" y="0"/>
                </a:cubicBezTo>
                <a:cubicBezTo>
                  <a:pt x="2619542" y="-56580"/>
                  <a:pt x="2846572" y="61050"/>
                  <a:pt x="3164765" y="0"/>
                </a:cubicBezTo>
                <a:cubicBezTo>
                  <a:pt x="3179198" y="138406"/>
                  <a:pt x="3139473" y="257806"/>
                  <a:pt x="3164765" y="443574"/>
                </a:cubicBezTo>
                <a:cubicBezTo>
                  <a:pt x="3190057" y="629342"/>
                  <a:pt x="3144877" y="749381"/>
                  <a:pt x="3164765" y="844904"/>
                </a:cubicBezTo>
                <a:cubicBezTo>
                  <a:pt x="3184653" y="940427"/>
                  <a:pt x="3149296" y="1201250"/>
                  <a:pt x="3164765" y="1415214"/>
                </a:cubicBezTo>
                <a:cubicBezTo>
                  <a:pt x="3180234" y="1629178"/>
                  <a:pt x="3107990" y="1706278"/>
                  <a:pt x="3164765" y="1943278"/>
                </a:cubicBezTo>
                <a:cubicBezTo>
                  <a:pt x="3221540" y="2180278"/>
                  <a:pt x="3121558" y="2266791"/>
                  <a:pt x="3164765" y="2386853"/>
                </a:cubicBezTo>
                <a:cubicBezTo>
                  <a:pt x="3207972" y="2506916"/>
                  <a:pt x="3155101" y="2601256"/>
                  <a:pt x="3164765" y="2788182"/>
                </a:cubicBezTo>
                <a:cubicBezTo>
                  <a:pt x="3174429" y="2975108"/>
                  <a:pt x="3141466" y="3144883"/>
                  <a:pt x="3164765" y="3358492"/>
                </a:cubicBezTo>
                <a:cubicBezTo>
                  <a:pt x="3188064" y="3572101"/>
                  <a:pt x="3141832" y="3910750"/>
                  <a:pt x="3164765" y="4224518"/>
                </a:cubicBezTo>
                <a:cubicBezTo>
                  <a:pt x="2957614" y="4227985"/>
                  <a:pt x="2810650" y="4221784"/>
                  <a:pt x="2605657" y="4224518"/>
                </a:cubicBezTo>
                <a:cubicBezTo>
                  <a:pt x="2400664" y="4227252"/>
                  <a:pt x="2338872" y="4203765"/>
                  <a:pt x="2141491" y="4224518"/>
                </a:cubicBezTo>
                <a:cubicBezTo>
                  <a:pt x="1944110" y="4245271"/>
                  <a:pt x="1748490" y="4165562"/>
                  <a:pt x="1614030" y="4224518"/>
                </a:cubicBezTo>
                <a:cubicBezTo>
                  <a:pt x="1479570" y="4283474"/>
                  <a:pt x="1223847" y="4174214"/>
                  <a:pt x="1086569" y="4224518"/>
                </a:cubicBezTo>
                <a:cubicBezTo>
                  <a:pt x="949291" y="4274822"/>
                  <a:pt x="834907" y="4173393"/>
                  <a:pt x="622404" y="4224518"/>
                </a:cubicBezTo>
                <a:cubicBezTo>
                  <a:pt x="409901" y="4275643"/>
                  <a:pt x="171225" y="4211773"/>
                  <a:pt x="0" y="4224518"/>
                </a:cubicBezTo>
                <a:cubicBezTo>
                  <a:pt x="-26491" y="4128193"/>
                  <a:pt x="42131" y="3941398"/>
                  <a:pt x="0" y="3823189"/>
                </a:cubicBezTo>
                <a:cubicBezTo>
                  <a:pt x="-42131" y="3704980"/>
                  <a:pt x="3264" y="3368851"/>
                  <a:pt x="0" y="3210634"/>
                </a:cubicBezTo>
                <a:cubicBezTo>
                  <a:pt x="-3264" y="3052418"/>
                  <a:pt x="19912" y="2937934"/>
                  <a:pt x="0" y="2767059"/>
                </a:cubicBezTo>
                <a:cubicBezTo>
                  <a:pt x="-19912" y="2596184"/>
                  <a:pt x="8633" y="2443201"/>
                  <a:pt x="0" y="2196749"/>
                </a:cubicBezTo>
                <a:cubicBezTo>
                  <a:pt x="-8633" y="1950297"/>
                  <a:pt x="19064" y="1864714"/>
                  <a:pt x="0" y="1626439"/>
                </a:cubicBezTo>
                <a:cubicBezTo>
                  <a:pt x="-19064" y="1388164"/>
                  <a:pt x="5353" y="1324369"/>
                  <a:pt x="0" y="1098375"/>
                </a:cubicBezTo>
                <a:cubicBezTo>
                  <a:pt x="-5353" y="872381"/>
                  <a:pt x="2884" y="834973"/>
                  <a:pt x="0" y="697045"/>
                </a:cubicBezTo>
                <a:cubicBezTo>
                  <a:pt x="-2884" y="559117"/>
                  <a:pt x="52781" y="192141"/>
                  <a:pt x="0" y="0"/>
                </a:cubicBezTo>
                <a:close/>
              </a:path>
            </a:pathLst>
          </a:custGeom>
          <a:noFill/>
          <a:ln w="38100">
            <a:solidFill>
              <a:schemeClr val="accent3"/>
            </a:solidFill>
            <a:extLst>
              <a:ext uri="{C807C97D-BFC1-408E-A445-0C87EB9F89A2}">
                <ask:lineSketchStyleProps xmlns:ask="http://schemas.microsoft.com/office/drawing/2018/sketchyshapes" sd="14686674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C52B20E-B21E-19E3-C896-FD6BCD8D8D1F}"/>
              </a:ext>
            </a:extLst>
          </p:cNvPr>
          <p:cNvSpPr/>
          <p:nvPr/>
        </p:nvSpPr>
        <p:spPr>
          <a:xfrm>
            <a:off x="2832328" y="1829391"/>
            <a:ext cx="3237676" cy="4246238"/>
          </a:xfrm>
          <a:custGeom>
            <a:avLst/>
            <a:gdLst>
              <a:gd name="csX0" fmla="*/ 0 w 3237676"/>
              <a:gd name="csY0" fmla="*/ 0 h 4246238"/>
              <a:gd name="csX1" fmla="*/ 571989 w 3237676"/>
              <a:gd name="csY1" fmla="*/ 0 h 4246238"/>
              <a:gd name="csX2" fmla="*/ 1111602 w 3237676"/>
              <a:gd name="csY2" fmla="*/ 0 h 4246238"/>
              <a:gd name="csX3" fmla="*/ 1715968 w 3237676"/>
              <a:gd name="csY3" fmla="*/ 0 h 4246238"/>
              <a:gd name="csX4" fmla="*/ 2287958 w 3237676"/>
              <a:gd name="csY4" fmla="*/ 0 h 4246238"/>
              <a:gd name="csX5" fmla="*/ 3237676 w 3237676"/>
              <a:gd name="csY5" fmla="*/ 0 h 4246238"/>
              <a:gd name="csX6" fmla="*/ 3237676 w 3237676"/>
              <a:gd name="csY6" fmla="*/ 573242 h 4246238"/>
              <a:gd name="csX7" fmla="*/ 3237676 w 3237676"/>
              <a:gd name="csY7" fmla="*/ 1104022 h 4246238"/>
              <a:gd name="csX8" fmla="*/ 3237676 w 3237676"/>
              <a:gd name="csY8" fmla="*/ 1507414 h 4246238"/>
              <a:gd name="csX9" fmla="*/ 3237676 w 3237676"/>
              <a:gd name="csY9" fmla="*/ 1953269 h 4246238"/>
              <a:gd name="csX10" fmla="*/ 3237676 w 3237676"/>
              <a:gd name="csY10" fmla="*/ 2399124 h 4246238"/>
              <a:gd name="csX11" fmla="*/ 3237676 w 3237676"/>
              <a:gd name="csY11" fmla="*/ 2972367 h 4246238"/>
              <a:gd name="csX12" fmla="*/ 3237676 w 3237676"/>
              <a:gd name="csY12" fmla="*/ 3418222 h 4246238"/>
              <a:gd name="csX13" fmla="*/ 3237676 w 3237676"/>
              <a:gd name="csY13" fmla="*/ 4246238 h 4246238"/>
              <a:gd name="csX14" fmla="*/ 2762817 w 3237676"/>
              <a:gd name="csY14" fmla="*/ 4246238 h 4246238"/>
              <a:gd name="csX15" fmla="*/ 2158451 w 3237676"/>
              <a:gd name="csY15" fmla="*/ 4246238 h 4246238"/>
              <a:gd name="csX16" fmla="*/ 1651215 w 3237676"/>
              <a:gd name="csY16" fmla="*/ 4246238 h 4246238"/>
              <a:gd name="csX17" fmla="*/ 1208732 w 3237676"/>
              <a:gd name="csY17" fmla="*/ 4246238 h 4246238"/>
              <a:gd name="csX18" fmla="*/ 766250 w 3237676"/>
              <a:gd name="csY18" fmla="*/ 4246238 h 4246238"/>
              <a:gd name="csX19" fmla="*/ 0 w 3237676"/>
              <a:gd name="csY19" fmla="*/ 4246238 h 4246238"/>
              <a:gd name="csX20" fmla="*/ 0 w 3237676"/>
              <a:gd name="csY20" fmla="*/ 3672996 h 4246238"/>
              <a:gd name="csX21" fmla="*/ 0 w 3237676"/>
              <a:gd name="csY21" fmla="*/ 3184679 h 4246238"/>
              <a:gd name="csX22" fmla="*/ 0 w 3237676"/>
              <a:gd name="csY22" fmla="*/ 2568974 h 4246238"/>
              <a:gd name="csX23" fmla="*/ 0 w 3237676"/>
              <a:gd name="csY23" fmla="*/ 1995732 h 4246238"/>
              <a:gd name="csX24" fmla="*/ 0 w 3237676"/>
              <a:gd name="csY24" fmla="*/ 1464952 h 4246238"/>
              <a:gd name="csX25" fmla="*/ 0 w 3237676"/>
              <a:gd name="csY25" fmla="*/ 1019097 h 4246238"/>
              <a:gd name="csX26" fmla="*/ 0 w 3237676"/>
              <a:gd name="csY26" fmla="*/ 0 h 424623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</a:cxnLst>
            <a:rect l="l" t="t" r="r" b="b"/>
            <a:pathLst>
              <a:path w="3237676" h="4246238" extrusionOk="0">
                <a:moveTo>
                  <a:pt x="0" y="0"/>
                </a:moveTo>
                <a:cubicBezTo>
                  <a:pt x="220443" y="-17460"/>
                  <a:pt x="352697" y="66674"/>
                  <a:pt x="571989" y="0"/>
                </a:cubicBezTo>
                <a:cubicBezTo>
                  <a:pt x="791281" y="-66674"/>
                  <a:pt x="923820" y="60235"/>
                  <a:pt x="1111602" y="0"/>
                </a:cubicBezTo>
                <a:cubicBezTo>
                  <a:pt x="1299384" y="-60235"/>
                  <a:pt x="1453997" y="50628"/>
                  <a:pt x="1715968" y="0"/>
                </a:cubicBezTo>
                <a:cubicBezTo>
                  <a:pt x="1977939" y="-50628"/>
                  <a:pt x="2022620" y="14773"/>
                  <a:pt x="2287958" y="0"/>
                </a:cubicBezTo>
                <a:cubicBezTo>
                  <a:pt x="2553296" y="-14773"/>
                  <a:pt x="3019684" y="13610"/>
                  <a:pt x="3237676" y="0"/>
                </a:cubicBezTo>
                <a:cubicBezTo>
                  <a:pt x="3261315" y="204900"/>
                  <a:pt x="3220935" y="448006"/>
                  <a:pt x="3237676" y="573242"/>
                </a:cubicBezTo>
                <a:cubicBezTo>
                  <a:pt x="3254417" y="698478"/>
                  <a:pt x="3232708" y="891877"/>
                  <a:pt x="3237676" y="1104022"/>
                </a:cubicBezTo>
                <a:cubicBezTo>
                  <a:pt x="3242644" y="1316167"/>
                  <a:pt x="3189326" y="1334137"/>
                  <a:pt x="3237676" y="1507414"/>
                </a:cubicBezTo>
                <a:cubicBezTo>
                  <a:pt x="3286026" y="1680691"/>
                  <a:pt x="3224001" y="1814291"/>
                  <a:pt x="3237676" y="1953269"/>
                </a:cubicBezTo>
                <a:cubicBezTo>
                  <a:pt x="3251351" y="2092247"/>
                  <a:pt x="3193361" y="2309312"/>
                  <a:pt x="3237676" y="2399124"/>
                </a:cubicBezTo>
                <a:cubicBezTo>
                  <a:pt x="3281991" y="2488937"/>
                  <a:pt x="3185009" y="2718972"/>
                  <a:pt x="3237676" y="2972367"/>
                </a:cubicBezTo>
                <a:cubicBezTo>
                  <a:pt x="3290343" y="3225762"/>
                  <a:pt x="3231012" y="3271784"/>
                  <a:pt x="3237676" y="3418222"/>
                </a:cubicBezTo>
                <a:cubicBezTo>
                  <a:pt x="3244340" y="3564660"/>
                  <a:pt x="3201069" y="3987160"/>
                  <a:pt x="3237676" y="4246238"/>
                </a:cubicBezTo>
                <a:cubicBezTo>
                  <a:pt x="3093769" y="4276577"/>
                  <a:pt x="2869827" y="4227952"/>
                  <a:pt x="2762817" y="4246238"/>
                </a:cubicBezTo>
                <a:cubicBezTo>
                  <a:pt x="2655807" y="4264524"/>
                  <a:pt x="2384654" y="4177971"/>
                  <a:pt x="2158451" y="4246238"/>
                </a:cubicBezTo>
                <a:cubicBezTo>
                  <a:pt x="1932248" y="4314505"/>
                  <a:pt x="1900160" y="4216953"/>
                  <a:pt x="1651215" y="4246238"/>
                </a:cubicBezTo>
                <a:cubicBezTo>
                  <a:pt x="1402270" y="4275523"/>
                  <a:pt x="1379739" y="4222163"/>
                  <a:pt x="1208732" y="4246238"/>
                </a:cubicBezTo>
                <a:cubicBezTo>
                  <a:pt x="1037725" y="4270313"/>
                  <a:pt x="861563" y="4211233"/>
                  <a:pt x="766250" y="4246238"/>
                </a:cubicBezTo>
                <a:cubicBezTo>
                  <a:pt x="670937" y="4281243"/>
                  <a:pt x="369679" y="4228921"/>
                  <a:pt x="0" y="4246238"/>
                </a:cubicBezTo>
                <a:cubicBezTo>
                  <a:pt x="-2136" y="4108282"/>
                  <a:pt x="13133" y="3901516"/>
                  <a:pt x="0" y="3672996"/>
                </a:cubicBezTo>
                <a:cubicBezTo>
                  <a:pt x="-13133" y="3444476"/>
                  <a:pt x="47190" y="3422824"/>
                  <a:pt x="0" y="3184679"/>
                </a:cubicBezTo>
                <a:cubicBezTo>
                  <a:pt x="-47190" y="2946534"/>
                  <a:pt x="52703" y="2789806"/>
                  <a:pt x="0" y="2568974"/>
                </a:cubicBezTo>
                <a:cubicBezTo>
                  <a:pt x="-52703" y="2348143"/>
                  <a:pt x="26104" y="2278269"/>
                  <a:pt x="0" y="1995732"/>
                </a:cubicBezTo>
                <a:cubicBezTo>
                  <a:pt x="-26104" y="1713195"/>
                  <a:pt x="62767" y="1590782"/>
                  <a:pt x="0" y="1464952"/>
                </a:cubicBezTo>
                <a:cubicBezTo>
                  <a:pt x="-62767" y="1339122"/>
                  <a:pt x="44488" y="1119679"/>
                  <a:pt x="0" y="1019097"/>
                </a:cubicBezTo>
                <a:cubicBezTo>
                  <a:pt x="-44488" y="918515"/>
                  <a:pt x="80526" y="272965"/>
                  <a:pt x="0" y="0"/>
                </a:cubicBezTo>
                <a:close/>
              </a:path>
            </a:pathLst>
          </a:custGeom>
          <a:noFill/>
          <a:ln w="38100">
            <a:solidFill>
              <a:schemeClr val="accent3"/>
            </a:solidFill>
            <a:extLst>
              <a:ext uri="{C807C97D-BFC1-408E-A445-0C87EB9F89A2}">
                <ask:lineSketchStyleProps xmlns:ask="http://schemas.microsoft.com/office/drawing/2018/sketchyshapes" sd="309827267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A775E38-188B-AEB3-0993-2C7DFE99C3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917" t="23248" r="21011" b="6490"/>
          <a:stretch/>
        </p:blipFill>
        <p:spPr>
          <a:xfrm>
            <a:off x="2978395" y="1972510"/>
            <a:ext cx="2953822" cy="3960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988ED69-966B-1436-4177-88A7CC02C3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001" t="9456" r="9505" b="8174"/>
          <a:stretch/>
        </p:blipFill>
        <p:spPr>
          <a:xfrm>
            <a:off x="6469032" y="1983370"/>
            <a:ext cx="2904400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920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EBC31B-FEDA-37C2-70F7-A9BEBE5AE7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F8C535A9-BF9B-A16C-5254-5BC578DE71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2015333"/>
              </p:ext>
            </p:extLst>
          </p:nvPr>
        </p:nvGraphicFramePr>
        <p:xfrm>
          <a:off x="110359" y="1209871"/>
          <a:ext cx="11971282" cy="44867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6184">
                  <a:extLst>
                    <a:ext uri="{9D8B030D-6E8A-4147-A177-3AD203B41FA5}">
                      <a16:colId xmlns:a16="http://schemas.microsoft.com/office/drawing/2014/main" val="3188792485"/>
                    </a:ext>
                  </a:extLst>
                </a:gridCol>
                <a:gridCol w="2437975">
                  <a:extLst>
                    <a:ext uri="{9D8B030D-6E8A-4147-A177-3AD203B41FA5}">
                      <a16:colId xmlns:a16="http://schemas.microsoft.com/office/drawing/2014/main" val="3326753316"/>
                    </a:ext>
                  </a:extLst>
                </a:gridCol>
                <a:gridCol w="2978723">
                  <a:extLst>
                    <a:ext uri="{9D8B030D-6E8A-4147-A177-3AD203B41FA5}">
                      <a16:colId xmlns:a16="http://schemas.microsoft.com/office/drawing/2014/main" val="255113648"/>
                    </a:ext>
                  </a:extLst>
                </a:gridCol>
                <a:gridCol w="2853559">
                  <a:extLst>
                    <a:ext uri="{9D8B030D-6E8A-4147-A177-3AD203B41FA5}">
                      <a16:colId xmlns:a16="http://schemas.microsoft.com/office/drawing/2014/main" val="2038248785"/>
                    </a:ext>
                  </a:extLst>
                </a:gridCol>
                <a:gridCol w="1513489">
                  <a:extLst>
                    <a:ext uri="{9D8B030D-6E8A-4147-A177-3AD203B41FA5}">
                      <a16:colId xmlns:a16="http://schemas.microsoft.com/office/drawing/2014/main" val="425049706"/>
                    </a:ext>
                  </a:extLst>
                </a:gridCol>
                <a:gridCol w="1881352">
                  <a:extLst>
                    <a:ext uri="{9D8B030D-6E8A-4147-A177-3AD203B41FA5}">
                      <a16:colId xmlns:a16="http://schemas.microsoft.com/office/drawing/2014/main" val="700211734"/>
                    </a:ext>
                  </a:extLst>
                </a:gridCol>
              </a:tblGrid>
              <a:tr h="85505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>
                          <a:effectLst/>
                          <a:latin typeface="Corbel" panose="020B0503020204020204" pitchFamily="34" charset="0"/>
                        </a:rPr>
                        <a:t>№</a:t>
                      </a:r>
                      <a:endParaRPr lang="ru-RU" sz="1400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10" marR="6301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  <a:latin typeface="Corbel" panose="020B0503020204020204" pitchFamily="34" charset="0"/>
                        </a:rPr>
                        <a:t>Цель</a:t>
                      </a:r>
                      <a:endParaRPr lang="ru-RU" sz="1400" dirty="0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10" marR="6301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  <a:latin typeface="Corbel" panose="020B0503020204020204" pitchFamily="34" charset="0"/>
                        </a:rPr>
                        <a:t>Последовательность операций</a:t>
                      </a:r>
                      <a:endParaRPr lang="ru-RU" sz="1400" dirty="0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10" marR="6301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  <a:latin typeface="Corbel" panose="020B0503020204020204" pitchFamily="34" charset="0"/>
                        </a:rPr>
                        <a:t>Эскиз, фото, схема</a:t>
                      </a:r>
                      <a:endParaRPr lang="ru-RU" sz="1400" dirty="0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10" marR="6301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  <a:latin typeface="Corbel" panose="020B0503020204020204" pitchFamily="34" charset="0"/>
                        </a:rPr>
                        <a:t>Материалы</a:t>
                      </a:r>
                      <a:endParaRPr lang="ru-RU" sz="1400" dirty="0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10" marR="6301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  <a:latin typeface="Corbel" panose="020B0503020204020204" pitchFamily="34" charset="0"/>
                        </a:rPr>
                        <a:t>Инструменты</a:t>
                      </a:r>
                      <a:endParaRPr lang="ru-RU" sz="1400" dirty="0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10" marR="6301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9870063"/>
                  </a:ext>
                </a:extLst>
              </a:tr>
              <a:tr h="36316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3200" dirty="0">
                          <a:solidFill>
                            <a:schemeClr val="tx1"/>
                          </a:solidFill>
                          <a:effectLst/>
                          <a:latin typeface="Corbel" panose="020B05030202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3010" marR="630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800" kern="1200" dirty="0">
                          <a:solidFill>
                            <a:schemeClr val="dk1"/>
                          </a:solidFill>
                          <a:effectLst/>
                          <a:latin typeface="Corbel" panose="020B0503020204020204" pitchFamily="34" charset="0"/>
                          <a:ea typeface="+mn-ea"/>
                          <a:cs typeface="+mn-cs"/>
                        </a:rPr>
                        <a:t>Изготовление основы куклы (мешочек </a:t>
                      </a:r>
                      <a:br>
                        <a:rPr lang="ru-RU" sz="2800" kern="1200" dirty="0">
                          <a:solidFill>
                            <a:schemeClr val="dk1"/>
                          </a:solidFill>
                          <a:effectLst/>
                          <a:latin typeface="Corbel" panose="020B0503020204020204" pitchFamily="34" charset="0"/>
                          <a:ea typeface="+mn-ea"/>
                          <a:cs typeface="+mn-cs"/>
                        </a:rPr>
                      </a:br>
                      <a:r>
                        <a:rPr lang="ru-RU" sz="2800" kern="1200" dirty="0">
                          <a:solidFill>
                            <a:schemeClr val="dk1"/>
                          </a:solidFill>
                          <a:effectLst/>
                          <a:latin typeface="Corbel" panose="020B0503020204020204" pitchFamily="34" charset="0"/>
                          <a:ea typeface="+mn-ea"/>
                          <a:cs typeface="+mn-cs"/>
                        </a:rPr>
                        <a:t>для крупы)</a:t>
                      </a:r>
                    </a:p>
                  </a:txBody>
                  <a:tcPr marL="63010" marR="63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1200"/>
                        </a:spcAft>
                      </a:pPr>
                      <a:r>
                        <a:rPr lang="ru-RU" sz="20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Сложить лоскут ткани размером 19</a:t>
                      </a:r>
                      <a:r>
                        <a:rPr lang="ru-RU" sz="20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</a:t>
                      </a:r>
                      <a:r>
                        <a:rPr lang="ru-RU" sz="20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22 см вдоль длинной стороны и сметать шириной шва </a:t>
                      </a:r>
                      <a:br>
                        <a:rPr lang="ru-RU" sz="20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</a:br>
                      <a:r>
                        <a:rPr lang="ru-RU" sz="20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0,5 см.</a:t>
                      </a:r>
                    </a:p>
                    <a:p>
                      <a:pPr>
                        <a:spcAft>
                          <a:spcPts val="1200"/>
                        </a:spcAft>
                      </a:pPr>
                      <a:r>
                        <a:rPr lang="ru-RU" sz="20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Вывернуть мешочек </a:t>
                      </a:r>
                      <a:br>
                        <a:rPr lang="ru-RU" sz="20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</a:br>
                      <a:r>
                        <a:rPr lang="ru-RU" sz="20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на лицевую сторону и плотно наполнить крупой. </a:t>
                      </a:r>
                    </a:p>
                    <a:p>
                      <a:pPr>
                        <a:spcAft>
                          <a:spcPts val="1200"/>
                        </a:spcAft>
                      </a:pPr>
                      <a:r>
                        <a:rPr lang="ru-RU" sz="20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Завязать плотный узел.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10" marR="63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3200" dirty="0">
                        <a:solidFill>
                          <a:schemeClr val="tx1"/>
                        </a:solidFill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10" marR="63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3200" dirty="0">
                        <a:solidFill>
                          <a:schemeClr val="tx1"/>
                        </a:solidFill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10" marR="63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3200" dirty="0">
                        <a:solidFill>
                          <a:schemeClr val="tx1"/>
                        </a:solidFill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10" marR="63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1443639"/>
                  </a:ext>
                </a:extLst>
              </a:tr>
            </a:tbl>
          </a:graphicData>
        </a:graphic>
      </p:graphicFrame>
      <p:sp>
        <p:nvSpPr>
          <p:cNvPr id="9" name="Rectangle 1">
            <a:extLst>
              <a:ext uri="{FF2B5EF4-FFF2-40B4-BE49-F238E27FC236}">
                <a16:creationId xmlns:a16="http://schemas.microsoft.com/office/drawing/2014/main" id="{90C4A0E9-D0CE-066D-76AC-29234C8402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7" y="266823"/>
            <a:ext cx="12192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ТК</a:t>
            </a:r>
            <a:r>
              <a:rPr lang="ru-RU" altLang="ru-RU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ru-RU" altLang="ru-RU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ИЗГОТОВЛЕНИЯ НАРОДНОЙ КУКЛЫ-ОБЕРЕГА «КРУПЕНИЧКА»</a:t>
            </a:r>
            <a:endParaRPr kumimoji="0" lang="ru-RU" altLang="ru-RU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07F6B58-015B-3A96-6CDB-D44338AA05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2" t="8318" r="6336" b="10351"/>
          <a:stretch/>
        </p:blipFill>
        <p:spPr bwMode="auto">
          <a:xfrm>
            <a:off x="6237329" y="2164121"/>
            <a:ext cx="2197037" cy="167441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106F16D-768B-7A97-D27C-BC89030E889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0" t="7858" r="9639" b="7287"/>
          <a:stretch/>
        </p:blipFill>
        <p:spPr bwMode="auto">
          <a:xfrm>
            <a:off x="6745720" y="3925231"/>
            <a:ext cx="1198179" cy="16428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Рисунок 18" descr="Ножницы со сплошной заливкой">
            <a:extLst>
              <a:ext uri="{FF2B5EF4-FFF2-40B4-BE49-F238E27FC236}">
                <a16:creationId xmlns:a16="http://schemas.microsoft.com/office/drawing/2014/main" id="{37E656A2-842D-E6DE-AD90-9FDF55E939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934127" y="3189025"/>
            <a:ext cx="914400" cy="914400"/>
          </a:xfrm>
          <a:prstGeom prst="rect">
            <a:avLst/>
          </a:prstGeom>
        </p:spPr>
      </p:pic>
      <p:pic>
        <p:nvPicPr>
          <p:cNvPr id="20" name="Рисунок 19" descr="Пошив и ремонт одежды со сплошной заливкой">
            <a:extLst>
              <a:ext uri="{FF2B5EF4-FFF2-40B4-BE49-F238E27FC236}">
                <a16:creationId xmlns:a16="http://schemas.microsoft.com/office/drawing/2014/main" id="{4A3A78E6-D020-7BC2-E0B6-235413C626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479818" y="237355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2452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A54868-7115-D885-CB25-D6F878D796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90B7B8E4-E719-CE20-B4D3-13B6C2C22C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0146660"/>
              </p:ext>
            </p:extLst>
          </p:nvPr>
        </p:nvGraphicFramePr>
        <p:xfrm>
          <a:off x="110359" y="1209871"/>
          <a:ext cx="11971282" cy="44856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6184">
                  <a:extLst>
                    <a:ext uri="{9D8B030D-6E8A-4147-A177-3AD203B41FA5}">
                      <a16:colId xmlns:a16="http://schemas.microsoft.com/office/drawing/2014/main" val="3188792485"/>
                    </a:ext>
                  </a:extLst>
                </a:gridCol>
                <a:gridCol w="2437975">
                  <a:extLst>
                    <a:ext uri="{9D8B030D-6E8A-4147-A177-3AD203B41FA5}">
                      <a16:colId xmlns:a16="http://schemas.microsoft.com/office/drawing/2014/main" val="3326753316"/>
                    </a:ext>
                  </a:extLst>
                </a:gridCol>
                <a:gridCol w="2978723">
                  <a:extLst>
                    <a:ext uri="{9D8B030D-6E8A-4147-A177-3AD203B41FA5}">
                      <a16:colId xmlns:a16="http://schemas.microsoft.com/office/drawing/2014/main" val="255113648"/>
                    </a:ext>
                  </a:extLst>
                </a:gridCol>
                <a:gridCol w="2853559">
                  <a:extLst>
                    <a:ext uri="{9D8B030D-6E8A-4147-A177-3AD203B41FA5}">
                      <a16:colId xmlns:a16="http://schemas.microsoft.com/office/drawing/2014/main" val="2038248785"/>
                    </a:ext>
                  </a:extLst>
                </a:gridCol>
                <a:gridCol w="1513489">
                  <a:extLst>
                    <a:ext uri="{9D8B030D-6E8A-4147-A177-3AD203B41FA5}">
                      <a16:colId xmlns:a16="http://schemas.microsoft.com/office/drawing/2014/main" val="425049706"/>
                    </a:ext>
                  </a:extLst>
                </a:gridCol>
                <a:gridCol w="1881352">
                  <a:extLst>
                    <a:ext uri="{9D8B030D-6E8A-4147-A177-3AD203B41FA5}">
                      <a16:colId xmlns:a16="http://schemas.microsoft.com/office/drawing/2014/main" val="700211734"/>
                    </a:ext>
                  </a:extLst>
                </a:gridCol>
              </a:tblGrid>
              <a:tr h="85684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>
                          <a:effectLst/>
                          <a:latin typeface="Corbel" panose="020B0503020204020204" pitchFamily="34" charset="0"/>
                        </a:rPr>
                        <a:t>№</a:t>
                      </a:r>
                      <a:endParaRPr lang="ru-RU" sz="1400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10" marR="6301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  <a:latin typeface="Corbel" panose="020B0503020204020204" pitchFamily="34" charset="0"/>
                        </a:rPr>
                        <a:t>Цель</a:t>
                      </a:r>
                      <a:endParaRPr lang="ru-RU" sz="1400" dirty="0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10" marR="6301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  <a:latin typeface="Corbel" panose="020B0503020204020204" pitchFamily="34" charset="0"/>
                        </a:rPr>
                        <a:t>Последовательность операций</a:t>
                      </a:r>
                      <a:endParaRPr lang="ru-RU" sz="1400" dirty="0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10" marR="6301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  <a:latin typeface="Corbel" panose="020B0503020204020204" pitchFamily="34" charset="0"/>
                        </a:rPr>
                        <a:t>Эскиз, фото, схема</a:t>
                      </a:r>
                      <a:endParaRPr lang="ru-RU" sz="1400" dirty="0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10" marR="6301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  <a:latin typeface="Corbel" panose="020B0503020204020204" pitchFamily="34" charset="0"/>
                        </a:rPr>
                        <a:t>Материалы</a:t>
                      </a:r>
                      <a:endParaRPr lang="ru-RU" sz="1400" dirty="0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10" marR="6301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  <a:latin typeface="Corbel" panose="020B0503020204020204" pitchFamily="34" charset="0"/>
                        </a:rPr>
                        <a:t>Инструменты</a:t>
                      </a:r>
                      <a:endParaRPr lang="ru-RU" sz="1400" dirty="0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10" marR="6301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9870063"/>
                  </a:ext>
                </a:extLst>
              </a:tr>
              <a:tr h="362875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3200" dirty="0">
                          <a:solidFill>
                            <a:schemeClr val="tx1"/>
                          </a:solidFill>
                          <a:effectLst/>
                          <a:latin typeface="Corbel" panose="020B05030202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3010" marR="630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800" kern="1200" dirty="0">
                          <a:solidFill>
                            <a:schemeClr val="dk1"/>
                          </a:solidFill>
                          <a:effectLst/>
                          <a:latin typeface="Corbel" panose="020B0503020204020204" pitchFamily="34" charset="0"/>
                          <a:ea typeface="+mn-ea"/>
                          <a:cs typeface="+mn-cs"/>
                        </a:rPr>
                        <a:t>Изготовление рук куклы</a:t>
                      </a:r>
                    </a:p>
                  </a:txBody>
                  <a:tcPr marL="63010" marR="63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20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Загнуть лоскут ткани размером 12</a:t>
                      </a:r>
                      <a:r>
                        <a:rPr lang="ru-RU" sz="20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</a:t>
                      </a:r>
                      <a:r>
                        <a:rPr lang="ru-RU" sz="20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8 см на 1/3 и скрутить к центру. </a:t>
                      </a: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20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От нижнего края отступить 1 см и плотно завязать красной ниткой, имитируя кисть руки. </a:t>
                      </a:r>
                      <a:endParaRPr lang="ru-RU" sz="3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10" marR="63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3200" dirty="0">
                        <a:solidFill>
                          <a:schemeClr val="tx1"/>
                        </a:solidFill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10" marR="63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3200" dirty="0">
                        <a:solidFill>
                          <a:schemeClr val="tx1"/>
                        </a:solidFill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10" marR="63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3200" dirty="0">
                        <a:solidFill>
                          <a:schemeClr val="tx1"/>
                        </a:solidFill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10" marR="63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1443639"/>
                  </a:ext>
                </a:extLst>
              </a:tr>
            </a:tbl>
          </a:graphicData>
        </a:graphic>
      </p:graphicFrame>
      <p:pic>
        <p:nvPicPr>
          <p:cNvPr id="6" name="Рисунок 5" descr="Ножницы со сплошной заливкой">
            <a:extLst>
              <a:ext uri="{FF2B5EF4-FFF2-40B4-BE49-F238E27FC236}">
                <a16:creationId xmlns:a16="http://schemas.microsoft.com/office/drawing/2014/main" id="{3059E859-C579-5ABD-1908-313E52B196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67873" y="2514600"/>
            <a:ext cx="914400" cy="914400"/>
          </a:xfrm>
          <a:prstGeom prst="rect">
            <a:avLst/>
          </a:prstGeom>
        </p:spPr>
      </p:pic>
      <p:sp>
        <p:nvSpPr>
          <p:cNvPr id="9" name="Rectangle 1">
            <a:extLst>
              <a:ext uri="{FF2B5EF4-FFF2-40B4-BE49-F238E27FC236}">
                <a16:creationId xmlns:a16="http://schemas.microsoft.com/office/drawing/2014/main" id="{09B16E94-F2F0-9FC3-7812-D07A7A369F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7" y="266823"/>
            <a:ext cx="12192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ТК</a:t>
            </a:r>
            <a:r>
              <a:rPr lang="ru-RU" altLang="ru-RU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ru-RU" altLang="ru-RU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ИЗГОТОВЛЕНИЯ НАРОДНОЙ КУКЛЫ-ОБЕРЕГА «КРУПЕНИЧКА»</a:t>
            </a:r>
            <a:endParaRPr kumimoji="0" lang="ru-RU" altLang="ru-RU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74AF516-A84E-8158-F82F-D15D874A9AD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4" t="30334" r="5933" b="8798"/>
          <a:stretch/>
        </p:blipFill>
        <p:spPr bwMode="auto">
          <a:xfrm>
            <a:off x="6628630" y="2256544"/>
            <a:ext cx="1565771" cy="141615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BDCDCC4-5812-41A6-9B5F-B86003696A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5180" y="3957986"/>
            <a:ext cx="1797874" cy="1619398"/>
          </a:xfrm>
          <a:prstGeom prst="rect">
            <a:avLst/>
          </a:prstGeom>
          <a:noFill/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55E0F53-0D77-AB62-6AFA-CCD5EF3BD3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4" t="30334" r="5933" b="8798"/>
          <a:stretch/>
        </p:blipFill>
        <p:spPr bwMode="auto">
          <a:xfrm>
            <a:off x="6378720" y="2172815"/>
            <a:ext cx="1804334" cy="16319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844356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979698-B5AF-5C10-6C2E-EBD8ACA273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640F4899-80E5-F9FF-34A9-2DFE430FA3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0918265"/>
              </p:ext>
            </p:extLst>
          </p:nvPr>
        </p:nvGraphicFramePr>
        <p:xfrm>
          <a:off x="110359" y="1209871"/>
          <a:ext cx="11971282" cy="55772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6184">
                  <a:extLst>
                    <a:ext uri="{9D8B030D-6E8A-4147-A177-3AD203B41FA5}">
                      <a16:colId xmlns:a16="http://schemas.microsoft.com/office/drawing/2014/main" val="3188792485"/>
                    </a:ext>
                  </a:extLst>
                </a:gridCol>
                <a:gridCol w="2437975">
                  <a:extLst>
                    <a:ext uri="{9D8B030D-6E8A-4147-A177-3AD203B41FA5}">
                      <a16:colId xmlns:a16="http://schemas.microsoft.com/office/drawing/2014/main" val="3326753316"/>
                    </a:ext>
                  </a:extLst>
                </a:gridCol>
                <a:gridCol w="2978723">
                  <a:extLst>
                    <a:ext uri="{9D8B030D-6E8A-4147-A177-3AD203B41FA5}">
                      <a16:colId xmlns:a16="http://schemas.microsoft.com/office/drawing/2014/main" val="255113648"/>
                    </a:ext>
                  </a:extLst>
                </a:gridCol>
                <a:gridCol w="2853559">
                  <a:extLst>
                    <a:ext uri="{9D8B030D-6E8A-4147-A177-3AD203B41FA5}">
                      <a16:colId xmlns:a16="http://schemas.microsoft.com/office/drawing/2014/main" val="2038248785"/>
                    </a:ext>
                  </a:extLst>
                </a:gridCol>
                <a:gridCol w="1513489">
                  <a:extLst>
                    <a:ext uri="{9D8B030D-6E8A-4147-A177-3AD203B41FA5}">
                      <a16:colId xmlns:a16="http://schemas.microsoft.com/office/drawing/2014/main" val="425049706"/>
                    </a:ext>
                  </a:extLst>
                </a:gridCol>
                <a:gridCol w="1881352">
                  <a:extLst>
                    <a:ext uri="{9D8B030D-6E8A-4147-A177-3AD203B41FA5}">
                      <a16:colId xmlns:a16="http://schemas.microsoft.com/office/drawing/2014/main" val="700211734"/>
                    </a:ext>
                  </a:extLst>
                </a:gridCol>
              </a:tblGrid>
              <a:tr h="85284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>
                          <a:effectLst/>
                          <a:latin typeface="Corbel" panose="020B0503020204020204" pitchFamily="34" charset="0"/>
                        </a:rPr>
                        <a:t>№</a:t>
                      </a:r>
                      <a:endParaRPr lang="ru-RU" sz="1400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10" marR="6301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  <a:latin typeface="Corbel" panose="020B0503020204020204" pitchFamily="34" charset="0"/>
                        </a:rPr>
                        <a:t>Цель</a:t>
                      </a:r>
                      <a:endParaRPr lang="ru-RU" sz="1400" dirty="0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10" marR="6301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  <a:latin typeface="Corbel" panose="020B0503020204020204" pitchFamily="34" charset="0"/>
                        </a:rPr>
                        <a:t>Последовательность операций</a:t>
                      </a:r>
                      <a:endParaRPr lang="ru-RU" sz="1400" dirty="0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10" marR="6301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  <a:latin typeface="Corbel" panose="020B0503020204020204" pitchFamily="34" charset="0"/>
                        </a:rPr>
                        <a:t>Эскиз, фото, схема</a:t>
                      </a:r>
                      <a:endParaRPr lang="ru-RU" sz="1400" dirty="0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10" marR="6301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  <a:latin typeface="Corbel" panose="020B0503020204020204" pitchFamily="34" charset="0"/>
                        </a:rPr>
                        <a:t>Материалы</a:t>
                      </a:r>
                      <a:endParaRPr lang="ru-RU" sz="1400" dirty="0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10" marR="6301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  <a:latin typeface="Corbel" panose="020B0503020204020204" pitchFamily="34" charset="0"/>
                        </a:rPr>
                        <a:t>Инструменты</a:t>
                      </a:r>
                      <a:endParaRPr lang="ru-RU" sz="1400" dirty="0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10" marR="6301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9870063"/>
                  </a:ext>
                </a:extLst>
              </a:tr>
              <a:tr h="363275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3200" dirty="0">
                          <a:solidFill>
                            <a:schemeClr val="tx1"/>
                          </a:solidFill>
                          <a:effectLst/>
                          <a:latin typeface="Corbel" panose="020B05030202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3010" marR="630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800" kern="1200" dirty="0">
                          <a:solidFill>
                            <a:schemeClr val="dk1"/>
                          </a:solidFill>
                          <a:effectLst/>
                          <a:latin typeface="Corbel" panose="020B0503020204020204" pitchFamily="34" charset="0"/>
                          <a:ea typeface="+mn-ea"/>
                          <a:cs typeface="+mn-cs"/>
                        </a:rPr>
                        <a:t>Изготовление рубахи- сорочки </a:t>
                      </a:r>
                      <a:br>
                        <a:rPr lang="ru-RU" sz="2800" kern="1200" dirty="0">
                          <a:solidFill>
                            <a:schemeClr val="dk1"/>
                          </a:solidFill>
                          <a:effectLst/>
                          <a:latin typeface="Corbel" panose="020B0503020204020204" pitchFamily="34" charset="0"/>
                          <a:ea typeface="+mn-ea"/>
                          <a:cs typeface="+mn-cs"/>
                        </a:rPr>
                      </a:br>
                      <a:r>
                        <a:rPr lang="ru-RU" sz="2800" kern="1200" dirty="0">
                          <a:solidFill>
                            <a:schemeClr val="dk1"/>
                          </a:solidFill>
                          <a:effectLst/>
                          <a:latin typeface="Corbel" panose="020B0503020204020204" pitchFamily="34" charset="0"/>
                          <a:ea typeface="+mn-ea"/>
                          <a:cs typeface="+mn-cs"/>
                        </a:rPr>
                        <a:t>и сарафана</a:t>
                      </a:r>
                    </a:p>
                  </a:txBody>
                  <a:tcPr marL="63010" marR="63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20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Для изготовления рубахи-сорочки взять лоскут ткани 27</a:t>
                      </a:r>
                      <a:r>
                        <a:rPr lang="ru-RU" sz="20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</a:t>
                      </a:r>
                      <a:r>
                        <a:rPr lang="ru-RU" sz="20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9 см. </a:t>
                      </a:r>
                      <a:br>
                        <a:rPr lang="ru-RU" sz="20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</a:br>
                      <a:r>
                        <a:rPr lang="ru-RU" sz="20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На нижнюю часть приклеить тесьму. </a:t>
                      </a: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20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Обернуть лоскутном куклу и завязать плотно ниткой, отступив от верхнего края примерно 5 см. Это будет шея.</a:t>
                      </a: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20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Для изготовления сарафана взять лоскут ткани 19</a:t>
                      </a:r>
                      <a:r>
                        <a:rPr lang="ru-RU" sz="20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</a:t>
                      </a:r>
                      <a:r>
                        <a:rPr lang="ru-RU" sz="20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9 см и обернуть куклу, как на фото. Завязать плотно ниткой.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10" marR="63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3200" dirty="0">
                        <a:solidFill>
                          <a:schemeClr val="tx1"/>
                        </a:solidFill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10" marR="63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3200" dirty="0">
                        <a:solidFill>
                          <a:schemeClr val="tx1"/>
                        </a:solidFill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10" marR="63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3200" dirty="0">
                        <a:solidFill>
                          <a:schemeClr val="tx1"/>
                        </a:solidFill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10" marR="63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1443639"/>
                  </a:ext>
                </a:extLst>
              </a:tr>
            </a:tbl>
          </a:graphicData>
        </a:graphic>
      </p:graphicFrame>
      <p:pic>
        <p:nvPicPr>
          <p:cNvPr id="6" name="Рисунок 5" descr="Ножницы со сплошной заливкой">
            <a:extLst>
              <a:ext uri="{FF2B5EF4-FFF2-40B4-BE49-F238E27FC236}">
                <a16:creationId xmlns:a16="http://schemas.microsoft.com/office/drawing/2014/main" id="{937F2C0E-52D0-3E74-C3B0-57694DAE4E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67873" y="2514600"/>
            <a:ext cx="914400" cy="914400"/>
          </a:xfrm>
          <a:prstGeom prst="rect">
            <a:avLst/>
          </a:prstGeom>
        </p:spPr>
      </p:pic>
      <p:sp>
        <p:nvSpPr>
          <p:cNvPr id="9" name="Rectangle 1">
            <a:extLst>
              <a:ext uri="{FF2B5EF4-FFF2-40B4-BE49-F238E27FC236}">
                <a16:creationId xmlns:a16="http://schemas.microsoft.com/office/drawing/2014/main" id="{ECDA5B62-8354-0AE7-C3D7-1B47BF0C01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7" y="266823"/>
            <a:ext cx="12192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ТК</a:t>
            </a:r>
            <a:r>
              <a:rPr lang="ru-RU" altLang="ru-RU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ru-RU" altLang="ru-RU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ИЗГОТОВЛЕНИЯ НАРОДНОЙ КУКЛЫ-ОБЕРЕГА «КРУПЕНИЧКА»</a:t>
            </a:r>
            <a:endParaRPr kumimoji="0" lang="ru-RU" altLang="ru-RU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37ECF11-BFBB-B974-730C-9A613ED4036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4" t="5927" r="19397" b="5548"/>
          <a:stretch/>
        </p:blipFill>
        <p:spPr bwMode="auto">
          <a:xfrm rot="16200000">
            <a:off x="6620832" y="1721287"/>
            <a:ext cx="1323336" cy="249684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EE08D51-029D-8400-B424-FE2C363B41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4079" y="3773216"/>
            <a:ext cx="1208100" cy="1749206"/>
          </a:xfrm>
          <a:prstGeom prst="rect">
            <a:avLst/>
          </a:prstGeom>
          <a:noFill/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0549931-67FC-9AB3-3577-4201E1B8881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6" t="9249" r="9493" b="6445"/>
          <a:stretch/>
        </p:blipFill>
        <p:spPr bwMode="auto">
          <a:xfrm>
            <a:off x="7378263" y="3773217"/>
            <a:ext cx="1152656" cy="17492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944152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2F4A16-E30C-DFD3-5665-13935DE0AE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C260B4B7-92A5-172D-91AE-6B3F0AD257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2386956"/>
              </p:ext>
            </p:extLst>
          </p:nvPr>
        </p:nvGraphicFramePr>
        <p:xfrm>
          <a:off x="110359" y="1209871"/>
          <a:ext cx="11971282" cy="52746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6184">
                  <a:extLst>
                    <a:ext uri="{9D8B030D-6E8A-4147-A177-3AD203B41FA5}">
                      <a16:colId xmlns:a16="http://schemas.microsoft.com/office/drawing/2014/main" val="3188792485"/>
                    </a:ext>
                  </a:extLst>
                </a:gridCol>
                <a:gridCol w="2437975">
                  <a:extLst>
                    <a:ext uri="{9D8B030D-6E8A-4147-A177-3AD203B41FA5}">
                      <a16:colId xmlns:a16="http://schemas.microsoft.com/office/drawing/2014/main" val="3326753316"/>
                    </a:ext>
                  </a:extLst>
                </a:gridCol>
                <a:gridCol w="2978723">
                  <a:extLst>
                    <a:ext uri="{9D8B030D-6E8A-4147-A177-3AD203B41FA5}">
                      <a16:colId xmlns:a16="http://schemas.microsoft.com/office/drawing/2014/main" val="255113648"/>
                    </a:ext>
                  </a:extLst>
                </a:gridCol>
                <a:gridCol w="2853559">
                  <a:extLst>
                    <a:ext uri="{9D8B030D-6E8A-4147-A177-3AD203B41FA5}">
                      <a16:colId xmlns:a16="http://schemas.microsoft.com/office/drawing/2014/main" val="2038248785"/>
                    </a:ext>
                  </a:extLst>
                </a:gridCol>
                <a:gridCol w="1513489">
                  <a:extLst>
                    <a:ext uri="{9D8B030D-6E8A-4147-A177-3AD203B41FA5}">
                      <a16:colId xmlns:a16="http://schemas.microsoft.com/office/drawing/2014/main" val="425049706"/>
                    </a:ext>
                  </a:extLst>
                </a:gridCol>
                <a:gridCol w="1881352">
                  <a:extLst>
                    <a:ext uri="{9D8B030D-6E8A-4147-A177-3AD203B41FA5}">
                      <a16:colId xmlns:a16="http://schemas.microsoft.com/office/drawing/2014/main" val="700211734"/>
                    </a:ext>
                  </a:extLst>
                </a:gridCol>
              </a:tblGrid>
              <a:tr h="85505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>
                          <a:effectLst/>
                          <a:latin typeface="Corbel" panose="020B0503020204020204" pitchFamily="34" charset="0"/>
                        </a:rPr>
                        <a:t>№</a:t>
                      </a:r>
                      <a:endParaRPr lang="ru-RU" sz="1400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10" marR="6301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  <a:latin typeface="Corbel" panose="020B0503020204020204" pitchFamily="34" charset="0"/>
                        </a:rPr>
                        <a:t>Цель</a:t>
                      </a:r>
                      <a:endParaRPr lang="ru-RU" sz="1400" dirty="0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10" marR="6301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  <a:latin typeface="Corbel" panose="020B0503020204020204" pitchFamily="34" charset="0"/>
                        </a:rPr>
                        <a:t>Последовательность операций</a:t>
                      </a:r>
                      <a:endParaRPr lang="ru-RU" sz="1400" dirty="0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10" marR="6301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  <a:latin typeface="Corbel" panose="020B0503020204020204" pitchFamily="34" charset="0"/>
                        </a:rPr>
                        <a:t>Эскиз, фото, схема</a:t>
                      </a:r>
                      <a:endParaRPr lang="ru-RU" sz="1400" dirty="0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10" marR="6301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  <a:latin typeface="Corbel" panose="020B0503020204020204" pitchFamily="34" charset="0"/>
                        </a:rPr>
                        <a:t>Материалы</a:t>
                      </a:r>
                      <a:endParaRPr lang="ru-RU" sz="1400" dirty="0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10" marR="6301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  <a:latin typeface="Corbel" panose="020B0503020204020204" pitchFamily="34" charset="0"/>
                        </a:rPr>
                        <a:t>Инструменты</a:t>
                      </a:r>
                      <a:endParaRPr lang="ru-RU" sz="1400" dirty="0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10" marR="6301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9870063"/>
                  </a:ext>
                </a:extLst>
              </a:tr>
              <a:tr h="36316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3200" dirty="0">
                          <a:solidFill>
                            <a:schemeClr val="tx1"/>
                          </a:solidFill>
                          <a:effectLst/>
                          <a:latin typeface="Corbel" panose="020B05030202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3010" marR="630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800" kern="1200" dirty="0">
                          <a:solidFill>
                            <a:schemeClr val="dk1"/>
                          </a:solidFill>
                          <a:effectLst/>
                          <a:latin typeface="Corbel" panose="020B0503020204020204" pitchFamily="34" charset="0"/>
                          <a:ea typeface="+mn-ea"/>
                          <a:cs typeface="+mn-cs"/>
                        </a:rPr>
                        <a:t>Изготовление душегреи</a:t>
                      </a:r>
                    </a:p>
                  </a:txBody>
                  <a:tcPr marL="63010" marR="63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20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Для изготовления душегреи взять лоскут однотонной ткани </a:t>
                      </a:r>
                      <a:br>
                        <a:rPr lang="ru-RU" sz="20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</a:br>
                      <a:r>
                        <a:rPr lang="ru-RU" sz="20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27</a:t>
                      </a:r>
                      <a:r>
                        <a:rPr lang="ru-RU" sz="20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</a:t>
                      </a:r>
                      <a:r>
                        <a:rPr lang="ru-RU" sz="20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10 см.  </a:t>
                      </a: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20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В середину полоски положить тело куклы, а по краям – валики-ручки. Завернуть руки так, чтобы они на 0,5—1 см выглядывали из рукавов.</a:t>
                      </a: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20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Аккуратно примотать душегрейку вместе с ручками к телу куклы по линии шеи.</a:t>
                      </a:r>
                      <a:endParaRPr lang="ru-RU" sz="3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10" marR="63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3200" dirty="0">
                        <a:solidFill>
                          <a:schemeClr val="tx1"/>
                        </a:solidFill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10" marR="63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3200" dirty="0">
                        <a:solidFill>
                          <a:schemeClr val="tx1"/>
                        </a:solidFill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10" marR="63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3200" dirty="0">
                        <a:solidFill>
                          <a:schemeClr val="tx1"/>
                        </a:solidFill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10" marR="63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1443639"/>
                  </a:ext>
                </a:extLst>
              </a:tr>
            </a:tbl>
          </a:graphicData>
        </a:graphic>
      </p:graphicFrame>
      <p:pic>
        <p:nvPicPr>
          <p:cNvPr id="6" name="Рисунок 5" descr="Ножницы со сплошной заливкой">
            <a:extLst>
              <a:ext uri="{FF2B5EF4-FFF2-40B4-BE49-F238E27FC236}">
                <a16:creationId xmlns:a16="http://schemas.microsoft.com/office/drawing/2014/main" id="{FE1261A7-9FFE-3381-2370-34FEA5946D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67873" y="2514600"/>
            <a:ext cx="914400" cy="914400"/>
          </a:xfrm>
          <a:prstGeom prst="rect">
            <a:avLst/>
          </a:prstGeom>
        </p:spPr>
      </p:pic>
      <p:sp>
        <p:nvSpPr>
          <p:cNvPr id="9" name="Rectangle 1">
            <a:extLst>
              <a:ext uri="{FF2B5EF4-FFF2-40B4-BE49-F238E27FC236}">
                <a16:creationId xmlns:a16="http://schemas.microsoft.com/office/drawing/2014/main" id="{4D1A09A3-3ECF-3DD2-8CED-F31B6264FD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7" y="266823"/>
            <a:ext cx="12192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ТК</a:t>
            </a:r>
            <a:r>
              <a:rPr lang="ru-RU" altLang="ru-RU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ru-RU" altLang="ru-RU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ИЗГОТОВЛЕНИЯ НАРОДНОЙ КУКЛЫ-ОБЕРЕГА «КРУПЕНИЧКА»</a:t>
            </a:r>
            <a:endParaRPr kumimoji="0" lang="ru-RU" altLang="ru-RU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BA1C752-ECE9-224D-259A-03F4C399820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6" t="8046" r="2958" b="5686"/>
          <a:stretch/>
        </p:blipFill>
        <p:spPr bwMode="auto">
          <a:xfrm rot="16200000">
            <a:off x="6450453" y="1842816"/>
            <a:ext cx="1717673" cy="229314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17D69A9-056E-5F60-AAEE-D827362307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8405" y="3886182"/>
            <a:ext cx="1027454" cy="1726337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7C54C00-DCBD-0618-84EF-C610083E2F5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7" r="6096"/>
          <a:stretch/>
        </p:blipFill>
        <p:spPr bwMode="auto">
          <a:xfrm>
            <a:off x="6162717" y="3886183"/>
            <a:ext cx="1152353" cy="172633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532595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865B99-5546-96BA-BC37-9A5A3CDCF4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F833C488-2067-76A4-F63C-C6C3ED159B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4191168"/>
              </p:ext>
            </p:extLst>
          </p:nvPr>
        </p:nvGraphicFramePr>
        <p:xfrm>
          <a:off x="110359" y="1209871"/>
          <a:ext cx="11971282" cy="45888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6184">
                  <a:extLst>
                    <a:ext uri="{9D8B030D-6E8A-4147-A177-3AD203B41FA5}">
                      <a16:colId xmlns:a16="http://schemas.microsoft.com/office/drawing/2014/main" val="3188792485"/>
                    </a:ext>
                  </a:extLst>
                </a:gridCol>
                <a:gridCol w="2437975">
                  <a:extLst>
                    <a:ext uri="{9D8B030D-6E8A-4147-A177-3AD203B41FA5}">
                      <a16:colId xmlns:a16="http://schemas.microsoft.com/office/drawing/2014/main" val="3326753316"/>
                    </a:ext>
                  </a:extLst>
                </a:gridCol>
                <a:gridCol w="2978723">
                  <a:extLst>
                    <a:ext uri="{9D8B030D-6E8A-4147-A177-3AD203B41FA5}">
                      <a16:colId xmlns:a16="http://schemas.microsoft.com/office/drawing/2014/main" val="255113648"/>
                    </a:ext>
                  </a:extLst>
                </a:gridCol>
                <a:gridCol w="2853559">
                  <a:extLst>
                    <a:ext uri="{9D8B030D-6E8A-4147-A177-3AD203B41FA5}">
                      <a16:colId xmlns:a16="http://schemas.microsoft.com/office/drawing/2014/main" val="2038248785"/>
                    </a:ext>
                  </a:extLst>
                </a:gridCol>
                <a:gridCol w="1513489">
                  <a:extLst>
                    <a:ext uri="{9D8B030D-6E8A-4147-A177-3AD203B41FA5}">
                      <a16:colId xmlns:a16="http://schemas.microsoft.com/office/drawing/2014/main" val="425049706"/>
                    </a:ext>
                  </a:extLst>
                </a:gridCol>
                <a:gridCol w="1881352">
                  <a:extLst>
                    <a:ext uri="{9D8B030D-6E8A-4147-A177-3AD203B41FA5}">
                      <a16:colId xmlns:a16="http://schemas.microsoft.com/office/drawing/2014/main" val="700211734"/>
                    </a:ext>
                  </a:extLst>
                </a:gridCol>
              </a:tblGrid>
              <a:tr h="85505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  <a:latin typeface="Corbel" panose="020B0503020204020204" pitchFamily="34" charset="0"/>
                        </a:rPr>
                        <a:t>№</a:t>
                      </a:r>
                      <a:endParaRPr lang="ru-RU" sz="1400" dirty="0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10" marR="6301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  <a:latin typeface="Corbel" panose="020B0503020204020204" pitchFamily="34" charset="0"/>
                        </a:rPr>
                        <a:t>Цель</a:t>
                      </a:r>
                      <a:endParaRPr lang="ru-RU" sz="1400" dirty="0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10" marR="6301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  <a:latin typeface="Corbel" panose="020B0503020204020204" pitchFamily="34" charset="0"/>
                        </a:rPr>
                        <a:t>Последовательность операций</a:t>
                      </a:r>
                      <a:endParaRPr lang="ru-RU" sz="1400" dirty="0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10" marR="6301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  <a:latin typeface="Corbel" panose="020B0503020204020204" pitchFamily="34" charset="0"/>
                        </a:rPr>
                        <a:t>Эскиз, фото, схема</a:t>
                      </a:r>
                      <a:endParaRPr lang="ru-RU" sz="1400" dirty="0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10" marR="6301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  <a:latin typeface="Corbel" panose="020B0503020204020204" pitchFamily="34" charset="0"/>
                        </a:rPr>
                        <a:t>Материалы</a:t>
                      </a:r>
                      <a:endParaRPr lang="ru-RU" sz="1400" dirty="0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10" marR="6301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  <a:latin typeface="Corbel" panose="020B0503020204020204" pitchFamily="34" charset="0"/>
                        </a:rPr>
                        <a:t>Инструменты</a:t>
                      </a:r>
                      <a:endParaRPr lang="ru-RU" sz="1400" dirty="0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10" marR="6301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9870063"/>
                  </a:ext>
                </a:extLst>
              </a:tr>
              <a:tr h="362929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3200" dirty="0">
                          <a:solidFill>
                            <a:schemeClr val="tx1"/>
                          </a:solidFill>
                          <a:effectLst/>
                          <a:latin typeface="Corbel" panose="020B05030202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3010" marR="630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800" kern="1200" dirty="0">
                          <a:solidFill>
                            <a:schemeClr val="dk1"/>
                          </a:solidFill>
                          <a:effectLst/>
                          <a:latin typeface="Corbel" panose="020B0503020204020204" pitchFamily="34" charset="0"/>
                          <a:ea typeface="+mn-ea"/>
                          <a:cs typeface="+mn-cs"/>
                        </a:rPr>
                        <a:t>Изготовление фартука-передника</a:t>
                      </a:r>
                    </a:p>
                  </a:txBody>
                  <a:tcPr marL="63010" marR="63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20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Для фартука-передника взять три или более лоскутка разного цвета 9</a:t>
                      </a:r>
                      <a:r>
                        <a:rPr lang="ru-RU" sz="20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</a:t>
                      </a:r>
                      <a:r>
                        <a:rPr lang="ru-RU" sz="20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10 см. </a:t>
                      </a: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20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Лоскут передника положить лицевой стороной на «лицо» куклы и привязать его </a:t>
                      </a:r>
                      <a:br>
                        <a:rPr lang="ru-RU" sz="20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</a:br>
                      <a:r>
                        <a:rPr lang="ru-RU" sz="20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к</a:t>
                      </a:r>
                      <a:r>
                        <a:rPr lang="ru-RU" sz="2000" kern="1200" baseline="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0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телу, а затем опустить вниз. </a:t>
                      </a:r>
                      <a:br>
                        <a:rPr lang="ru-RU" sz="20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</a:br>
                      <a:r>
                        <a:rPr lang="ru-RU" sz="20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Этот способ называется выворотным.</a:t>
                      </a:r>
                      <a:endParaRPr lang="ru-RU" sz="3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10" marR="63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3200" dirty="0">
                        <a:solidFill>
                          <a:schemeClr val="tx1"/>
                        </a:solidFill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10" marR="63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3200" dirty="0">
                        <a:solidFill>
                          <a:schemeClr val="tx1"/>
                        </a:solidFill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10" marR="63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3200" dirty="0">
                        <a:solidFill>
                          <a:schemeClr val="tx1"/>
                        </a:solidFill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10" marR="63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1443639"/>
                  </a:ext>
                </a:extLst>
              </a:tr>
            </a:tbl>
          </a:graphicData>
        </a:graphic>
      </p:graphicFrame>
      <p:pic>
        <p:nvPicPr>
          <p:cNvPr id="6" name="Рисунок 5" descr="Ножницы со сплошной заливкой">
            <a:extLst>
              <a:ext uri="{FF2B5EF4-FFF2-40B4-BE49-F238E27FC236}">
                <a16:creationId xmlns:a16="http://schemas.microsoft.com/office/drawing/2014/main" id="{DE288F22-7117-8B3F-CCD1-BBB918A562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67873" y="2514600"/>
            <a:ext cx="914400" cy="914400"/>
          </a:xfrm>
          <a:prstGeom prst="rect">
            <a:avLst/>
          </a:prstGeom>
        </p:spPr>
      </p:pic>
      <p:sp>
        <p:nvSpPr>
          <p:cNvPr id="9" name="Rectangle 1">
            <a:extLst>
              <a:ext uri="{FF2B5EF4-FFF2-40B4-BE49-F238E27FC236}">
                <a16:creationId xmlns:a16="http://schemas.microsoft.com/office/drawing/2014/main" id="{596EEF7B-2418-509F-439C-1C691CBBD8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7" y="266823"/>
            <a:ext cx="12192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ТК</a:t>
            </a:r>
            <a:r>
              <a:rPr lang="ru-RU" altLang="ru-RU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ru-RU" altLang="ru-RU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ИЗГОТОВЛЕНИЯ НАРОДНОЙ КУКЛЫ-ОБЕРЕГА «КРУПЕНИЧКА»</a:t>
            </a:r>
            <a:endParaRPr kumimoji="0" lang="ru-RU" altLang="ru-RU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DEF97AD-017C-F02D-8EC7-C963461DA79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56" b="14019"/>
          <a:stretch/>
        </p:blipFill>
        <p:spPr bwMode="auto">
          <a:xfrm>
            <a:off x="6451384" y="2165131"/>
            <a:ext cx="1825512" cy="17720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C35189C-9EF3-F53D-60F9-66D900D0494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88" t="7435" r="9821" b="6488"/>
          <a:stretch/>
        </p:blipFill>
        <p:spPr bwMode="auto">
          <a:xfrm>
            <a:off x="7406183" y="4005435"/>
            <a:ext cx="1002093" cy="16205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A0425F4-51BE-8114-AB55-44E130ACAF0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211" y="4005435"/>
            <a:ext cx="911110" cy="16205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9870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865B99-5546-96BA-BC37-9A5A3CDCF4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F833C488-2067-76A4-F63C-C6C3ED159B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1050322"/>
              </p:ext>
            </p:extLst>
          </p:nvPr>
        </p:nvGraphicFramePr>
        <p:xfrm>
          <a:off x="110359" y="1209871"/>
          <a:ext cx="11971282" cy="448434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6184">
                  <a:extLst>
                    <a:ext uri="{9D8B030D-6E8A-4147-A177-3AD203B41FA5}">
                      <a16:colId xmlns:a16="http://schemas.microsoft.com/office/drawing/2014/main" val="3188792485"/>
                    </a:ext>
                  </a:extLst>
                </a:gridCol>
                <a:gridCol w="2437975">
                  <a:extLst>
                    <a:ext uri="{9D8B030D-6E8A-4147-A177-3AD203B41FA5}">
                      <a16:colId xmlns:a16="http://schemas.microsoft.com/office/drawing/2014/main" val="3326753316"/>
                    </a:ext>
                  </a:extLst>
                </a:gridCol>
                <a:gridCol w="2978723">
                  <a:extLst>
                    <a:ext uri="{9D8B030D-6E8A-4147-A177-3AD203B41FA5}">
                      <a16:colId xmlns:a16="http://schemas.microsoft.com/office/drawing/2014/main" val="255113648"/>
                    </a:ext>
                  </a:extLst>
                </a:gridCol>
                <a:gridCol w="2853559">
                  <a:extLst>
                    <a:ext uri="{9D8B030D-6E8A-4147-A177-3AD203B41FA5}">
                      <a16:colId xmlns:a16="http://schemas.microsoft.com/office/drawing/2014/main" val="2038248785"/>
                    </a:ext>
                  </a:extLst>
                </a:gridCol>
                <a:gridCol w="1513489">
                  <a:extLst>
                    <a:ext uri="{9D8B030D-6E8A-4147-A177-3AD203B41FA5}">
                      <a16:colId xmlns:a16="http://schemas.microsoft.com/office/drawing/2014/main" val="425049706"/>
                    </a:ext>
                  </a:extLst>
                </a:gridCol>
                <a:gridCol w="1881352">
                  <a:extLst>
                    <a:ext uri="{9D8B030D-6E8A-4147-A177-3AD203B41FA5}">
                      <a16:colId xmlns:a16="http://schemas.microsoft.com/office/drawing/2014/main" val="700211734"/>
                    </a:ext>
                  </a:extLst>
                </a:gridCol>
              </a:tblGrid>
              <a:tr h="85505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  <a:latin typeface="Corbel" panose="020B0503020204020204" pitchFamily="34" charset="0"/>
                        </a:rPr>
                        <a:t>№</a:t>
                      </a:r>
                      <a:endParaRPr lang="ru-RU" sz="1400" dirty="0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10" marR="6301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  <a:latin typeface="Corbel" panose="020B0503020204020204" pitchFamily="34" charset="0"/>
                        </a:rPr>
                        <a:t>Цель</a:t>
                      </a:r>
                      <a:endParaRPr lang="ru-RU" sz="1400" dirty="0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10" marR="6301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  <a:latin typeface="Corbel" panose="020B0503020204020204" pitchFamily="34" charset="0"/>
                        </a:rPr>
                        <a:t>Последовательность операций</a:t>
                      </a:r>
                      <a:endParaRPr lang="ru-RU" sz="1400" dirty="0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10" marR="6301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  <a:latin typeface="Corbel" panose="020B0503020204020204" pitchFamily="34" charset="0"/>
                        </a:rPr>
                        <a:t>Эскиз, фото, схема</a:t>
                      </a:r>
                      <a:endParaRPr lang="ru-RU" sz="1400" dirty="0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10" marR="6301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  <a:latin typeface="Corbel" panose="020B0503020204020204" pitchFamily="34" charset="0"/>
                        </a:rPr>
                        <a:t>Материалы</a:t>
                      </a:r>
                      <a:endParaRPr lang="ru-RU" sz="1400" dirty="0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10" marR="6301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  <a:latin typeface="Corbel" panose="020B0503020204020204" pitchFamily="34" charset="0"/>
                        </a:rPr>
                        <a:t>Инструменты</a:t>
                      </a:r>
                      <a:endParaRPr lang="ru-RU" sz="1400" dirty="0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10" marR="6301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9870063"/>
                  </a:ext>
                </a:extLst>
              </a:tr>
              <a:tr h="362929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3200" dirty="0">
                          <a:solidFill>
                            <a:schemeClr val="tx1"/>
                          </a:solidFill>
                          <a:effectLst/>
                          <a:latin typeface="Corbel" panose="020B05030202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3010" marR="630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800" kern="1200" dirty="0">
                          <a:solidFill>
                            <a:schemeClr val="dk1"/>
                          </a:solidFill>
                          <a:effectLst/>
                          <a:latin typeface="Corbel" panose="020B0503020204020204" pitchFamily="34" charset="0"/>
                          <a:ea typeface="+mn-ea"/>
                          <a:cs typeface="+mn-cs"/>
                        </a:rPr>
                        <a:t>Оформление головы куклы</a:t>
                      </a:r>
                    </a:p>
                  </a:txBody>
                  <a:tcPr marL="63010" marR="63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Кружевную или другую ленту надеть на голову и перевязать ниткой. </a:t>
                      </a:r>
                      <a:br>
                        <a:rPr kumimoji="0" lang="ru-RU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kumimoji="0" lang="ru-RU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Это будет </a:t>
                      </a:r>
                      <a:r>
                        <a:rPr kumimoji="0" lang="ru-RU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очельник</a:t>
                      </a:r>
                      <a:r>
                        <a:rPr kumimoji="0" lang="ru-RU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  <a:endParaRPr kumimoji="0" lang="ru-RU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Поверх </a:t>
                      </a:r>
                      <a:r>
                        <a:rPr kumimoji="0" lang="ru-RU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очельника</a:t>
                      </a:r>
                      <a:r>
                        <a:rPr kumimoji="0" lang="ru-RU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повязать платочек, обмотать его вокруг шеи, завязать сзади узелком.</a:t>
                      </a:r>
                      <a:endParaRPr kumimoji="0" lang="ru-RU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10" marR="63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3200" dirty="0">
                        <a:solidFill>
                          <a:schemeClr val="tx1"/>
                        </a:solidFill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10" marR="63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3200" dirty="0">
                        <a:solidFill>
                          <a:schemeClr val="tx1"/>
                        </a:solidFill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10" marR="63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3200" dirty="0">
                        <a:solidFill>
                          <a:schemeClr val="tx1"/>
                        </a:solidFill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10" marR="63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1443639"/>
                  </a:ext>
                </a:extLst>
              </a:tr>
            </a:tbl>
          </a:graphicData>
        </a:graphic>
      </p:graphicFrame>
      <p:sp>
        <p:nvSpPr>
          <p:cNvPr id="9" name="Rectangle 1">
            <a:extLst>
              <a:ext uri="{FF2B5EF4-FFF2-40B4-BE49-F238E27FC236}">
                <a16:creationId xmlns:a16="http://schemas.microsoft.com/office/drawing/2014/main" id="{596EEF7B-2418-509F-439C-1C691CBBD8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7" y="266823"/>
            <a:ext cx="12192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ТК</a:t>
            </a:r>
            <a:r>
              <a:rPr lang="ru-RU" altLang="ru-RU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ru-RU" altLang="ru-RU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ИЗГОТОВЛЕНИЯ НАРОДНОЙ КУКЛЫ-ОБЕРЕГА «КРУПЕНИЧКА»</a:t>
            </a:r>
            <a:endParaRPr kumimoji="0" lang="ru-RU" altLang="ru-RU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8545" y="2112912"/>
            <a:ext cx="1298561" cy="185944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4421" y="4032937"/>
            <a:ext cx="1566808" cy="159119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13036" y="2830092"/>
            <a:ext cx="914479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849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21C331-7BDB-EB93-D284-5CC2F33FB8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мультфильм, дерево, строительство, дом&#10;&#10;Автоматически созданное описание">
            <a:extLst>
              <a:ext uri="{FF2B5EF4-FFF2-40B4-BE49-F238E27FC236}">
                <a16:creationId xmlns:a16="http://schemas.microsoft.com/office/drawing/2014/main" id="{64CB33E5-0E5D-500E-3C6A-9C3BE98185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t="3726" r="2841" b="1431"/>
          <a:stretch/>
        </p:blipFill>
        <p:spPr>
          <a:xfrm>
            <a:off x="337457" y="381000"/>
            <a:ext cx="6305550" cy="4724400"/>
          </a:xfrm>
          <a:prstGeom prst="rect">
            <a:avLst/>
          </a:prstGeom>
        </p:spPr>
      </p:pic>
      <p:pic>
        <p:nvPicPr>
          <p:cNvPr id="6" name="Рисунок 5" descr="Изображение выглядит как лошадь, рисунок, зарисовка, Фигурка животного&#10;&#10;Автоматически созданное описание">
            <a:extLst>
              <a:ext uri="{FF2B5EF4-FFF2-40B4-BE49-F238E27FC236}">
                <a16:creationId xmlns:a16="http://schemas.microsoft.com/office/drawing/2014/main" id="{842918A8-F7F1-2809-73F5-0670E78F4B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5" t="24000" r="10000" b="20571"/>
          <a:stretch/>
        </p:blipFill>
        <p:spPr>
          <a:xfrm>
            <a:off x="7141028" y="2362200"/>
            <a:ext cx="5050971" cy="3695699"/>
          </a:xfrm>
          <a:prstGeom prst="rect">
            <a:avLst/>
          </a:prstGeom>
        </p:spPr>
      </p:pic>
      <p:pic>
        <p:nvPicPr>
          <p:cNvPr id="4" name="Рисунок 3" descr="Изображение выглядит как мультфильм, одежда, платье, Наброски работ&#10;&#10;Автоматически созданное описание">
            <a:extLst>
              <a:ext uri="{FF2B5EF4-FFF2-40B4-BE49-F238E27FC236}">
                <a16:creationId xmlns:a16="http://schemas.microsoft.com/office/drawing/2014/main" id="{DEF7EF92-56FA-BD42-0799-CD57D14383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108" b="95560" l="9896" r="89931">
                        <a14:foregroundMark x1="72995" y1="90185" x2="68648" y2="94683"/>
                        <a14:foregroundMark x1="49040" y1="8914" x2="61632" y2="11390"/>
                        <a14:foregroundMark x1="61632" y1="11390" x2="49629" y2="8238"/>
                        <a14:foregroundMark x1="49627" y1="8241" x2="59201" y2="10811"/>
                        <a14:foregroundMark x1="28722" y1="22625" x2="28819" y2="23166"/>
                        <a14:foregroundMark x1="31250" y1="23166" x2="30660" y2="23353"/>
                        <a14:foregroundMark x1="28674" y1="22621" x2="28573" y2="23181"/>
                        <a14:foregroundMark x1="31424" y1="23069" x2="29167" y2="22876"/>
                        <a14:foregroundMark x1="88368" y1="51255" x2="88889" y2="51641"/>
                        <a14:backgroundMark x1="73264" y1="89093" x2="73958" y2="89961"/>
                        <a14:backgroundMark x1="68056" y1="94595" x2="67535" y2="95656"/>
                        <a14:backgroundMark x1="68576" y1="94788" x2="69271" y2="94498"/>
                        <a14:backgroundMark x1="68229" y1="94595" x2="68750" y2="94498"/>
                        <a14:backgroundMark x1="30604" y1="23885" x2="29862" y2="24710"/>
                        <a14:backgroundMark x1="47569" y1="8687" x2="49826" y2="8012"/>
                        <a14:backgroundMark x1="49306" y1="8301" x2="49826" y2="8205"/>
                        <a14:backgroundMark x1="30512" y1="24165" x2="29167" y2="29151"/>
                        <a14:backgroundMark x1="88715" y1="51158" x2="88715" y2="51158"/>
                        <a14:backgroundMark x1="63021" y1="37548" x2="63021" y2="37548"/>
                        <a14:backgroundMark x1="28472" y1="22008" x2="28299" y2="22587"/>
                        <a14:backgroundMark x1="28472" y1="21911" x2="28472" y2="21911"/>
                        <a14:backgroundMark x1="30903" y1="23456" x2="30903" y2="234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66" t="7037" r="7366" b="4074"/>
          <a:stretch/>
        </p:blipFill>
        <p:spPr>
          <a:xfrm>
            <a:off x="4664527" y="393700"/>
            <a:ext cx="3251201" cy="6096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323229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F5653C-C163-C66B-3689-1FACC45FD7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E5152CB7-66B2-BDB5-C3B4-0CA0C98A91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9411031"/>
              </p:ext>
            </p:extLst>
          </p:nvPr>
        </p:nvGraphicFramePr>
        <p:xfrm>
          <a:off x="110359" y="1209871"/>
          <a:ext cx="11971282" cy="448434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6184">
                  <a:extLst>
                    <a:ext uri="{9D8B030D-6E8A-4147-A177-3AD203B41FA5}">
                      <a16:colId xmlns:a16="http://schemas.microsoft.com/office/drawing/2014/main" val="3188792485"/>
                    </a:ext>
                  </a:extLst>
                </a:gridCol>
                <a:gridCol w="2437975">
                  <a:extLst>
                    <a:ext uri="{9D8B030D-6E8A-4147-A177-3AD203B41FA5}">
                      <a16:colId xmlns:a16="http://schemas.microsoft.com/office/drawing/2014/main" val="3326753316"/>
                    </a:ext>
                  </a:extLst>
                </a:gridCol>
                <a:gridCol w="2978723">
                  <a:extLst>
                    <a:ext uri="{9D8B030D-6E8A-4147-A177-3AD203B41FA5}">
                      <a16:colId xmlns:a16="http://schemas.microsoft.com/office/drawing/2014/main" val="255113648"/>
                    </a:ext>
                  </a:extLst>
                </a:gridCol>
                <a:gridCol w="2853559">
                  <a:extLst>
                    <a:ext uri="{9D8B030D-6E8A-4147-A177-3AD203B41FA5}">
                      <a16:colId xmlns:a16="http://schemas.microsoft.com/office/drawing/2014/main" val="2038248785"/>
                    </a:ext>
                  </a:extLst>
                </a:gridCol>
                <a:gridCol w="1513489">
                  <a:extLst>
                    <a:ext uri="{9D8B030D-6E8A-4147-A177-3AD203B41FA5}">
                      <a16:colId xmlns:a16="http://schemas.microsoft.com/office/drawing/2014/main" val="425049706"/>
                    </a:ext>
                  </a:extLst>
                </a:gridCol>
                <a:gridCol w="1881352">
                  <a:extLst>
                    <a:ext uri="{9D8B030D-6E8A-4147-A177-3AD203B41FA5}">
                      <a16:colId xmlns:a16="http://schemas.microsoft.com/office/drawing/2014/main" val="700211734"/>
                    </a:ext>
                  </a:extLst>
                </a:gridCol>
              </a:tblGrid>
              <a:tr h="85505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  <a:latin typeface="Corbel" panose="020B0503020204020204" pitchFamily="34" charset="0"/>
                        </a:rPr>
                        <a:t>№</a:t>
                      </a:r>
                      <a:endParaRPr lang="ru-RU" sz="1400" dirty="0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10" marR="6301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  <a:latin typeface="Corbel" panose="020B0503020204020204" pitchFamily="34" charset="0"/>
                        </a:rPr>
                        <a:t>Цель</a:t>
                      </a:r>
                      <a:endParaRPr lang="ru-RU" sz="1400" dirty="0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10" marR="6301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  <a:latin typeface="Corbel" panose="020B0503020204020204" pitchFamily="34" charset="0"/>
                        </a:rPr>
                        <a:t>Последовательность операций</a:t>
                      </a:r>
                      <a:endParaRPr lang="ru-RU" sz="1400" dirty="0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10" marR="6301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  <a:latin typeface="Corbel" panose="020B0503020204020204" pitchFamily="34" charset="0"/>
                        </a:rPr>
                        <a:t>Эскиз, фото, схема</a:t>
                      </a:r>
                      <a:endParaRPr lang="ru-RU" sz="1400" dirty="0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10" marR="6301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  <a:latin typeface="Corbel" panose="020B0503020204020204" pitchFamily="34" charset="0"/>
                        </a:rPr>
                        <a:t>Материалы</a:t>
                      </a:r>
                      <a:endParaRPr lang="ru-RU" sz="1400" dirty="0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10" marR="6301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  <a:latin typeface="Corbel" panose="020B0503020204020204" pitchFamily="34" charset="0"/>
                        </a:rPr>
                        <a:t>Инструменты</a:t>
                      </a:r>
                      <a:endParaRPr lang="ru-RU" sz="1400" dirty="0"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10" marR="6301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9870063"/>
                  </a:ext>
                </a:extLst>
              </a:tr>
              <a:tr h="362929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3200" dirty="0">
                          <a:solidFill>
                            <a:schemeClr val="tx1"/>
                          </a:solidFill>
                          <a:effectLst/>
                          <a:latin typeface="Corbel" panose="020B05030202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3010" marR="630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800" kern="1200" dirty="0">
                          <a:solidFill>
                            <a:schemeClr val="dk1"/>
                          </a:solidFill>
                          <a:effectLst/>
                          <a:latin typeface="Corbel" panose="020B0503020204020204" pitchFamily="34" charset="0"/>
                          <a:ea typeface="+mn-ea"/>
                          <a:cs typeface="+mn-cs"/>
                        </a:rPr>
                        <a:t>Оценка результата.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800" kern="1200" dirty="0">
                          <a:solidFill>
                            <a:schemeClr val="dk1"/>
                          </a:solidFill>
                          <a:effectLst/>
                          <a:latin typeface="Corbel" panose="020B0503020204020204" pitchFamily="34" charset="0"/>
                          <a:ea typeface="+mn-ea"/>
                          <a:cs typeface="+mn-cs"/>
                        </a:rPr>
                        <a:t>Дополнения</a:t>
                      </a:r>
                    </a:p>
                  </a:txBody>
                  <a:tcPr marL="63010" marR="63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2100" b="1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«</a:t>
                      </a:r>
                      <a:r>
                        <a:rPr lang="ru-RU" sz="2100" b="1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Крупеничка</a:t>
                      </a:r>
                      <a:r>
                        <a:rPr lang="ru-RU" sz="2100" b="1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» готова! </a:t>
                      </a:r>
                      <a:endParaRPr lang="ru-RU" sz="21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20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На этапе изготовления передника можно добавить пояс с бусинами и другие украшения.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10" marR="63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3200" dirty="0">
                        <a:solidFill>
                          <a:schemeClr val="tx1"/>
                        </a:solidFill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10" marR="63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3200" dirty="0">
                        <a:solidFill>
                          <a:schemeClr val="tx1"/>
                        </a:solidFill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10" marR="63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3200" dirty="0">
                        <a:solidFill>
                          <a:schemeClr val="tx1"/>
                        </a:solidFill>
                        <a:effectLst/>
                        <a:latin typeface="Corbel" panose="020B05030202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10" marR="630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1443639"/>
                  </a:ext>
                </a:extLst>
              </a:tr>
            </a:tbl>
          </a:graphicData>
        </a:graphic>
      </p:graphicFrame>
      <p:sp>
        <p:nvSpPr>
          <p:cNvPr id="9" name="Rectangle 1">
            <a:extLst>
              <a:ext uri="{FF2B5EF4-FFF2-40B4-BE49-F238E27FC236}">
                <a16:creationId xmlns:a16="http://schemas.microsoft.com/office/drawing/2014/main" id="{F62F3929-9481-94EA-0E69-0F472B95ED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7" y="266823"/>
            <a:ext cx="12192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ТК</a:t>
            </a:r>
            <a:r>
              <a:rPr lang="ru-RU" altLang="ru-RU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ru-RU" altLang="ru-RU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ИЗГОТОВЛЕНИЯ НАРОДНОЙ КУКЛЫ-ОБЕРЕГА «КРУПЕНИЧКА»</a:t>
            </a:r>
            <a:endParaRPr kumimoji="0" lang="ru-RU" altLang="ru-RU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A80ADCC-D71E-F7B0-996B-DE498B0209A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45" b="10464"/>
          <a:stretch/>
        </p:blipFill>
        <p:spPr bwMode="auto">
          <a:xfrm>
            <a:off x="6541966" y="3913605"/>
            <a:ext cx="1555221" cy="16432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23CE678-C417-50F8-68FE-31CE463EFE9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39" b="8504"/>
          <a:stretch/>
        </p:blipFill>
        <p:spPr bwMode="auto">
          <a:xfrm>
            <a:off x="6533745" y="2150929"/>
            <a:ext cx="1547000" cy="16432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797647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снимок экрана, меню, еда&#10;&#10;Автоматически созданное описание">
            <a:extLst>
              <a:ext uri="{FF2B5EF4-FFF2-40B4-BE49-F238E27FC236}">
                <a16:creationId xmlns:a16="http://schemas.microsoft.com/office/drawing/2014/main" id="{5E70DE76-310A-F13A-27D1-C8E332C640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197" y="87179"/>
            <a:ext cx="10013548" cy="6652837"/>
          </a:xfrm>
          <a:prstGeom prst="rect">
            <a:avLst/>
          </a:prstGeom>
          <a:ln w="12700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35102621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67549B-40B0-5C9E-037E-C673FA95AD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87BC2C6-EB93-8E74-115C-B1D73392D591}"/>
              </a:ext>
            </a:extLst>
          </p:cNvPr>
          <p:cNvSpPr/>
          <p:nvPr/>
        </p:nvSpPr>
        <p:spPr>
          <a:xfrm>
            <a:off x="-133004" y="174621"/>
            <a:ext cx="12469091" cy="954158"/>
          </a:xfrm>
          <a:prstGeom prst="rect">
            <a:avLst/>
          </a:prstGeom>
          <a:solidFill>
            <a:schemeClr val="accent2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>
                <a:solidFill>
                  <a:schemeClr val="bg1"/>
                </a:solidFill>
                <a:latin typeface="Corbel" panose="020B0503020204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ПЛЮСЫ </a:t>
            </a:r>
            <a:r>
              <a:rPr lang="ru-RU" sz="6000" b="1" dirty="0" err="1">
                <a:solidFill>
                  <a:schemeClr val="bg1"/>
                </a:solidFill>
                <a:latin typeface="Corbel" panose="020B0503020204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ТК</a:t>
            </a:r>
            <a:endParaRPr lang="ru-RU" sz="6000" b="1" dirty="0">
              <a:solidFill>
                <a:schemeClr val="bg1"/>
              </a:solidFill>
              <a:latin typeface="Corbel" panose="020B0503020204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Рисунок 12" descr="Значок со сплошной заливкой">
            <a:extLst>
              <a:ext uri="{FF2B5EF4-FFF2-40B4-BE49-F238E27FC236}">
                <a16:creationId xmlns:a16="http://schemas.microsoft.com/office/drawing/2014/main" id="{CD6F081C-5EB4-FDA5-8611-4AC18EAA16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6196" y="2956092"/>
            <a:ext cx="914400" cy="914400"/>
          </a:xfrm>
          <a:prstGeom prst="rect">
            <a:avLst/>
          </a:prstGeom>
        </p:spPr>
      </p:pic>
      <p:pic>
        <p:nvPicPr>
          <p:cNvPr id="15" name="Рисунок 14" descr="Значок 3 со сплошной заливкой">
            <a:extLst>
              <a:ext uri="{FF2B5EF4-FFF2-40B4-BE49-F238E27FC236}">
                <a16:creationId xmlns:a16="http://schemas.microsoft.com/office/drawing/2014/main" id="{EDE8DCCA-834D-73ED-301E-432EC7A2BF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86196" y="4238989"/>
            <a:ext cx="914400" cy="914400"/>
          </a:xfrm>
          <a:prstGeom prst="rect">
            <a:avLst/>
          </a:prstGeom>
        </p:spPr>
      </p:pic>
      <p:pic>
        <p:nvPicPr>
          <p:cNvPr id="19" name="Рисунок 18" descr="Значок 1 со сплошной заливкой">
            <a:extLst>
              <a:ext uri="{FF2B5EF4-FFF2-40B4-BE49-F238E27FC236}">
                <a16:creationId xmlns:a16="http://schemas.microsoft.com/office/drawing/2014/main" id="{659689DD-7F3C-337C-460D-6AB00CDD79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95208" y="1622190"/>
            <a:ext cx="914400" cy="914400"/>
          </a:xfrm>
          <a:prstGeom prst="rect">
            <a:avLst/>
          </a:prstGeom>
        </p:spPr>
      </p:pic>
      <p:pic>
        <p:nvPicPr>
          <p:cNvPr id="24" name="Рисунок 23" descr="В яблочко со сплошной заливкой">
            <a:extLst>
              <a:ext uri="{FF2B5EF4-FFF2-40B4-BE49-F238E27FC236}">
                <a16:creationId xmlns:a16="http://schemas.microsoft.com/office/drawing/2014/main" id="{A89CBD2E-A0D8-6625-6362-97189B806E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393241" y="4210189"/>
            <a:ext cx="972000" cy="972000"/>
          </a:xfrm>
          <a:prstGeom prst="rect">
            <a:avLst/>
          </a:prstGeom>
        </p:spPr>
      </p:pic>
      <p:pic>
        <p:nvPicPr>
          <p:cNvPr id="25" name="Рисунок 24" descr="Герой (женщина) со сплошной заливкой">
            <a:extLst>
              <a:ext uri="{FF2B5EF4-FFF2-40B4-BE49-F238E27FC236}">
                <a16:creationId xmlns:a16="http://schemas.microsoft.com/office/drawing/2014/main" id="{5C05DDEE-F7AE-4663-BA47-B931DD6C8DC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393240" y="2873292"/>
            <a:ext cx="1080000" cy="108000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0CBF7093-D72B-1697-2983-93B9188E7C69}"/>
              </a:ext>
            </a:extLst>
          </p:cNvPr>
          <p:cNvSpPr txBox="1"/>
          <p:nvPr/>
        </p:nvSpPr>
        <p:spPr>
          <a:xfrm>
            <a:off x="3625517" y="2879375"/>
            <a:ext cx="7863478" cy="1035751"/>
          </a:xfrm>
          <a:prstGeom prst="rect">
            <a:avLst/>
          </a:prstGeom>
          <a:solidFill>
            <a:schemeClr val="bg1">
              <a:alpha val="67843"/>
            </a:schemeClr>
          </a:solidFill>
        </p:spPr>
        <p:txBody>
          <a:bodyPr wrap="square" rtlCol="0" anchor="ctr">
            <a:noAutofit/>
          </a:bodyPr>
          <a:lstStyle/>
          <a:p>
            <a:pPr marL="0" marR="0" indent="0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4800" dirty="0">
                <a:solidFill>
                  <a:prstClr val="black"/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РАЗВИВАЕМ </a:t>
            </a:r>
            <a:r>
              <a:rPr kumimoji="0" lang="ru-RU" sz="48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cs typeface="Calibri" panose="020F0502020204030204" pitchFamily="34" charset="0"/>
              </a:rPr>
              <a:t>МЫШЛЕНИЕ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6A78E65-9A43-332F-BD37-0F14FBDC72A3}"/>
              </a:ext>
            </a:extLst>
          </p:cNvPr>
          <p:cNvSpPr txBox="1"/>
          <p:nvPr/>
        </p:nvSpPr>
        <p:spPr>
          <a:xfrm>
            <a:off x="3625516" y="4178314"/>
            <a:ext cx="7863477" cy="1035751"/>
          </a:xfrm>
          <a:prstGeom prst="rect">
            <a:avLst/>
          </a:prstGeom>
          <a:solidFill>
            <a:schemeClr val="bg1">
              <a:alpha val="67843"/>
            </a:schemeClr>
          </a:solidFill>
        </p:spPr>
        <p:txBody>
          <a:bodyPr wrap="square" rtlCol="0" anchor="ctr">
            <a:normAutofit/>
          </a:bodyPr>
          <a:lstStyle/>
          <a:p>
            <a:pPr marL="0" marR="0" indent="0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48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cs typeface="Calibri" panose="020F0502020204030204" pitchFamily="34" charset="0"/>
              </a:rPr>
              <a:t>АКТУАЛЬНОСТЬ</a:t>
            </a:r>
            <a:endParaRPr kumimoji="0" lang="ru-RU" sz="40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2480864" y="1440800"/>
            <a:ext cx="914400" cy="1277181"/>
            <a:chOff x="2480864" y="1440800"/>
            <a:chExt cx="914400" cy="1277181"/>
          </a:xfrm>
        </p:grpSpPr>
        <p:pic>
          <p:nvPicPr>
            <p:cNvPr id="39" name="Рисунок 38" descr="Открытая ладонь со сплошной заливкой">
              <a:extLst>
                <a:ext uri="{FF2B5EF4-FFF2-40B4-BE49-F238E27FC236}">
                  <a16:creationId xmlns:a16="http://schemas.microsoft.com/office/drawing/2014/main" id="{CBF2B7BA-AFF4-EBAC-0482-060C604B9D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2480864" y="1803581"/>
              <a:ext cx="914400" cy="914400"/>
            </a:xfrm>
            <a:prstGeom prst="rect">
              <a:avLst/>
            </a:prstGeom>
          </p:spPr>
        </p:pic>
        <p:pic>
          <p:nvPicPr>
            <p:cNvPr id="40" name="Рисунок 39" descr="Папка-планшет с галочками со сплошной заливкой">
              <a:extLst>
                <a:ext uri="{FF2B5EF4-FFF2-40B4-BE49-F238E27FC236}">
                  <a16:creationId xmlns:a16="http://schemas.microsoft.com/office/drawing/2014/main" id="{5DCDF8B5-8A01-778F-53EF-564E590B17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2542475" y="1440800"/>
              <a:ext cx="737209" cy="737209"/>
            </a:xfrm>
            <a:prstGeom prst="rect">
              <a:avLst/>
            </a:prstGeom>
          </p:spPr>
        </p:pic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898D4EA0-1010-3B60-A726-41F6DBE7FA54}"/>
              </a:ext>
            </a:extLst>
          </p:cNvPr>
          <p:cNvSpPr txBox="1"/>
          <p:nvPr/>
        </p:nvSpPr>
        <p:spPr>
          <a:xfrm>
            <a:off x="3626171" y="1561515"/>
            <a:ext cx="7862823" cy="1035751"/>
          </a:xfrm>
          <a:prstGeom prst="rect">
            <a:avLst/>
          </a:prstGeom>
          <a:solidFill>
            <a:schemeClr val="accent2">
              <a:alpha val="67843"/>
            </a:schemeClr>
          </a:solidFill>
        </p:spPr>
        <p:txBody>
          <a:bodyPr wrap="square" rtlCol="0" anchor="ctr">
            <a:normAutofit/>
          </a:bodyPr>
          <a:lstStyle/>
          <a:p>
            <a:pPr marL="0" marR="0" indent="0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4800" b="1" dirty="0">
                <a:solidFill>
                  <a:prstClr val="black"/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ДАРИМ ТЕХНОЛОГИЮ</a:t>
            </a:r>
            <a:endParaRPr kumimoji="0" lang="ru-RU" sz="4800" b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78071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блачко с текстом: овальное 9">
            <a:extLst>
              <a:ext uri="{FF2B5EF4-FFF2-40B4-BE49-F238E27FC236}">
                <a16:creationId xmlns:a16="http://schemas.microsoft.com/office/drawing/2014/main" id="{371FDE57-E927-5CD7-51E6-415472A4CBE4}"/>
              </a:ext>
            </a:extLst>
          </p:cNvPr>
          <p:cNvSpPr/>
          <p:nvPr/>
        </p:nvSpPr>
        <p:spPr>
          <a:xfrm>
            <a:off x="562848" y="1722857"/>
            <a:ext cx="4277577" cy="3484133"/>
          </a:xfrm>
          <a:prstGeom prst="wedgeEllipseCallout">
            <a:avLst>
              <a:gd name="adj1" fmla="val -54544"/>
              <a:gd name="adj2" fmla="val 27811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4800" dirty="0">
                <a:latin typeface="Calibri" panose="020F0502020204030204" pitchFamily="34" charset="0"/>
              </a:rPr>
              <a:t>Не давай человеку </a:t>
            </a:r>
            <a:br>
              <a:rPr lang="ru-RU" sz="4800" dirty="0">
                <a:latin typeface="Calibri" panose="020F0502020204030204" pitchFamily="34" charset="0"/>
              </a:rPr>
            </a:br>
            <a:r>
              <a:rPr lang="ru-RU" sz="4800" dirty="0">
                <a:latin typeface="Calibri" panose="020F0502020204030204" pitchFamily="34" charset="0"/>
              </a:rPr>
              <a:t>рыбу, </a:t>
            </a:r>
            <a:br>
              <a:rPr lang="ru-RU" sz="4800" dirty="0">
                <a:latin typeface="Calibri" panose="020F0502020204030204" pitchFamily="34" charset="0"/>
              </a:rPr>
            </a:br>
            <a:r>
              <a:rPr lang="ru-RU" sz="4800" dirty="0">
                <a:latin typeface="Calibri" panose="020F0502020204030204" pitchFamily="34" charset="0"/>
              </a:rPr>
              <a:t>дай ему удочку…</a:t>
            </a:r>
          </a:p>
        </p:txBody>
      </p:sp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40F95724-AA88-F0CD-4871-F8E423DBEF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33800482"/>
              </p:ext>
            </p:extLst>
          </p:nvPr>
        </p:nvGraphicFramePr>
        <p:xfrm>
          <a:off x="2696897" y="1515023"/>
          <a:ext cx="10351911" cy="54948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4" name="Рисунок 13" descr="Стрелка: поворот вправо со сплошной заливкой">
            <a:extLst>
              <a:ext uri="{FF2B5EF4-FFF2-40B4-BE49-F238E27FC236}">
                <a16:creationId xmlns:a16="http://schemas.microsoft.com/office/drawing/2014/main" id="{15D43B7D-9900-3534-17EF-0B8E915684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282311" y="3558338"/>
            <a:ext cx="993422" cy="993422"/>
          </a:xfrm>
          <a:prstGeom prst="rect">
            <a:avLst/>
          </a:prstGeom>
        </p:spPr>
      </p:pic>
      <p:pic>
        <p:nvPicPr>
          <p:cNvPr id="12" name="Рисунок 11" descr="Значок 1 со сплошной заливкой">
            <a:extLst>
              <a:ext uri="{FF2B5EF4-FFF2-40B4-BE49-F238E27FC236}">
                <a16:creationId xmlns:a16="http://schemas.microsoft.com/office/drawing/2014/main" id="{659689DD-7F3C-337C-460D-6AB00CDD799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069113" y="627066"/>
            <a:ext cx="914400" cy="9144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154097" y="566391"/>
            <a:ext cx="914400" cy="1277181"/>
            <a:chOff x="3454769" y="445676"/>
            <a:chExt cx="914400" cy="1277181"/>
          </a:xfrm>
        </p:grpSpPr>
        <p:pic>
          <p:nvPicPr>
            <p:cNvPr id="19" name="Рисунок 18" descr="Открытая ладонь со сплошной заливкой">
              <a:extLst>
                <a:ext uri="{FF2B5EF4-FFF2-40B4-BE49-F238E27FC236}">
                  <a16:creationId xmlns:a16="http://schemas.microsoft.com/office/drawing/2014/main" id="{CBF2B7BA-AFF4-EBAC-0482-060C604B9D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3454769" y="808457"/>
              <a:ext cx="914400" cy="914400"/>
            </a:xfrm>
            <a:prstGeom prst="rect">
              <a:avLst/>
            </a:prstGeom>
          </p:spPr>
        </p:pic>
        <p:pic>
          <p:nvPicPr>
            <p:cNvPr id="20" name="Рисунок 19" descr="Папка-планшет с галочками со сплошной заливкой">
              <a:extLst>
                <a:ext uri="{FF2B5EF4-FFF2-40B4-BE49-F238E27FC236}">
                  <a16:creationId xmlns:a16="http://schemas.microsoft.com/office/drawing/2014/main" id="{5DCDF8B5-8A01-778F-53EF-564E590B17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3516380" y="445676"/>
              <a:ext cx="737209" cy="737209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898D4EA0-1010-3B60-A726-41F6DBE7FA54}"/>
              </a:ext>
            </a:extLst>
          </p:cNvPr>
          <p:cNvSpPr txBox="1"/>
          <p:nvPr/>
        </p:nvSpPr>
        <p:spPr>
          <a:xfrm>
            <a:off x="4300692" y="516274"/>
            <a:ext cx="6677807" cy="1035751"/>
          </a:xfrm>
          <a:prstGeom prst="rect">
            <a:avLst/>
          </a:prstGeom>
          <a:solidFill>
            <a:schemeClr val="accent2">
              <a:alpha val="67843"/>
            </a:schemeClr>
          </a:solidFill>
        </p:spPr>
        <p:txBody>
          <a:bodyPr wrap="square" rtlCol="0" anchor="ctr">
            <a:normAutofit/>
          </a:bodyPr>
          <a:lstStyle/>
          <a:p>
            <a:pPr marL="0" marR="0" indent="0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4800" dirty="0">
                <a:solidFill>
                  <a:prstClr val="black"/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ДАРИМ ТЕХНОЛОГИЮ</a:t>
            </a:r>
            <a:endParaRPr kumimoji="0" lang="ru-RU" sz="48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76902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074EEC-6CDF-87C0-075D-DD2BAF8A76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35CA19CD-6128-8BF6-39E9-4120304662F4}"/>
              </a:ext>
            </a:extLst>
          </p:cNvPr>
          <p:cNvGraphicFramePr/>
          <p:nvPr/>
        </p:nvGraphicFramePr>
        <p:xfrm>
          <a:off x="22577" y="110359"/>
          <a:ext cx="11226800" cy="66057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6" name="Рисунок 15" descr="Конверт для денег со сплошной заливкой">
            <a:extLst>
              <a:ext uri="{FF2B5EF4-FFF2-40B4-BE49-F238E27FC236}">
                <a16:creationId xmlns:a16="http://schemas.microsoft.com/office/drawing/2014/main" id="{9D6395E5-21AC-3B90-DE6C-6C2109B700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87273" y="541360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0907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2922E5-1AD3-F4D5-9FA6-4FCF3955FD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951B11C4-3660-B256-8659-62D71EB91DA4}"/>
              </a:ext>
            </a:extLst>
          </p:cNvPr>
          <p:cNvGraphicFramePr/>
          <p:nvPr/>
        </p:nvGraphicFramePr>
        <p:xfrm>
          <a:off x="22577" y="110359"/>
          <a:ext cx="11226800" cy="66057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5" name="Рисунок 14" descr="Оригами со сплошной заливкой">
            <a:extLst>
              <a:ext uri="{FF2B5EF4-FFF2-40B4-BE49-F238E27FC236}">
                <a16:creationId xmlns:a16="http://schemas.microsoft.com/office/drawing/2014/main" id="{613DF4E5-ADE0-54EA-9BF4-2D3860F060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63655" y="4179173"/>
            <a:ext cx="914400" cy="914400"/>
          </a:xfrm>
          <a:prstGeom prst="rect">
            <a:avLst/>
          </a:prstGeom>
        </p:spPr>
      </p:pic>
      <p:pic>
        <p:nvPicPr>
          <p:cNvPr id="16" name="Рисунок 15" descr="Конверт для денег со сплошной заливкой">
            <a:extLst>
              <a:ext uri="{FF2B5EF4-FFF2-40B4-BE49-F238E27FC236}">
                <a16:creationId xmlns:a16="http://schemas.microsoft.com/office/drawing/2014/main" id="{A2189758-37AA-708D-E6CC-740EF5FCFD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87273" y="541360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8237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A01886-16E5-691C-2861-55045F026C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21EA6ABE-EE0E-93B6-61BA-BB4B9E740B59}"/>
              </a:ext>
            </a:extLst>
          </p:cNvPr>
          <p:cNvGraphicFramePr/>
          <p:nvPr/>
        </p:nvGraphicFramePr>
        <p:xfrm>
          <a:off x="22577" y="110359"/>
          <a:ext cx="11226800" cy="66057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4" name="Рисунок 13" descr="Мандала со сплошной заливкой">
            <a:extLst>
              <a:ext uri="{FF2B5EF4-FFF2-40B4-BE49-F238E27FC236}">
                <a16:creationId xmlns:a16="http://schemas.microsoft.com/office/drawing/2014/main" id="{924A47F9-3554-D40A-6E05-6A5ACD0F8D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54783" y="2956034"/>
            <a:ext cx="914400" cy="914400"/>
          </a:xfrm>
          <a:prstGeom prst="rect">
            <a:avLst/>
          </a:prstGeom>
        </p:spPr>
      </p:pic>
      <p:pic>
        <p:nvPicPr>
          <p:cNvPr id="15" name="Рисунок 14" descr="Оригами со сплошной заливкой">
            <a:extLst>
              <a:ext uri="{FF2B5EF4-FFF2-40B4-BE49-F238E27FC236}">
                <a16:creationId xmlns:a16="http://schemas.microsoft.com/office/drawing/2014/main" id="{F9D69646-80F5-D98E-EEE3-18493E5928E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63655" y="4179173"/>
            <a:ext cx="914400" cy="914400"/>
          </a:xfrm>
          <a:prstGeom prst="rect">
            <a:avLst/>
          </a:prstGeom>
        </p:spPr>
      </p:pic>
      <p:pic>
        <p:nvPicPr>
          <p:cNvPr id="16" name="Рисунок 15" descr="Конверт для денег со сплошной заливкой">
            <a:extLst>
              <a:ext uri="{FF2B5EF4-FFF2-40B4-BE49-F238E27FC236}">
                <a16:creationId xmlns:a16="http://schemas.microsoft.com/office/drawing/2014/main" id="{2C2D18BD-9FAB-D3F5-A621-F5353B71512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87273" y="541360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8661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F90560-C33C-5EFC-9E67-B64E71EA83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4A1E12BA-7607-868F-B55E-716B7C4F6BB9}"/>
              </a:ext>
            </a:extLst>
          </p:cNvPr>
          <p:cNvGraphicFramePr/>
          <p:nvPr/>
        </p:nvGraphicFramePr>
        <p:xfrm>
          <a:off x="22577" y="110359"/>
          <a:ext cx="11226800" cy="66057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3" name="Рисунок 12" descr="Папка-планшет с галочками со сплошной заливкой">
            <a:extLst>
              <a:ext uri="{FF2B5EF4-FFF2-40B4-BE49-F238E27FC236}">
                <a16:creationId xmlns:a16="http://schemas.microsoft.com/office/drawing/2014/main" id="{2A95C707-E7E8-89EB-9EB5-7AECDC7B77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63655" y="1687566"/>
            <a:ext cx="914400" cy="914400"/>
          </a:xfrm>
          <a:prstGeom prst="rect">
            <a:avLst/>
          </a:prstGeom>
        </p:spPr>
      </p:pic>
      <p:pic>
        <p:nvPicPr>
          <p:cNvPr id="14" name="Рисунок 13" descr="Мандала со сплошной заливкой">
            <a:extLst>
              <a:ext uri="{FF2B5EF4-FFF2-40B4-BE49-F238E27FC236}">
                <a16:creationId xmlns:a16="http://schemas.microsoft.com/office/drawing/2014/main" id="{B81988EB-4A4C-6B01-FF03-7F90F982DB8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54783" y="2956034"/>
            <a:ext cx="914400" cy="914400"/>
          </a:xfrm>
          <a:prstGeom prst="rect">
            <a:avLst/>
          </a:prstGeom>
        </p:spPr>
      </p:pic>
      <p:pic>
        <p:nvPicPr>
          <p:cNvPr id="15" name="Рисунок 14" descr="Оригами со сплошной заливкой">
            <a:extLst>
              <a:ext uri="{FF2B5EF4-FFF2-40B4-BE49-F238E27FC236}">
                <a16:creationId xmlns:a16="http://schemas.microsoft.com/office/drawing/2014/main" id="{E1047F49-A37E-A695-A966-E395F93A9C4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63655" y="4179173"/>
            <a:ext cx="914400" cy="914400"/>
          </a:xfrm>
          <a:prstGeom prst="rect">
            <a:avLst/>
          </a:prstGeom>
        </p:spPr>
      </p:pic>
      <p:pic>
        <p:nvPicPr>
          <p:cNvPr id="16" name="Рисунок 15" descr="Конверт для денег со сплошной заливкой">
            <a:extLst>
              <a:ext uri="{FF2B5EF4-FFF2-40B4-BE49-F238E27FC236}">
                <a16:creationId xmlns:a16="http://schemas.microsoft.com/office/drawing/2014/main" id="{E4CE8DAF-54F1-7E30-6152-01CC0C411E6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87273" y="541360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382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EC29A9-3954-1E20-1491-FB416F91D7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592668A5-5EFC-D98A-17AA-B9A370CED050}"/>
              </a:ext>
            </a:extLst>
          </p:cNvPr>
          <p:cNvGraphicFramePr/>
          <p:nvPr/>
        </p:nvGraphicFramePr>
        <p:xfrm>
          <a:off x="22577" y="110359"/>
          <a:ext cx="11226800" cy="66057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3" name="Рисунок 12" descr="Папка-планшет с галочками со сплошной заливкой">
            <a:extLst>
              <a:ext uri="{FF2B5EF4-FFF2-40B4-BE49-F238E27FC236}">
                <a16:creationId xmlns:a16="http://schemas.microsoft.com/office/drawing/2014/main" id="{89E07385-BAC7-42E8-5CCE-C975525B6A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63655" y="1687566"/>
            <a:ext cx="914400" cy="914400"/>
          </a:xfrm>
          <a:prstGeom prst="rect">
            <a:avLst/>
          </a:prstGeom>
        </p:spPr>
      </p:pic>
      <p:pic>
        <p:nvPicPr>
          <p:cNvPr id="14" name="Рисунок 13" descr="Мандала со сплошной заливкой">
            <a:extLst>
              <a:ext uri="{FF2B5EF4-FFF2-40B4-BE49-F238E27FC236}">
                <a16:creationId xmlns:a16="http://schemas.microsoft.com/office/drawing/2014/main" id="{73728929-B7BB-126F-0F0A-56F93B20A25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54783" y="2956034"/>
            <a:ext cx="914400" cy="914400"/>
          </a:xfrm>
          <a:prstGeom prst="rect">
            <a:avLst/>
          </a:prstGeom>
        </p:spPr>
      </p:pic>
      <p:pic>
        <p:nvPicPr>
          <p:cNvPr id="15" name="Рисунок 14" descr="Оригами со сплошной заливкой">
            <a:extLst>
              <a:ext uri="{FF2B5EF4-FFF2-40B4-BE49-F238E27FC236}">
                <a16:creationId xmlns:a16="http://schemas.microsoft.com/office/drawing/2014/main" id="{6D5DA619-F9DC-D5F3-DB41-35C22B99D78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63655" y="4179173"/>
            <a:ext cx="914400" cy="914400"/>
          </a:xfrm>
          <a:prstGeom prst="rect">
            <a:avLst/>
          </a:prstGeom>
        </p:spPr>
      </p:pic>
      <p:pic>
        <p:nvPicPr>
          <p:cNvPr id="16" name="Рисунок 15" descr="Конверт для денег со сплошной заливкой">
            <a:extLst>
              <a:ext uri="{FF2B5EF4-FFF2-40B4-BE49-F238E27FC236}">
                <a16:creationId xmlns:a16="http://schemas.microsoft.com/office/drawing/2014/main" id="{FF572894-A053-6AE9-8841-49FEEFDD4B7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87273" y="5413601"/>
            <a:ext cx="914400" cy="914400"/>
          </a:xfrm>
          <a:prstGeom prst="rect">
            <a:avLst/>
          </a:prstGeom>
        </p:spPr>
      </p:pic>
      <p:pic>
        <p:nvPicPr>
          <p:cNvPr id="17" name="Рисунок 16" descr="Пользовательский интерфейс и взаимодействие с пользователем со сплошной заливкой">
            <a:extLst>
              <a:ext uri="{FF2B5EF4-FFF2-40B4-BE49-F238E27FC236}">
                <a16:creationId xmlns:a16="http://schemas.microsoft.com/office/drawing/2014/main" id="{3F7A2736-96B9-4B81-EB33-F49F31D300D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74880" y="50946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2233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DCE883-18D0-B194-5A01-F0645ECA95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авая круглая скобка 5">
            <a:extLst>
              <a:ext uri="{FF2B5EF4-FFF2-40B4-BE49-F238E27FC236}">
                <a16:creationId xmlns:a16="http://schemas.microsoft.com/office/drawing/2014/main" id="{CC4E41FA-27C6-6063-88A7-D331A1D1E0C8}"/>
              </a:ext>
            </a:extLst>
          </p:cNvPr>
          <p:cNvSpPr/>
          <p:nvPr/>
        </p:nvSpPr>
        <p:spPr>
          <a:xfrm>
            <a:off x="10886863" y="908988"/>
            <a:ext cx="780299" cy="3738761"/>
          </a:xfrm>
          <a:custGeom>
            <a:avLst/>
            <a:gdLst>
              <a:gd name="connsiteX0" fmla="*/ 0 w 417786"/>
              <a:gd name="connsiteY0" fmla="*/ 0 h 3733350"/>
              <a:gd name="connsiteX1" fmla="*/ 417786 w 417786"/>
              <a:gd name="connsiteY1" fmla="*/ 4 h 3733350"/>
              <a:gd name="connsiteX2" fmla="*/ 417786 w 417786"/>
              <a:gd name="connsiteY2" fmla="*/ 3733346 h 3733350"/>
              <a:gd name="connsiteX3" fmla="*/ 0 w 417786"/>
              <a:gd name="connsiteY3" fmla="*/ 3733350 h 3733350"/>
              <a:gd name="connsiteX4" fmla="*/ 0 w 417786"/>
              <a:gd name="connsiteY4" fmla="*/ 0 h 3733350"/>
              <a:gd name="connsiteX0" fmla="*/ 0 w 417786"/>
              <a:gd name="connsiteY0" fmla="*/ 0 h 3733350"/>
              <a:gd name="connsiteX1" fmla="*/ 417786 w 417786"/>
              <a:gd name="connsiteY1" fmla="*/ 4 h 3733350"/>
              <a:gd name="connsiteX2" fmla="*/ 417786 w 417786"/>
              <a:gd name="connsiteY2" fmla="*/ 3733346 h 3733350"/>
              <a:gd name="connsiteX3" fmla="*/ 0 w 417786"/>
              <a:gd name="connsiteY3" fmla="*/ 3733350 h 3733350"/>
              <a:gd name="connsiteX0" fmla="*/ 362513 w 780299"/>
              <a:gd name="connsiteY0" fmla="*/ 5411 h 3738761"/>
              <a:gd name="connsiteX1" fmla="*/ 780299 w 780299"/>
              <a:gd name="connsiteY1" fmla="*/ 5415 h 3738761"/>
              <a:gd name="connsiteX2" fmla="*/ 780299 w 780299"/>
              <a:gd name="connsiteY2" fmla="*/ 3738757 h 3738761"/>
              <a:gd name="connsiteX3" fmla="*/ 362513 w 780299"/>
              <a:gd name="connsiteY3" fmla="*/ 3738761 h 3738761"/>
              <a:gd name="connsiteX4" fmla="*/ 362513 w 780299"/>
              <a:gd name="connsiteY4" fmla="*/ 5411 h 3738761"/>
              <a:gd name="connsiteX0" fmla="*/ 0 w 780299"/>
              <a:gd name="connsiteY0" fmla="*/ 0 h 3738761"/>
              <a:gd name="connsiteX1" fmla="*/ 780299 w 780299"/>
              <a:gd name="connsiteY1" fmla="*/ 5415 h 3738761"/>
              <a:gd name="connsiteX2" fmla="*/ 780299 w 780299"/>
              <a:gd name="connsiteY2" fmla="*/ 3738757 h 3738761"/>
              <a:gd name="connsiteX3" fmla="*/ 362513 w 780299"/>
              <a:gd name="connsiteY3" fmla="*/ 3738761 h 3738761"/>
              <a:gd name="connsiteX0" fmla="*/ 166170 w 780299"/>
              <a:gd name="connsiteY0" fmla="*/ 5411 h 3738761"/>
              <a:gd name="connsiteX1" fmla="*/ 780299 w 780299"/>
              <a:gd name="connsiteY1" fmla="*/ 5415 h 3738761"/>
              <a:gd name="connsiteX2" fmla="*/ 780299 w 780299"/>
              <a:gd name="connsiteY2" fmla="*/ 3738757 h 3738761"/>
              <a:gd name="connsiteX3" fmla="*/ 362513 w 780299"/>
              <a:gd name="connsiteY3" fmla="*/ 3738761 h 3738761"/>
              <a:gd name="connsiteX4" fmla="*/ 166170 w 780299"/>
              <a:gd name="connsiteY4" fmla="*/ 5411 h 3738761"/>
              <a:gd name="connsiteX0" fmla="*/ 0 w 780299"/>
              <a:gd name="connsiteY0" fmla="*/ 0 h 3738761"/>
              <a:gd name="connsiteX1" fmla="*/ 780299 w 780299"/>
              <a:gd name="connsiteY1" fmla="*/ 5415 h 3738761"/>
              <a:gd name="connsiteX2" fmla="*/ 780299 w 780299"/>
              <a:gd name="connsiteY2" fmla="*/ 3738757 h 3738761"/>
              <a:gd name="connsiteX3" fmla="*/ 362513 w 780299"/>
              <a:gd name="connsiteY3" fmla="*/ 3738761 h 3738761"/>
              <a:gd name="connsiteX0" fmla="*/ 20315 w 780299"/>
              <a:gd name="connsiteY0" fmla="*/ 5411 h 3738761"/>
              <a:gd name="connsiteX1" fmla="*/ 780299 w 780299"/>
              <a:gd name="connsiteY1" fmla="*/ 5415 h 3738761"/>
              <a:gd name="connsiteX2" fmla="*/ 780299 w 780299"/>
              <a:gd name="connsiteY2" fmla="*/ 3738757 h 3738761"/>
              <a:gd name="connsiteX3" fmla="*/ 362513 w 780299"/>
              <a:gd name="connsiteY3" fmla="*/ 3738761 h 3738761"/>
              <a:gd name="connsiteX4" fmla="*/ 20315 w 780299"/>
              <a:gd name="connsiteY4" fmla="*/ 5411 h 3738761"/>
              <a:gd name="connsiteX0" fmla="*/ 0 w 780299"/>
              <a:gd name="connsiteY0" fmla="*/ 0 h 3738761"/>
              <a:gd name="connsiteX1" fmla="*/ 780299 w 780299"/>
              <a:gd name="connsiteY1" fmla="*/ 5415 h 3738761"/>
              <a:gd name="connsiteX2" fmla="*/ 780299 w 780299"/>
              <a:gd name="connsiteY2" fmla="*/ 3738757 h 3738761"/>
              <a:gd name="connsiteX3" fmla="*/ 362513 w 780299"/>
              <a:gd name="connsiteY3" fmla="*/ 3738761 h 3738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0299" h="3738761" stroke="0" extrusionOk="0">
                <a:moveTo>
                  <a:pt x="20315" y="5411"/>
                </a:moveTo>
                <a:lnTo>
                  <a:pt x="780299" y="5415"/>
                </a:lnTo>
                <a:lnTo>
                  <a:pt x="780299" y="3738757"/>
                </a:lnTo>
                <a:cubicBezTo>
                  <a:pt x="780299" y="3738759"/>
                  <a:pt x="593250" y="3738761"/>
                  <a:pt x="362513" y="3738761"/>
                </a:cubicBezTo>
                <a:lnTo>
                  <a:pt x="20315" y="5411"/>
                </a:lnTo>
                <a:close/>
              </a:path>
              <a:path w="780299" h="3738761" fill="none">
                <a:moveTo>
                  <a:pt x="0" y="0"/>
                </a:moveTo>
                <a:lnTo>
                  <a:pt x="780299" y="5415"/>
                </a:lnTo>
                <a:lnTo>
                  <a:pt x="780299" y="3738757"/>
                </a:lnTo>
                <a:cubicBezTo>
                  <a:pt x="780299" y="3738759"/>
                  <a:pt x="593250" y="3738761"/>
                  <a:pt x="362513" y="3738761"/>
                </a:cubicBezTo>
              </a:path>
            </a:pathLst>
          </a:custGeom>
          <a:ln w="57150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196B24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1B787E3D-6A47-BC23-D36F-189FDDB91ED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27307222"/>
              </p:ext>
            </p:extLst>
          </p:nvPr>
        </p:nvGraphicFramePr>
        <p:xfrm>
          <a:off x="22577" y="110359"/>
          <a:ext cx="11226800" cy="66057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Стрелка: вниз 6">
            <a:extLst>
              <a:ext uri="{FF2B5EF4-FFF2-40B4-BE49-F238E27FC236}">
                <a16:creationId xmlns:a16="http://schemas.microsoft.com/office/drawing/2014/main" id="{98987F76-CA9D-0943-DC79-5D9853863FC6}"/>
              </a:ext>
            </a:extLst>
          </p:cNvPr>
          <p:cNvSpPr/>
          <p:nvPr/>
        </p:nvSpPr>
        <p:spPr>
          <a:xfrm rot="5400000">
            <a:off x="11088825" y="4458786"/>
            <a:ext cx="500030" cy="377926"/>
          </a:xfrm>
          <a:prstGeom prst="downArrow">
            <a:avLst>
              <a:gd name="adj1" fmla="val 6492"/>
              <a:gd name="adj2" fmla="val 92185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13" name="Рисунок 12" descr="Папка-планшет с галочками со сплошной заливкой">
            <a:extLst>
              <a:ext uri="{FF2B5EF4-FFF2-40B4-BE49-F238E27FC236}">
                <a16:creationId xmlns:a16="http://schemas.microsoft.com/office/drawing/2014/main" id="{05343E4E-5838-ADC7-6D02-CEC5FCC745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63655" y="1687566"/>
            <a:ext cx="914400" cy="914400"/>
          </a:xfrm>
          <a:prstGeom prst="rect">
            <a:avLst/>
          </a:prstGeom>
        </p:spPr>
      </p:pic>
      <p:pic>
        <p:nvPicPr>
          <p:cNvPr id="14" name="Рисунок 13" descr="Мандала со сплошной заливкой">
            <a:extLst>
              <a:ext uri="{FF2B5EF4-FFF2-40B4-BE49-F238E27FC236}">
                <a16:creationId xmlns:a16="http://schemas.microsoft.com/office/drawing/2014/main" id="{EEA27A89-BC74-D80D-ECF0-111A38AE203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63655" y="4189112"/>
            <a:ext cx="914400" cy="914400"/>
          </a:xfrm>
          <a:prstGeom prst="rect">
            <a:avLst/>
          </a:prstGeom>
        </p:spPr>
      </p:pic>
      <p:pic>
        <p:nvPicPr>
          <p:cNvPr id="16" name="Рисунок 15" descr="Конверт для денег со сплошной заливкой">
            <a:extLst>
              <a:ext uri="{FF2B5EF4-FFF2-40B4-BE49-F238E27FC236}">
                <a16:creationId xmlns:a16="http://schemas.microsoft.com/office/drawing/2014/main" id="{14316BE4-DA99-23A1-7B06-0C8C9729983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87273" y="5413601"/>
            <a:ext cx="914400" cy="914400"/>
          </a:xfrm>
          <a:prstGeom prst="rect">
            <a:avLst/>
          </a:prstGeom>
        </p:spPr>
      </p:pic>
      <p:pic>
        <p:nvPicPr>
          <p:cNvPr id="17" name="Рисунок 16" descr="Пользовательский интерфейс и взаимодействие с пользователем со сплошной заливкой">
            <a:extLst>
              <a:ext uri="{FF2B5EF4-FFF2-40B4-BE49-F238E27FC236}">
                <a16:creationId xmlns:a16="http://schemas.microsoft.com/office/drawing/2014/main" id="{771C263B-E6F2-8780-AE21-2EEC6D6B89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74880" y="509460"/>
            <a:ext cx="914400" cy="914400"/>
          </a:xfrm>
          <a:prstGeom prst="rect">
            <a:avLst/>
          </a:prstGeom>
        </p:spPr>
      </p:pic>
      <p:pic>
        <p:nvPicPr>
          <p:cNvPr id="2" name="Рисунок 1" descr="Парусная лодка (похожая на пиратскую) со сплошной заливкой">
            <a:extLst>
              <a:ext uri="{FF2B5EF4-FFF2-40B4-BE49-F238E27FC236}">
                <a16:creationId xmlns:a16="http://schemas.microsoft.com/office/drawing/2014/main" id="{F4DE9DB7-084E-A534-EA67-28A3D060810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89207" y="292530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05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5788EFE-39A5-1F58-5B16-313802FA1570}"/>
              </a:ext>
            </a:extLst>
          </p:cNvPr>
          <p:cNvSpPr txBox="1"/>
          <p:nvPr/>
        </p:nvSpPr>
        <p:spPr>
          <a:xfrm>
            <a:off x="4688113" y="1638090"/>
            <a:ext cx="5660571" cy="312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3200" dirty="0">
                <a:latin typeface="Corbel" panose="020B0503020204020204" pitchFamily="34" charset="0"/>
              </a:rPr>
              <a:t>Обереги – предметы </a:t>
            </a:r>
            <a:br>
              <a:rPr lang="ru-RU" sz="3200" dirty="0">
                <a:latin typeface="Corbel" panose="020B0503020204020204" pitchFamily="34" charset="0"/>
              </a:rPr>
            </a:br>
            <a:r>
              <a:rPr lang="ru-RU" sz="3200" dirty="0">
                <a:latin typeface="Corbel" panose="020B0503020204020204" pitchFamily="34" charset="0"/>
              </a:rPr>
              <a:t>от которых ожидается защита и благодать. </a:t>
            </a:r>
          </a:p>
          <a:p>
            <a:pPr>
              <a:spcAft>
                <a:spcPts val="600"/>
              </a:spcAft>
            </a:pPr>
            <a:r>
              <a:rPr lang="ru-RU" sz="3200" dirty="0">
                <a:latin typeface="Corbel" panose="020B0503020204020204" pitchFamily="34" charset="0"/>
              </a:rPr>
              <a:t>Размещаются в доме </a:t>
            </a:r>
            <a:br>
              <a:rPr lang="ru-RU" sz="3200" dirty="0">
                <a:latin typeface="Corbel" panose="020B0503020204020204" pitchFamily="34" charset="0"/>
              </a:rPr>
            </a:br>
            <a:r>
              <a:rPr lang="ru-RU" sz="3200" dirty="0">
                <a:latin typeface="Corbel" panose="020B0503020204020204" pitchFamily="34" charset="0"/>
              </a:rPr>
              <a:t>для привлечения удачи и защиты от негативных сил.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F6B0A90-182D-8EDB-4CBA-569C13D4A7C6}"/>
              </a:ext>
            </a:extLst>
          </p:cNvPr>
          <p:cNvSpPr/>
          <p:nvPr/>
        </p:nvSpPr>
        <p:spPr>
          <a:xfrm>
            <a:off x="-1" y="532749"/>
            <a:ext cx="12192000" cy="954158"/>
          </a:xfrm>
          <a:prstGeom prst="rect">
            <a:avLst/>
          </a:prstGeom>
          <a:solidFill>
            <a:schemeClr val="accent2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>
                <a:solidFill>
                  <a:schemeClr val="bg1"/>
                </a:solidFill>
                <a:latin typeface="Corbel" panose="020B0503020204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ОБЕРЕГ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714" y="1638090"/>
            <a:ext cx="3515351" cy="46871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791114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67549B-40B0-5C9E-037E-C673FA95AD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87BC2C6-EB93-8E74-115C-B1D73392D591}"/>
              </a:ext>
            </a:extLst>
          </p:cNvPr>
          <p:cNvSpPr/>
          <p:nvPr/>
        </p:nvSpPr>
        <p:spPr>
          <a:xfrm>
            <a:off x="-133004" y="174621"/>
            <a:ext cx="12469091" cy="954158"/>
          </a:xfrm>
          <a:prstGeom prst="rect">
            <a:avLst/>
          </a:prstGeom>
          <a:solidFill>
            <a:schemeClr val="accent2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>
                <a:solidFill>
                  <a:schemeClr val="bg1"/>
                </a:solidFill>
                <a:latin typeface="Corbel" panose="020B0503020204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ПЛЮСЫ </a:t>
            </a:r>
            <a:r>
              <a:rPr lang="ru-RU" sz="6000" b="1" dirty="0" err="1">
                <a:solidFill>
                  <a:schemeClr val="bg1"/>
                </a:solidFill>
                <a:latin typeface="Corbel" panose="020B0503020204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ТК</a:t>
            </a:r>
            <a:endParaRPr lang="ru-RU" sz="6000" b="1" dirty="0">
              <a:solidFill>
                <a:schemeClr val="bg1"/>
              </a:solidFill>
              <a:latin typeface="Corbel" panose="020B0503020204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Рисунок 12" descr="Значок со сплошной заливкой">
            <a:extLst>
              <a:ext uri="{FF2B5EF4-FFF2-40B4-BE49-F238E27FC236}">
                <a16:creationId xmlns:a16="http://schemas.microsoft.com/office/drawing/2014/main" id="{CD6F081C-5EB4-FDA5-8611-4AC18EAA16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6196" y="2956092"/>
            <a:ext cx="914400" cy="914400"/>
          </a:xfrm>
          <a:prstGeom prst="rect">
            <a:avLst/>
          </a:prstGeom>
        </p:spPr>
      </p:pic>
      <p:pic>
        <p:nvPicPr>
          <p:cNvPr id="15" name="Рисунок 14" descr="Значок 3 со сплошной заливкой">
            <a:extLst>
              <a:ext uri="{FF2B5EF4-FFF2-40B4-BE49-F238E27FC236}">
                <a16:creationId xmlns:a16="http://schemas.microsoft.com/office/drawing/2014/main" id="{EDE8DCCA-834D-73ED-301E-432EC7A2BF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86196" y="4238989"/>
            <a:ext cx="914400" cy="914400"/>
          </a:xfrm>
          <a:prstGeom prst="rect">
            <a:avLst/>
          </a:prstGeom>
        </p:spPr>
      </p:pic>
      <p:pic>
        <p:nvPicPr>
          <p:cNvPr id="19" name="Рисунок 18" descr="Значок 1 со сплошной заливкой">
            <a:extLst>
              <a:ext uri="{FF2B5EF4-FFF2-40B4-BE49-F238E27FC236}">
                <a16:creationId xmlns:a16="http://schemas.microsoft.com/office/drawing/2014/main" id="{659689DD-7F3C-337C-460D-6AB00CDD79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95208" y="1622190"/>
            <a:ext cx="914400" cy="914400"/>
          </a:xfrm>
          <a:prstGeom prst="rect">
            <a:avLst/>
          </a:prstGeom>
        </p:spPr>
      </p:pic>
      <p:pic>
        <p:nvPicPr>
          <p:cNvPr id="24" name="Рисунок 23" descr="В яблочко со сплошной заливкой">
            <a:extLst>
              <a:ext uri="{FF2B5EF4-FFF2-40B4-BE49-F238E27FC236}">
                <a16:creationId xmlns:a16="http://schemas.microsoft.com/office/drawing/2014/main" id="{A89CBD2E-A0D8-6625-6362-97189B806E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393241" y="4210189"/>
            <a:ext cx="972000" cy="972000"/>
          </a:xfrm>
          <a:prstGeom prst="rect">
            <a:avLst/>
          </a:prstGeom>
        </p:spPr>
      </p:pic>
      <p:pic>
        <p:nvPicPr>
          <p:cNvPr id="25" name="Рисунок 24" descr="Герой (женщина) со сплошной заливкой">
            <a:extLst>
              <a:ext uri="{FF2B5EF4-FFF2-40B4-BE49-F238E27FC236}">
                <a16:creationId xmlns:a16="http://schemas.microsoft.com/office/drawing/2014/main" id="{5C05DDEE-F7AE-4663-BA47-B931DD6C8DC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393240" y="2873292"/>
            <a:ext cx="1080000" cy="108000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0CBF7093-D72B-1697-2983-93B9188E7C69}"/>
              </a:ext>
            </a:extLst>
          </p:cNvPr>
          <p:cNvSpPr txBox="1"/>
          <p:nvPr/>
        </p:nvSpPr>
        <p:spPr>
          <a:xfrm>
            <a:off x="3625517" y="2879375"/>
            <a:ext cx="7863478" cy="1035751"/>
          </a:xfrm>
          <a:prstGeom prst="rect">
            <a:avLst/>
          </a:prstGeom>
          <a:solidFill>
            <a:schemeClr val="accent2">
              <a:alpha val="67843"/>
            </a:schemeClr>
          </a:solidFill>
        </p:spPr>
        <p:txBody>
          <a:bodyPr wrap="square" rtlCol="0" anchor="ctr">
            <a:noAutofit/>
          </a:bodyPr>
          <a:lstStyle/>
          <a:p>
            <a:pPr marL="0" marR="0" indent="0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4800" b="1" dirty="0">
                <a:solidFill>
                  <a:prstClr val="black"/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РАЗВИВАЕМ </a:t>
            </a:r>
            <a:r>
              <a:rPr kumimoji="0" lang="ru-RU" sz="48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cs typeface="Calibri" panose="020F0502020204030204" pitchFamily="34" charset="0"/>
              </a:rPr>
              <a:t>МЫШЛЕНИЕ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6A78E65-9A43-332F-BD37-0F14FBDC72A3}"/>
              </a:ext>
            </a:extLst>
          </p:cNvPr>
          <p:cNvSpPr txBox="1"/>
          <p:nvPr/>
        </p:nvSpPr>
        <p:spPr>
          <a:xfrm>
            <a:off x="3625516" y="4178314"/>
            <a:ext cx="7863477" cy="1035751"/>
          </a:xfrm>
          <a:prstGeom prst="rect">
            <a:avLst/>
          </a:prstGeom>
          <a:solidFill>
            <a:schemeClr val="bg1">
              <a:alpha val="67843"/>
            </a:schemeClr>
          </a:solidFill>
        </p:spPr>
        <p:txBody>
          <a:bodyPr wrap="square" rtlCol="0" anchor="ctr">
            <a:normAutofit/>
          </a:bodyPr>
          <a:lstStyle/>
          <a:p>
            <a:pPr marL="0" marR="0" indent="0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48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cs typeface="Calibri" panose="020F0502020204030204" pitchFamily="34" charset="0"/>
              </a:rPr>
              <a:t>АКТУАЛЬНОСТЬ</a:t>
            </a:r>
            <a:endParaRPr kumimoji="0" lang="ru-RU" sz="40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2480864" y="1440800"/>
            <a:ext cx="914400" cy="1277181"/>
            <a:chOff x="2480864" y="1440800"/>
            <a:chExt cx="914400" cy="1277181"/>
          </a:xfrm>
        </p:grpSpPr>
        <p:pic>
          <p:nvPicPr>
            <p:cNvPr id="39" name="Рисунок 38" descr="Открытая ладонь со сплошной заливкой">
              <a:extLst>
                <a:ext uri="{FF2B5EF4-FFF2-40B4-BE49-F238E27FC236}">
                  <a16:creationId xmlns:a16="http://schemas.microsoft.com/office/drawing/2014/main" id="{CBF2B7BA-AFF4-EBAC-0482-060C604B9D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2480864" y="1803581"/>
              <a:ext cx="914400" cy="914400"/>
            </a:xfrm>
            <a:prstGeom prst="rect">
              <a:avLst/>
            </a:prstGeom>
          </p:spPr>
        </p:pic>
        <p:pic>
          <p:nvPicPr>
            <p:cNvPr id="40" name="Рисунок 39" descr="Папка-планшет с галочками со сплошной заливкой">
              <a:extLst>
                <a:ext uri="{FF2B5EF4-FFF2-40B4-BE49-F238E27FC236}">
                  <a16:creationId xmlns:a16="http://schemas.microsoft.com/office/drawing/2014/main" id="{5DCDF8B5-8A01-778F-53EF-564E590B17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2542475" y="1440800"/>
              <a:ext cx="737209" cy="737209"/>
            </a:xfrm>
            <a:prstGeom prst="rect">
              <a:avLst/>
            </a:prstGeom>
          </p:spPr>
        </p:pic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898D4EA0-1010-3B60-A726-41F6DBE7FA54}"/>
              </a:ext>
            </a:extLst>
          </p:cNvPr>
          <p:cNvSpPr txBox="1"/>
          <p:nvPr/>
        </p:nvSpPr>
        <p:spPr>
          <a:xfrm>
            <a:off x="3626171" y="1561515"/>
            <a:ext cx="7862823" cy="1035751"/>
          </a:xfrm>
          <a:prstGeom prst="rect">
            <a:avLst/>
          </a:prstGeom>
          <a:solidFill>
            <a:schemeClr val="bg1">
              <a:alpha val="67843"/>
            </a:schemeClr>
          </a:solidFill>
        </p:spPr>
        <p:txBody>
          <a:bodyPr wrap="square" rtlCol="0" anchor="ctr">
            <a:normAutofit/>
          </a:bodyPr>
          <a:lstStyle/>
          <a:p>
            <a:pPr marL="0" marR="0" indent="0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4800" dirty="0">
                <a:solidFill>
                  <a:prstClr val="black"/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ДАРИМ ТЕХНОЛОГИЮ</a:t>
            </a:r>
            <a:endParaRPr kumimoji="0" lang="ru-RU" sz="48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9135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89F253-A0F6-7FF0-517F-A5A474ADA3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E648A842-552C-5FA1-D6B2-51E05124F3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80062131"/>
              </p:ext>
            </p:extLst>
          </p:nvPr>
        </p:nvGraphicFramePr>
        <p:xfrm>
          <a:off x="4491432" y="87968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0FF1418D-50CD-C880-8C8B-AA2C596EFC3E}"/>
              </a:ext>
            </a:extLst>
          </p:cNvPr>
          <p:cNvSpPr txBox="1"/>
          <p:nvPr/>
        </p:nvSpPr>
        <p:spPr>
          <a:xfrm>
            <a:off x="5142520" y="1593972"/>
            <a:ext cx="2553399" cy="158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ru-RU" sz="3400" dirty="0">
                <a:latin typeface="Calibri" panose="020F0502020204030204" pitchFamily="34" charset="0"/>
              </a:rPr>
              <a:t>Навыки </a:t>
            </a:r>
            <a:br>
              <a:rPr lang="ru-RU" sz="3400" dirty="0">
                <a:latin typeface="Calibri" panose="020F0502020204030204" pitchFamily="34" charset="0"/>
              </a:rPr>
            </a:br>
            <a:r>
              <a:rPr lang="ru-RU" sz="3400" dirty="0">
                <a:latin typeface="Calibri" panose="020F0502020204030204" pitchFamily="34" charset="0"/>
              </a:rPr>
              <a:t>мышления </a:t>
            </a:r>
            <a:br>
              <a:rPr lang="ru-RU" sz="3400" dirty="0">
                <a:latin typeface="Calibri" panose="020F0502020204030204" pitchFamily="34" charset="0"/>
              </a:rPr>
            </a:br>
            <a:r>
              <a:rPr lang="ru-RU" sz="3400" dirty="0">
                <a:latin typeface="Calibri" panose="020F0502020204030204" pitchFamily="34" charset="0"/>
              </a:rPr>
              <a:t>высокого </a:t>
            </a:r>
            <a:br>
              <a:rPr lang="ru-RU" sz="3400" dirty="0">
                <a:latin typeface="Calibri" panose="020F0502020204030204" pitchFamily="34" charset="0"/>
              </a:rPr>
            </a:br>
            <a:r>
              <a:rPr lang="ru-RU" sz="3400" dirty="0">
                <a:latin typeface="Calibri" panose="020F0502020204030204" pitchFamily="34" charset="0"/>
              </a:rPr>
              <a:t>уровня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CA6C4362-E5A8-F0A4-6F23-93B04CDFE6FA}"/>
              </a:ext>
            </a:extLst>
          </p:cNvPr>
          <p:cNvCxnSpPr>
            <a:cxnSpLocks/>
          </p:cNvCxnSpPr>
          <p:nvPr/>
        </p:nvCxnSpPr>
        <p:spPr>
          <a:xfrm flipV="1">
            <a:off x="4158161" y="3560445"/>
            <a:ext cx="3735792" cy="28574"/>
          </a:xfrm>
          <a:prstGeom prst="line">
            <a:avLst/>
          </a:prstGeom>
          <a:ln w="762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EF2E758C-D277-DFE1-DF6E-C18D00F88EAB}"/>
              </a:ext>
            </a:extLst>
          </p:cNvPr>
          <p:cNvSpPr txBox="1"/>
          <p:nvPr/>
        </p:nvSpPr>
        <p:spPr>
          <a:xfrm>
            <a:off x="186843" y="1593972"/>
            <a:ext cx="4304589" cy="58477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Calibri" panose="020F0502020204030204" pitchFamily="34" charset="0"/>
              </a:rPr>
              <a:t>ТАКСОНОМИЯ </a:t>
            </a:r>
            <a:r>
              <a:rPr lang="ru-RU" sz="32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БЛУМА</a:t>
            </a:r>
            <a:endParaRPr lang="ru-RU" sz="32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0B90B2-D551-46EE-C169-4E9188A31DA3}"/>
              </a:ext>
            </a:extLst>
          </p:cNvPr>
          <p:cNvSpPr txBox="1"/>
          <p:nvPr/>
        </p:nvSpPr>
        <p:spPr>
          <a:xfrm>
            <a:off x="3984774" y="4123377"/>
            <a:ext cx="2553399" cy="158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ru-RU" sz="3400" dirty="0">
                <a:latin typeface="Calibri" panose="020F0502020204030204" pitchFamily="34" charset="0"/>
              </a:rPr>
              <a:t>Навыки </a:t>
            </a:r>
            <a:br>
              <a:rPr lang="ru-RU" sz="3400" dirty="0">
                <a:latin typeface="Calibri" panose="020F0502020204030204" pitchFamily="34" charset="0"/>
              </a:rPr>
            </a:br>
            <a:r>
              <a:rPr lang="ru-RU" sz="3400" dirty="0">
                <a:latin typeface="Calibri" panose="020F0502020204030204" pitchFamily="34" charset="0"/>
              </a:rPr>
              <a:t>мышления </a:t>
            </a:r>
            <a:br>
              <a:rPr lang="ru-RU" sz="3400" dirty="0">
                <a:latin typeface="Calibri" panose="020F0502020204030204" pitchFamily="34" charset="0"/>
              </a:rPr>
            </a:br>
            <a:r>
              <a:rPr lang="ru-RU" sz="3400" dirty="0">
                <a:latin typeface="Calibri" panose="020F0502020204030204" pitchFamily="34" charset="0"/>
              </a:rPr>
              <a:t>базового</a:t>
            </a:r>
            <a:br>
              <a:rPr lang="ru-RU" sz="3400" dirty="0">
                <a:latin typeface="Calibri" panose="020F0502020204030204" pitchFamily="34" charset="0"/>
              </a:rPr>
            </a:br>
            <a:r>
              <a:rPr lang="ru-RU" sz="3400" dirty="0">
                <a:latin typeface="Calibri" panose="020F0502020204030204" pitchFamily="34" charset="0"/>
              </a:rPr>
              <a:t>уровня</a:t>
            </a:r>
          </a:p>
        </p:txBody>
      </p:sp>
      <p:pic>
        <p:nvPicPr>
          <p:cNvPr id="10" name="Рисунок 9" descr="Значок со сплошной заливкой">
            <a:extLst>
              <a:ext uri="{FF2B5EF4-FFF2-40B4-BE49-F238E27FC236}">
                <a16:creationId xmlns:a16="http://schemas.microsoft.com/office/drawing/2014/main" id="{CD6F081C-5EB4-FDA5-8611-4AC18EAA16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19007" y="113029"/>
            <a:ext cx="914400" cy="914400"/>
          </a:xfrm>
          <a:prstGeom prst="rect">
            <a:avLst/>
          </a:prstGeom>
        </p:spPr>
      </p:pic>
      <p:pic>
        <p:nvPicPr>
          <p:cNvPr id="11" name="Рисунок 10" descr="Герой (женщина) со сплошной заливкой">
            <a:extLst>
              <a:ext uri="{FF2B5EF4-FFF2-40B4-BE49-F238E27FC236}">
                <a16:creationId xmlns:a16="http://schemas.microsoft.com/office/drawing/2014/main" id="{5C05DDEE-F7AE-4663-BA47-B931DD6C8DC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477925" y="30229"/>
            <a:ext cx="1080000" cy="1080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2B908FB-25DF-3484-3082-65667EDD71F0}"/>
              </a:ext>
            </a:extLst>
          </p:cNvPr>
          <p:cNvSpPr txBox="1"/>
          <p:nvPr/>
        </p:nvSpPr>
        <p:spPr>
          <a:xfrm>
            <a:off x="2606434" y="113029"/>
            <a:ext cx="7863478" cy="798758"/>
          </a:xfrm>
          <a:prstGeom prst="rect">
            <a:avLst/>
          </a:prstGeom>
          <a:solidFill>
            <a:schemeClr val="accent2">
              <a:alpha val="67843"/>
            </a:schemeClr>
          </a:solidFill>
        </p:spPr>
        <p:txBody>
          <a:bodyPr wrap="square" rtlCol="0" anchor="ctr">
            <a:noAutofit/>
          </a:bodyPr>
          <a:lstStyle/>
          <a:p>
            <a:pPr marL="0" marR="0" indent="0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4800" b="1" dirty="0">
                <a:solidFill>
                  <a:prstClr val="black"/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РАЗВИВАЕМ </a:t>
            </a:r>
            <a:r>
              <a:rPr kumimoji="0" lang="ru-RU" sz="48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cs typeface="Calibri" panose="020F0502020204030204" pitchFamily="34" charset="0"/>
              </a:rPr>
              <a:t>МЫШЛЕНИЕ</a:t>
            </a:r>
          </a:p>
        </p:txBody>
      </p:sp>
    </p:spTree>
    <p:extLst>
      <p:ext uri="{BB962C8B-B14F-4D97-AF65-F5344CB8AC3E}">
        <p14:creationId xmlns:p14="http://schemas.microsoft.com/office/powerpoint/2010/main" val="3957207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6C3EDD-DEC1-A81C-429D-1BCAD18E0B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827E63CF-AB90-E8A2-E297-68314402FD2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37832775"/>
              </p:ext>
            </p:extLst>
          </p:nvPr>
        </p:nvGraphicFramePr>
        <p:xfrm>
          <a:off x="-50165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Облачко с текстом: прямоугольное 1">
            <a:extLst>
              <a:ext uri="{FF2B5EF4-FFF2-40B4-BE49-F238E27FC236}">
                <a16:creationId xmlns:a16="http://schemas.microsoft.com/office/drawing/2014/main" id="{235F9DAF-BB83-F0AC-9906-BE54FE2E09D9}"/>
              </a:ext>
            </a:extLst>
          </p:cNvPr>
          <p:cNvSpPr/>
          <p:nvPr/>
        </p:nvSpPr>
        <p:spPr>
          <a:xfrm>
            <a:off x="7277100" y="247650"/>
            <a:ext cx="4533900" cy="6305550"/>
          </a:xfrm>
          <a:prstGeom prst="wedgeRectCallout">
            <a:avLst>
              <a:gd name="adj1" fmla="val -46043"/>
              <a:gd name="adj2" fmla="val 159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dirty="0">
                <a:latin typeface="Calibri" panose="020F0502020204030204" pitchFamily="34" charset="0"/>
              </a:rPr>
              <a:t>Создать продукт (материальный </a:t>
            </a:r>
            <a:r>
              <a:rPr lang="en-US" sz="3600" dirty="0">
                <a:latin typeface="Calibri" panose="020F0502020204030204" pitchFamily="34" charset="0"/>
              </a:rPr>
              <a:t>/</a:t>
            </a:r>
            <a:br>
              <a:rPr lang="ru-RU" sz="3600" dirty="0">
                <a:latin typeface="Calibri" panose="020F0502020204030204" pitchFamily="34" charset="0"/>
              </a:rPr>
            </a:br>
            <a:r>
              <a:rPr lang="ru-RU" sz="3600" dirty="0">
                <a:latin typeface="Calibri" panose="020F0502020204030204" pitchFamily="34" charset="0"/>
              </a:rPr>
              <a:t>информационный) </a:t>
            </a:r>
            <a:br>
              <a:rPr lang="ru-RU" sz="3600" dirty="0">
                <a:latin typeface="Calibri" panose="020F0502020204030204" pitchFamily="34" charset="0"/>
              </a:rPr>
            </a:br>
            <a:r>
              <a:rPr lang="ru-RU" sz="3600" dirty="0">
                <a:latin typeface="Calibri" panose="020F0502020204030204" pitchFamily="34" charset="0"/>
              </a:rPr>
              <a:t>по ТК</a:t>
            </a:r>
          </a:p>
        </p:txBody>
      </p:sp>
      <p:sp>
        <p:nvSpPr>
          <p:cNvPr id="3" name="Стрелка: вправо 2">
            <a:extLst>
              <a:ext uri="{FF2B5EF4-FFF2-40B4-BE49-F238E27FC236}">
                <a16:creationId xmlns:a16="http://schemas.microsoft.com/office/drawing/2014/main" id="{88125E8D-2FFD-35FD-48BF-D322EA11AC26}"/>
              </a:ext>
            </a:extLst>
          </p:cNvPr>
          <p:cNvSpPr/>
          <p:nvPr/>
        </p:nvSpPr>
        <p:spPr>
          <a:xfrm>
            <a:off x="6615289" y="3428999"/>
            <a:ext cx="757061" cy="552450"/>
          </a:xfrm>
          <a:prstGeom prst="rightArrow">
            <a:avLst>
              <a:gd name="adj1" fmla="val 18327"/>
              <a:gd name="adj2" fmla="val 50000"/>
            </a:avLst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 panose="020F0502020204030204" pitchFamily="34" charset="0"/>
            </a:endParaRPr>
          </a:p>
        </p:txBody>
      </p:sp>
      <p:pic>
        <p:nvPicPr>
          <p:cNvPr id="12" name="Рисунок 11" descr="Оригами со сплошной заливкой">
            <a:extLst>
              <a:ext uri="{FF2B5EF4-FFF2-40B4-BE49-F238E27FC236}">
                <a16:creationId xmlns:a16="http://schemas.microsoft.com/office/drawing/2014/main" id="{46C8E486-963D-9346-7F56-820DD0C785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920686" y="465527"/>
            <a:ext cx="972000" cy="972000"/>
          </a:xfrm>
          <a:prstGeom prst="rect">
            <a:avLst/>
          </a:prstGeom>
        </p:spPr>
      </p:pic>
      <p:pic>
        <p:nvPicPr>
          <p:cNvPr id="13" name="Рисунок 12" descr="Папка-планшет с галочками со сплошной заливкой">
            <a:extLst>
              <a:ext uri="{FF2B5EF4-FFF2-40B4-BE49-F238E27FC236}">
                <a16:creationId xmlns:a16="http://schemas.microsoft.com/office/drawing/2014/main" id="{C9FCFB81-7CF3-B377-0326-F1F5A3D1062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347850" y="481293"/>
            <a:ext cx="914400" cy="914400"/>
          </a:xfrm>
          <a:prstGeom prst="rect">
            <a:avLst/>
          </a:prstGeom>
        </p:spPr>
      </p:pic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20D66FE4-8874-2AC5-9A6E-0B2B54D9D7D9}"/>
              </a:ext>
            </a:extLst>
          </p:cNvPr>
          <p:cNvCxnSpPr/>
          <p:nvPr/>
        </p:nvCxnSpPr>
        <p:spPr>
          <a:xfrm>
            <a:off x="9262250" y="938493"/>
            <a:ext cx="670026" cy="0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stealth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F1BFC176-FF72-B97E-0DAD-BF17EABB9824}"/>
              </a:ext>
            </a:extLst>
          </p:cNvPr>
          <p:cNvSpPr txBox="1"/>
          <p:nvPr/>
        </p:nvSpPr>
        <p:spPr>
          <a:xfrm>
            <a:off x="247454" y="1437527"/>
            <a:ext cx="2553399" cy="158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ru-RU" sz="3400" dirty="0">
                <a:latin typeface="Calibri" panose="020F0502020204030204" pitchFamily="34" charset="0"/>
              </a:rPr>
              <a:t>Навыки </a:t>
            </a:r>
            <a:br>
              <a:rPr lang="ru-RU" sz="3400" dirty="0">
                <a:latin typeface="Calibri" panose="020F0502020204030204" pitchFamily="34" charset="0"/>
              </a:rPr>
            </a:br>
            <a:r>
              <a:rPr lang="ru-RU" sz="3400" dirty="0">
                <a:latin typeface="Calibri" panose="020F0502020204030204" pitchFamily="34" charset="0"/>
              </a:rPr>
              <a:t>мышления </a:t>
            </a:r>
            <a:br>
              <a:rPr lang="ru-RU" sz="3400" dirty="0">
                <a:latin typeface="Calibri" panose="020F0502020204030204" pitchFamily="34" charset="0"/>
              </a:rPr>
            </a:br>
            <a:r>
              <a:rPr lang="ru-RU" sz="3400" dirty="0">
                <a:latin typeface="Calibri" panose="020F0502020204030204" pitchFamily="34" charset="0"/>
              </a:rPr>
              <a:t>высокого </a:t>
            </a:r>
            <a:br>
              <a:rPr lang="ru-RU" sz="3400" dirty="0">
                <a:latin typeface="Calibri" panose="020F0502020204030204" pitchFamily="34" charset="0"/>
              </a:rPr>
            </a:br>
            <a:r>
              <a:rPr lang="ru-RU" sz="3400" dirty="0">
                <a:latin typeface="Calibri" panose="020F0502020204030204" pitchFamily="34" charset="0"/>
              </a:rPr>
              <a:t>уровня</a:t>
            </a:r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85479101-4148-7EC5-82B7-C07EF2A89D5F}"/>
              </a:ext>
            </a:extLst>
          </p:cNvPr>
          <p:cNvCxnSpPr>
            <a:cxnSpLocks/>
          </p:cNvCxnSpPr>
          <p:nvPr/>
        </p:nvCxnSpPr>
        <p:spPr>
          <a:xfrm flipV="1">
            <a:off x="247454" y="3400425"/>
            <a:ext cx="2732229" cy="28574"/>
          </a:xfrm>
          <a:prstGeom prst="line">
            <a:avLst/>
          </a:prstGeom>
          <a:ln w="762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39390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77631F-D62C-27AD-2648-F01CFB91F4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A26005EB-9F54-7375-B3D7-323CB2B7EA6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26347240"/>
              </p:ext>
            </p:extLst>
          </p:nvPr>
        </p:nvGraphicFramePr>
        <p:xfrm>
          <a:off x="-50165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Облачко с текстом: прямоугольное 1">
            <a:extLst>
              <a:ext uri="{FF2B5EF4-FFF2-40B4-BE49-F238E27FC236}">
                <a16:creationId xmlns:a16="http://schemas.microsoft.com/office/drawing/2014/main" id="{1CED3321-94A8-418F-F5D6-4D1BFF8A678B}"/>
              </a:ext>
            </a:extLst>
          </p:cNvPr>
          <p:cNvSpPr/>
          <p:nvPr/>
        </p:nvSpPr>
        <p:spPr>
          <a:xfrm>
            <a:off x="7277100" y="247650"/>
            <a:ext cx="4533900" cy="6305550"/>
          </a:xfrm>
          <a:prstGeom prst="wedgeRectCallout">
            <a:avLst>
              <a:gd name="adj1" fmla="val -46043"/>
              <a:gd name="adj2" fmla="val 159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3600" dirty="0">
              <a:latin typeface="Calibri" panose="020F0502020204030204" pitchFamily="34" charset="0"/>
            </a:endParaRPr>
          </a:p>
          <a:p>
            <a:pPr algn="ctr"/>
            <a:r>
              <a:rPr lang="ru-RU" sz="3600" dirty="0">
                <a:latin typeface="Calibri" panose="020F0502020204030204" pitchFamily="34" charset="0"/>
              </a:rPr>
              <a:t>Разделить создание продукта </a:t>
            </a:r>
            <a:br>
              <a:rPr lang="ru-RU" sz="3600" dirty="0">
                <a:latin typeface="Calibri" panose="020F0502020204030204" pitchFamily="34" charset="0"/>
              </a:rPr>
            </a:br>
            <a:r>
              <a:rPr lang="ru-RU" sz="3600" dirty="0">
                <a:latin typeface="Calibri" panose="020F0502020204030204" pitchFamily="34" charset="0"/>
              </a:rPr>
              <a:t>на операции, записать каждую операцию </a:t>
            </a:r>
          </a:p>
        </p:txBody>
      </p:sp>
      <p:sp>
        <p:nvSpPr>
          <p:cNvPr id="5" name="Стрелка: вправо 4">
            <a:extLst>
              <a:ext uri="{FF2B5EF4-FFF2-40B4-BE49-F238E27FC236}">
                <a16:creationId xmlns:a16="http://schemas.microsoft.com/office/drawing/2014/main" id="{F869F063-7A91-DBE1-411D-6E3FF4DE620D}"/>
              </a:ext>
            </a:extLst>
          </p:cNvPr>
          <p:cNvSpPr/>
          <p:nvPr/>
        </p:nvSpPr>
        <p:spPr>
          <a:xfrm>
            <a:off x="6615289" y="2737907"/>
            <a:ext cx="757061" cy="552450"/>
          </a:xfrm>
          <a:prstGeom prst="rightArrow">
            <a:avLst>
              <a:gd name="adj1" fmla="val 18327"/>
              <a:gd name="adj2" fmla="val 50000"/>
            </a:avLst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 panose="020F0502020204030204" pitchFamily="34" charset="0"/>
            </a:endParaRPr>
          </a:p>
        </p:txBody>
      </p:sp>
      <p:pic>
        <p:nvPicPr>
          <p:cNvPr id="6" name="Рисунок 5" descr="Фрагменты головоломки со сплошной заливкой">
            <a:extLst>
              <a:ext uri="{FF2B5EF4-FFF2-40B4-BE49-F238E27FC236}">
                <a16:creationId xmlns:a16="http://schemas.microsoft.com/office/drawing/2014/main" id="{800D24F4-5CDD-2279-C543-D83B014A6E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347850" y="477515"/>
            <a:ext cx="936000" cy="936000"/>
          </a:xfrm>
          <a:prstGeom prst="rect">
            <a:avLst/>
          </a:prstGeom>
        </p:spPr>
      </p:pic>
      <p:pic>
        <p:nvPicPr>
          <p:cNvPr id="11" name="Рисунок 10" descr="Список со сплошной заливкой">
            <a:extLst>
              <a:ext uri="{FF2B5EF4-FFF2-40B4-BE49-F238E27FC236}">
                <a16:creationId xmlns:a16="http://schemas.microsoft.com/office/drawing/2014/main" id="{D574D02C-F131-0AD6-7A3E-1E60B953B6A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945661" y="514881"/>
            <a:ext cx="914400" cy="914400"/>
          </a:xfrm>
          <a:prstGeom prst="rect">
            <a:avLst/>
          </a:prstGeom>
        </p:spPr>
      </p:pic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41CC125D-AF0A-015F-8B8F-37940812CD18}"/>
              </a:ext>
            </a:extLst>
          </p:cNvPr>
          <p:cNvCxnSpPr/>
          <p:nvPr/>
        </p:nvCxnSpPr>
        <p:spPr>
          <a:xfrm>
            <a:off x="9262250" y="938493"/>
            <a:ext cx="670026" cy="0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stealth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E9A1EB9-9065-F7AB-995E-41CDA3C00BB3}"/>
              </a:ext>
            </a:extLst>
          </p:cNvPr>
          <p:cNvSpPr txBox="1"/>
          <p:nvPr/>
        </p:nvSpPr>
        <p:spPr>
          <a:xfrm>
            <a:off x="247454" y="1437527"/>
            <a:ext cx="2553399" cy="158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ru-RU" sz="3400" dirty="0">
                <a:latin typeface="Calibri" panose="020F0502020204030204" pitchFamily="34" charset="0"/>
              </a:rPr>
              <a:t>Навыки </a:t>
            </a:r>
            <a:br>
              <a:rPr lang="ru-RU" sz="3400" dirty="0">
                <a:latin typeface="Calibri" panose="020F0502020204030204" pitchFamily="34" charset="0"/>
              </a:rPr>
            </a:br>
            <a:r>
              <a:rPr lang="ru-RU" sz="3400" dirty="0">
                <a:latin typeface="Calibri" panose="020F0502020204030204" pitchFamily="34" charset="0"/>
              </a:rPr>
              <a:t>мышления </a:t>
            </a:r>
            <a:br>
              <a:rPr lang="ru-RU" sz="3400" dirty="0">
                <a:latin typeface="Calibri" panose="020F0502020204030204" pitchFamily="34" charset="0"/>
              </a:rPr>
            </a:br>
            <a:r>
              <a:rPr lang="ru-RU" sz="3400" dirty="0">
                <a:latin typeface="Calibri" panose="020F0502020204030204" pitchFamily="34" charset="0"/>
              </a:rPr>
              <a:t>высокого </a:t>
            </a:r>
            <a:br>
              <a:rPr lang="ru-RU" sz="3400" dirty="0">
                <a:latin typeface="Calibri" panose="020F0502020204030204" pitchFamily="34" charset="0"/>
              </a:rPr>
            </a:br>
            <a:r>
              <a:rPr lang="ru-RU" sz="3400" dirty="0">
                <a:latin typeface="Calibri" panose="020F0502020204030204" pitchFamily="34" charset="0"/>
              </a:rPr>
              <a:t>уровня</a:t>
            </a: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6FAD33FF-9BE5-FBAB-1964-2FB560D0D79E}"/>
              </a:ext>
            </a:extLst>
          </p:cNvPr>
          <p:cNvCxnSpPr>
            <a:cxnSpLocks/>
          </p:cNvCxnSpPr>
          <p:nvPr/>
        </p:nvCxnSpPr>
        <p:spPr>
          <a:xfrm flipV="1">
            <a:off x="247454" y="3400425"/>
            <a:ext cx="2732229" cy="28574"/>
          </a:xfrm>
          <a:prstGeom prst="line">
            <a:avLst/>
          </a:prstGeom>
          <a:ln w="762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71534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052C90-18AA-C267-368B-57A73F5101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D6D72D01-2B94-EA56-C11C-822569E371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66667486"/>
              </p:ext>
            </p:extLst>
          </p:nvPr>
        </p:nvGraphicFramePr>
        <p:xfrm>
          <a:off x="-50165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Облачко с текстом: прямоугольное 1">
            <a:extLst>
              <a:ext uri="{FF2B5EF4-FFF2-40B4-BE49-F238E27FC236}">
                <a16:creationId xmlns:a16="http://schemas.microsoft.com/office/drawing/2014/main" id="{1F563AF0-0B0D-A299-0E01-01A672850024}"/>
              </a:ext>
            </a:extLst>
          </p:cNvPr>
          <p:cNvSpPr/>
          <p:nvPr/>
        </p:nvSpPr>
        <p:spPr>
          <a:xfrm>
            <a:off x="7277100" y="247650"/>
            <a:ext cx="4533900" cy="6305550"/>
          </a:xfrm>
          <a:prstGeom prst="wedgeRectCallout">
            <a:avLst>
              <a:gd name="adj1" fmla="val -46043"/>
              <a:gd name="adj2" fmla="val 159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3600" dirty="0">
              <a:latin typeface="Calibri" panose="020F0502020204030204" pitchFamily="34" charset="0"/>
            </a:endParaRPr>
          </a:p>
          <a:p>
            <a:pPr algn="ctr"/>
            <a:r>
              <a:rPr lang="ru-RU" sz="3600" dirty="0">
                <a:latin typeface="Calibri" panose="020F0502020204030204" pitchFamily="34" charset="0"/>
              </a:rPr>
              <a:t>Создать ТК: соединить в одну таблицу описание материалов, инструментов, последовательность операций и их результатов</a:t>
            </a:r>
          </a:p>
        </p:txBody>
      </p:sp>
      <p:sp>
        <p:nvSpPr>
          <p:cNvPr id="3" name="Стрелка: вправо 2">
            <a:extLst>
              <a:ext uri="{FF2B5EF4-FFF2-40B4-BE49-F238E27FC236}">
                <a16:creationId xmlns:a16="http://schemas.microsoft.com/office/drawing/2014/main" id="{1597AA18-E484-5BAA-BA01-D41EE39870EC}"/>
              </a:ext>
            </a:extLst>
          </p:cNvPr>
          <p:cNvSpPr/>
          <p:nvPr/>
        </p:nvSpPr>
        <p:spPr>
          <a:xfrm>
            <a:off x="6615289" y="2046815"/>
            <a:ext cx="757061" cy="552450"/>
          </a:xfrm>
          <a:prstGeom prst="rightArrow">
            <a:avLst>
              <a:gd name="adj1" fmla="val 18327"/>
              <a:gd name="adj2" fmla="val 50000"/>
            </a:avLst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 panose="020F0502020204030204" pitchFamily="34" charset="0"/>
            </a:endParaRPr>
          </a:p>
        </p:txBody>
      </p:sp>
      <p:pic>
        <p:nvPicPr>
          <p:cNvPr id="6" name="Рисунок 5" descr="Папка-планшет с галочками со сплошной заливкой">
            <a:extLst>
              <a:ext uri="{FF2B5EF4-FFF2-40B4-BE49-F238E27FC236}">
                <a16:creationId xmlns:a16="http://schemas.microsoft.com/office/drawing/2014/main" id="{33808529-9875-3D04-1962-0552D65D13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088836" y="481293"/>
            <a:ext cx="914400" cy="914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383A376-A06D-FC53-01DD-52828799E450}"/>
              </a:ext>
            </a:extLst>
          </p:cNvPr>
          <p:cNvSpPr txBox="1"/>
          <p:nvPr/>
        </p:nvSpPr>
        <p:spPr>
          <a:xfrm>
            <a:off x="247454" y="1437527"/>
            <a:ext cx="2553399" cy="158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ru-RU" sz="3400" dirty="0">
                <a:latin typeface="Calibri" panose="020F0502020204030204" pitchFamily="34" charset="0"/>
              </a:rPr>
              <a:t>Навыки </a:t>
            </a:r>
            <a:br>
              <a:rPr lang="ru-RU" sz="3400" dirty="0">
                <a:latin typeface="Calibri" panose="020F0502020204030204" pitchFamily="34" charset="0"/>
              </a:rPr>
            </a:br>
            <a:r>
              <a:rPr lang="ru-RU" sz="3400" dirty="0">
                <a:latin typeface="Calibri" panose="020F0502020204030204" pitchFamily="34" charset="0"/>
              </a:rPr>
              <a:t>мышления </a:t>
            </a:r>
            <a:br>
              <a:rPr lang="ru-RU" sz="3400" dirty="0">
                <a:latin typeface="Calibri" panose="020F0502020204030204" pitchFamily="34" charset="0"/>
              </a:rPr>
            </a:br>
            <a:r>
              <a:rPr lang="ru-RU" sz="3400" dirty="0">
                <a:latin typeface="Calibri" panose="020F0502020204030204" pitchFamily="34" charset="0"/>
              </a:rPr>
              <a:t>высокого </a:t>
            </a:r>
            <a:br>
              <a:rPr lang="ru-RU" sz="3400" dirty="0">
                <a:latin typeface="Calibri" panose="020F0502020204030204" pitchFamily="34" charset="0"/>
              </a:rPr>
            </a:br>
            <a:r>
              <a:rPr lang="ru-RU" sz="3400" dirty="0">
                <a:latin typeface="Calibri" panose="020F0502020204030204" pitchFamily="34" charset="0"/>
              </a:rPr>
              <a:t>уровня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D6181C6D-3DEC-5A99-8F77-5E5EBB72A0CB}"/>
              </a:ext>
            </a:extLst>
          </p:cNvPr>
          <p:cNvCxnSpPr>
            <a:cxnSpLocks/>
          </p:cNvCxnSpPr>
          <p:nvPr/>
        </p:nvCxnSpPr>
        <p:spPr>
          <a:xfrm flipV="1">
            <a:off x="247454" y="3400425"/>
            <a:ext cx="2732229" cy="28574"/>
          </a:xfrm>
          <a:prstGeom prst="line">
            <a:avLst/>
          </a:prstGeom>
          <a:ln w="762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32814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A6104E-1034-72B2-C82E-A70CBB2177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DBEB8D7C-9AE7-D967-08B0-39CF3293DC9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93701617"/>
              </p:ext>
            </p:extLst>
          </p:nvPr>
        </p:nvGraphicFramePr>
        <p:xfrm>
          <a:off x="-50165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Облачко с текстом: прямоугольное 1">
            <a:extLst>
              <a:ext uri="{FF2B5EF4-FFF2-40B4-BE49-F238E27FC236}">
                <a16:creationId xmlns:a16="http://schemas.microsoft.com/office/drawing/2014/main" id="{F3D7ADBC-A82E-7002-BD06-F664DC0BAFB2}"/>
              </a:ext>
            </a:extLst>
          </p:cNvPr>
          <p:cNvSpPr/>
          <p:nvPr/>
        </p:nvSpPr>
        <p:spPr>
          <a:xfrm>
            <a:off x="7277100" y="247650"/>
            <a:ext cx="4533900" cy="6305550"/>
          </a:xfrm>
          <a:prstGeom prst="wedgeRectCallout">
            <a:avLst>
              <a:gd name="adj1" fmla="val -46043"/>
              <a:gd name="adj2" fmla="val 159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3600" dirty="0">
              <a:latin typeface="Calibri" panose="020F0502020204030204" pitchFamily="34" charset="0"/>
            </a:endParaRPr>
          </a:p>
          <a:p>
            <a:pPr algn="ctr"/>
            <a:endParaRPr lang="ru-RU" sz="3600" dirty="0">
              <a:latin typeface="Calibri" panose="020F0502020204030204" pitchFamily="34" charset="0"/>
            </a:endParaRPr>
          </a:p>
          <a:p>
            <a:pPr algn="ctr"/>
            <a:r>
              <a:rPr lang="ru-RU" sz="3600" dirty="0">
                <a:latin typeface="Calibri" panose="020F0502020204030204" pitchFamily="34" charset="0"/>
              </a:rPr>
              <a:t>Оценить </a:t>
            </a:r>
            <a:br>
              <a:rPr lang="ru-RU" sz="3600" dirty="0">
                <a:latin typeface="Calibri" panose="020F0502020204030204" pitchFamily="34" charset="0"/>
              </a:rPr>
            </a:br>
            <a:r>
              <a:rPr lang="ru-RU" sz="3600" dirty="0">
                <a:latin typeface="Calibri" panose="020F0502020204030204" pitchFamily="34" charset="0"/>
              </a:rPr>
              <a:t>качество ТК </a:t>
            </a:r>
            <a:br>
              <a:rPr lang="ru-RU" sz="3600" dirty="0">
                <a:latin typeface="Calibri" panose="020F0502020204030204" pitchFamily="34" charset="0"/>
              </a:rPr>
            </a:br>
            <a:r>
              <a:rPr lang="ru-RU" sz="3600" dirty="0">
                <a:latin typeface="Calibri" panose="020F0502020204030204" pitchFamily="34" charset="0"/>
              </a:rPr>
              <a:t>при создании по ней продукта. </a:t>
            </a:r>
            <a:br>
              <a:rPr lang="ru-RU" sz="3600" dirty="0">
                <a:latin typeface="Calibri" panose="020F0502020204030204" pitchFamily="34" charset="0"/>
              </a:rPr>
            </a:br>
            <a:r>
              <a:rPr lang="ru-RU" sz="3600" dirty="0">
                <a:latin typeface="Calibri" panose="020F0502020204030204" pitchFamily="34" charset="0"/>
              </a:rPr>
              <a:t>Сделать вывод </a:t>
            </a:r>
            <a:br>
              <a:rPr lang="ru-RU" sz="3600" dirty="0">
                <a:latin typeface="Calibri" panose="020F0502020204030204" pitchFamily="34" charset="0"/>
              </a:rPr>
            </a:br>
            <a:r>
              <a:rPr lang="ru-RU" sz="3600" dirty="0">
                <a:latin typeface="Calibri" panose="020F0502020204030204" pitchFamily="34" charset="0"/>
              </a:rPr>
              <a:t>о коррекции ТК</a:t>
            </a:r>
          </a:p>
        </p:txBody>
      </p:sp>
      <p:sp>
        <p:nvSpPr>
          <p:cNvPr id="5" name="Стрелка: вправо 4">
            <a:extLst>
              <a:ext uri="{FF2B5EF4-FFF2-40B4-BE49-F238E27FC236}">
                <a16:creationId xmlns:a16="http://schemas.microsoft.com/office/drawing/2014/main" id="{34EE25AA-748D-7FCF-5E13-CE1702C5A41D}"/>
              </a:ext>
            </a:extLst>
          </p:cNvPr>
          <p:cNvSpPr/>
          <p:nvPr/>
        </p:nvSpPr>
        <p:spPr>
          <a:xfrm>
            <a:off x="6615289" y="1289889"/>
            <a:ext cx="757061" cy="552450"/>
          </a:xfrm>
          <a:prstGeom prst="rightArrow">
            <a:avLst>
              <a:gd name="adj1" fmla="val 18327"/>
              <a:gd name="adj2" fmla="val 50000"/>
            </a:avLst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 panose="020F0502020204030204" pitchFamily="34" charset="0"/>
            </a:endParaRPr>
          </a:p>
        </p:txBody>
      </p:sp>
      <p:pic>
        <p:nvPicPr>
          <p:cNvPr id="8" name="Рисунок 7" descr="Оригами со сплошной заливкой">
            <a:extLst>
              <a:ext uri="{FF2B5EF4-FFF2-40B4-BE49-F238E27FC236}">
                <a16:creationId xmlns:a16="http://schemas.microsoft.com/office/drawing/2014/main" id="{0824F0AE-A122-B1FE-63F3-2C1B9B70B6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148170" y="465527"/>
            <a:ext cx="972000" cy="972000"/>
          </a:xfrm>
          <a:prstGeom prst="rect">
            <a:avLst/>
          </a:prstGeom>
        </p:spPr>
      </p:pic>
      <p:pic>
        <p:nvPicPr>
          <p:cNvPr id="9" name="Рисунок 8" descr="Папка-планшет с галочками со сплошной заливкой">
            <a:extLst>
              <a:ext uri="{FF2B5EF4-FFF2-40B4-BE49-F238E27FC236}">
                <a16:creationId xmlns:a16="http://schemas.microsoft.com/office/drawing/2014/main" id="{9719CFE4-38A9-E871-FF2F-761F193057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575334" y="481293"/>
            <a:ext cx="914400" cy="914400"/>
          </a:xfrm>
          <a:prstGeom prst="rect">
            <a:avLst/>
          </a:prstGeom>
        </p:spPr>
      </p:pic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A41DC92E-254E-F493-3549-8A61D3E49425}"/>
              </a:ext>
            </a:extLst>
          </p:cNvPr>
          <p:cNvCxnSpPr/>
          <p:nvPr/>
        </p:nvCxnSpPr>
        <p:spPr>
          <a:xfrm>
            <a:off x="8489734" y="938493"/>
            <a:ext cx="670026" cy="0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stealth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C6F59F39-DE7C-407A-1C4C-A167235A36F2}"/>
              </a:ext>
            </a:extLst>
          </p:cNvPr>
          <p:cNvCxnSpPr/>
          <p:nvPr/>
        </p:nvCxnSpPr>
        <p:spPr>
          <a:xfrm>
            <a:off x="10120170" y="938493"/>
            <a:ext cx="670026" cy="0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stealth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 descr="Папка-планшет с галочками контур">
            <a:extLst>
              <a:ext uri="{FF2B5EF4-FFF2-40B4-BE49-F238E27FC236}">
                <a16:creationId xmlns:a16="http://schemas.microsoft.com/office/drawing/2014/main" id="{7F760A79-4400-EE59-6A86-E2685E4EFAD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727590" y="465527"/>
            <a:ext cx="914400" cy="914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88C0D01-5F40-63C4-543B-477DBC6DCB84}"/>
              </a:ext>
            </a:extLst>
          </p:cNvPr>
          <p:cNvSpPr txBox="1"/>
          <p:nvPr/>
        </p:nvSpPr>
        <p:spPr>
          <a:xfrm>
            <a:off x="247454" y="1437527"/>
            <a:ext cx="2553399" cy="158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ru-RU" sz="3400" dirty="0">
                <a:latin typeface="Calibri" panose="020F0502020204030204" pitchFamily="34" charset="0"/>
              </a:rPr>
              <a:t>Навыки </a:t>
            </a:r>
            <a:br>
              <a:rPr lang="ru-RU" sz="3400" dirty="0">
                <a:latin typeface="Calibri" panose="020F0502020204030204" pitchFamily="34" charset="0"/>
              </a:rPr>
            </a:br>
            <a:r>
              <a:rPr lang="ru-RU" sz="3400" dirty="0">
                <a:latin typeface="Calibri" panose="020F0502020204030204" pitchFamily="34" charset="0"/>
              </a:rPr>
              <a:t>мышления </a:t>
            </a:r>
            <a:br>
              <a:rPr lang="ru-RU" sz="3400" dirty="0">
                <a:latin typeface="Calibri" panose="020F0502020204030204" pitchFamily="34" charset="0"/>
              </a:rPr>
            </a:br>
            <a:r>
              <a:rPr lang="ru-RU" sz="3400" dirty="0">
                <a:latin typeface="Calibri" panose="020F0502020204030204" pitchFamily="34" charset="0"/>
              </a:rPr>
              <a:t>высокого </a:t>
            </a:r>
            <a:br>
              <a:rPr lang="ru-RU" sz="3400" dirty="0">
                <a:latin typeface="Calibri" panose="020F0502020204030204" pitchFamily="34" charset="0"/>
              </a:rPr>
            </a:br>
            <a:r>
              <a:rPr lang="ru-RU" sz="3400" dirty="0">
                <a:latin typeface="Calibri" panose="020F0502020204030204" pitchFamily="34" charset="0"/>
              </a:rPr>
              <a:t>уровня</a:t>
            </a: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AFA09960-0970-FDF0-3399-24D6C447A28E}"/>
              </a:ext>
            </a:extLst>
          </p:cNvPr>
          <p:cNvCxnSpPr>
            <a:cxnSpLocks/>
          </p:cNvCxnSpPr>
          <p:nvPr/>
        </p:nvCxnSpPr>
        <p:spPr>
          <a:xfrm flipV="1">
            <a:off x="247454" y="3400425"/>
            <a:ext cx="2732229" cy="28574"/>
          </a:xfrm>
          <a:prstGeom prst="line">
            <a:avLst/>
          </a:prstGeom>
          <a:ln w="762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88866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67549B-40B0-5C9E-037E-C673FA95AD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87BC2C6-EB93-8E74-115C-B1D73392D591}"/>
              </a:ext>
            </a:extLst>
          </p:cNvPr>
          <p:cNvSpPr/>
          <p:nvPr/>
        </p:nvSpPr>
        <p:spPr>
          <a:xfrm>
            <a:off x="-133004" y="174621"/>
            <a:ext cx="12469091" cy="954158"/>
          </a:xfrm>
          <a:prstGeom prst="rect">
            <a:avLst/>
          </a:prstGeom>
          <a:solidFill>
            <a:schemeClr val="accent2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>
                <a:solidFill>
                  <a:schemeClr val="bg1"/>
                </a:solidFill>
                <a:latin typeface="Corbel" panose="020B0503020204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ПЛЮСЫ </a:t>
            </a:r>
            <a:r>
              <a:rPr lang="ru-RU" sz="6000" b="1" dirty="0" err="1">
                <a:solidFill>
                  <a:schemeClr val="bg1"/>
                </a:solidFill>
                <a:latin typeface="Corbel" panose="020B0503020204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ТК</a:t>
            </a:r>
            <a:endParaRPr lang="ru-RU" sz="6000" b="1" dirty="0">
              <a:solidFill>
                <a:schemeClr val="bg1"/>
              </a:solidFill>
              <a:latin typeface="Corbel" panose="020B0503020204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Рисунок 12" descr="Значок со сплошной заливкой">
            <a:extLst>
              <a:ext uri="{FF2B5EF4-FFF2-40B4-BE49-F238E27FC236}">
                <a16:creationId xmlns:a16="http://schemas.microsoft.com/office/drawing/2014/main" id="{CD6F081C-5EB4-FDA5-8611-4AC18EAA16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6196" y="2956092"/>
            <a:ext cx="914400" cy="914400"/>
          </a:xfrm>
          <a:prstGeom prst="rect">
            <a:avLst/>
          </a:prstGeom>
        </p:spPr>
      </p:pic>
      <p:pic>
        <p:nvPicPr>
          <p:cNvPr id="15" name="Рисунок 14" descr="Значок 3 со сплошной заливкой">
            <a:extLst>
              <a:ext uri="{FF2B5EF4-FFF2-40B4-BE49-F238E27FC236}">
                <a16:creationId xmlns:a16="http://schemas.microsoft.com/office/drawing/2014/main" id="{EDE8DCCA-834D-73ED-301E-432EC7A2BF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86196" y="4238989"/>
            <a:ext cx="914400" cy="914400"/>
          </a:xfrm>
          <a:prstGeom prst="rect">
            <a:avLst/>
          </a:prstGeom>
        </p:spPr>
      </p:pic>
      <p:pic>
        <p:nvPicPr>
          <p:cNvPr id="19" name="Рисунок 18" descr="Значок 1 со сплошной заливкой">
            <a:extLst>
              <a:ext uri="{FF2B5EF4-FFF2-40B4-BE49-F238E27FC236}">
                <a16:creationId xmlns:a16="http://schemas.microsoft.com/office/drawing/2014/main" id="{659689DD-7F3C-337C-460D-6AB00CDD79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95208" y="1622190"/>
            <a:ext cx="914400" cy="914400"/>
          </a:xfrm>
          <a:prstGeom prst="rect">
            <a:avLst/>
          </a:prstGeom>
        </p:spPr>
      </p:pic>
      <p:pic>
        <p:nvPicPr>
          <p:cNvPr id="24" name="Рисунок 23" descr="В яблочко со сплошной заливкой">
            <a:extLst>
              <a:ext uri="{FF2B5EF4-FFF2-40B4-BE49-F238E27FC236}">
                <a16:creationId xmlns:a16="http://schemas.microsoft.com/office/drawing/2014/main" id="{A89CBD2E-A0D8-6625-6362-97189B806E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393241" y="4210189"/>
            <a:ext cx="972000" cy="972000"/>
          </a:xfrm>
          <a:prstGeom prst="rect">
            <a:avLst/>
          </a:prstGeom>
        </p:spPr>
      </p:pic>
      <p:pic>
        <p:nvPicPr>
          <p:cNvPr id="25" name="Рисунок 24" descr="Герой (женщина) со сплошной заливкой">
            <a:extLst>
              <a:ext uri="{FF2B5EF4-FFF2-40B4-BE49-F238E27FC236}">
                <a16:creationId xmlns:a16="http://schemas.microsoft.com/office/drawing/2014/main" id="{5C05DDEE-F7AE-4663-BA47-B931DD6C8DC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393240" y="2873292"/>
            <a:ext cx="1080000" cy="108000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0CBF7093-D72B-1697-2983-93B9188E7C69}"/>
              </a:ext>
            </a:extLst>
          </p:cNvPr>
          <p:cNvSpPr txBox="1"/>
          <p:nvPr/>
        </p:nvSpPr>
        <p:spPr>
          <a:xfrm>
            <a:off x="3625517" y="2879375"/>
            <a:ext cx="7863478" cy="1035751"/>
          </a:xfrm>
          <a:prstGeom prst="rect">
            <a:avLst/>
          </a:prstGeom>
          <a:solidFill>
            <a:schemeClr val="bg1">
              <a:alpha val="67843"/>
            </a:schemeClr>
          </a:solidFill>
        </p:spPr>
        <p:txBody>
          <a:bodyPr wrap="square" rtlCol="0" anchor="ctr">
            <a:noAutofit/>
          </a:bodyPr>
          <a:lstStyle/>
          <a:p>
            <a:pPr marL="0" marR="0" indent="0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4800" dirty="0">
                <a:solidFill>
                  <a:prstClr val="black"/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РАЗВИВАЕМ </a:t>
            </a:r>
            <a:r>
              <a:rPr kumimoji="0" lang="ru-RU" sz="48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cs typeface="Calibri" panose="020F0502020204030204" pitchFamily="34" charset="0"/>
              </a:rPr>
              <a:t>МЫШЛЕНИЕ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6A78E65-9A43-332F-BD37-0F14FBDC72A3}"/>
              </a:ext>
            </a:extLst>
          </p:cNvPr>
          <p:cNvSpPr txBox="1"/>
          <p:nvPr/>
        </p:nvSpPr>
        <p:spPr>
          <a:xfrm>
            <a:off x="3625516" y="4178314"/>
            <a:ext cx="7863477" cy="1035751"/>
          </a:xfrm>
          <a:prstGeom prst="rect">
            <a:avLst/>
          </a:prstGeom>
          <a:solidFill>
            <a:schemeClr val="accent2">
              <a:alpha val="67843"/>
            </a:schemeClr>
          </a:solidFill>
        </p:spPr>
        <p:txBody>
          <a:bodyPr wrap="square" rtlCol="0" anchor="ctr">
            <a:normAutofit/>
          </a:bodyPr>
          <a:lstStyle/>
          <a:p>
            <a:pPr marL="0" marR="0" indent="0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48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cs typeface="Calibri" panose="020F0502020204030204" pitchFamily="34" charset="0"/>
              </a:rPr>
              <a:t>АКТУАЛЬНОСТЬ</a:t>
            </a:r>
            <a:endParaRPr kumimoji="0" lang="ru-RU" sz="4000" b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2480864" y="1440800"/>
            <a:ext cx="914400" cy="1277181"/>
            <a:chOff x="2480864" y="1440800"/>
            <a:chExt cx="914400" cy="1277181"/>
          </a:xfrm>
        </p:grpSpPr>
        <p:pic>
          <p:nvPicPr>
            <p:cNvPr id="39" name="Рисунок 38" descr="Открытая ладонь со сплошной заливкой">
              <a:extLst>
                <a:ext uri="{FF2B5EF4-FFF2-40B4-BE49-F238E27FC236}">
                  <a16:creationId xmlns:a16="http://schemas.microsoft.com/office/drawing/2014/main" id="{CBF2B7BA-AFF4-EBAC-0482-060C604B9D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2480864" y="1803581"/>
              <a:ext cx="914400" cy="914400"/>
            </a:xfrm>
            <a:prstGeom prst="rect">
              <a:avLst/>
            </a:prstGeom>
          </p:spPr>
        </p:pic>
        <p:pic>
          <p:nvPicPr>
            <p:cNvPr id="40" name="Рисунок 39" descr="Папка-планшет с галочками со сплошной заливкой">
              <a:extLst>
                <a:ext uri="{FF2B5EF4-FFF2-40B4-BE49-F238E27FC236}">
                  <a16:creationId xmlns:a16="http://schemas.microsoft.com/office/drawing/2014/main" id="{5DCDF8B5-8A01-778F-53EF-564E590B17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2542475" y="1440800"/>
              <a:ext cx="737209" cy="737209"/>
            </a:xfrm>
            <a:prstGeom prst="rect">
              <a:avLst/>
            </a:prstGeom>
          </p:spPr>
        </p:pic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898D4EA0-1010-3B60-A726-41F6DBE7FA54}"/>
              </a:ext>
            </a:extLst>
          </p:cNvPr>
          <p:cNvSpPr txBox="1"/>
          <p:nvPr/>
        </p:nvSpPr>
        <p:spPr>
          <a:xfrm>
            <a:off x="3626171" y="1561515"/>
            <a:ext cx="7862823" cy="1035751"/>
          </a:xfrm>
          <a:prstGeom prst="rect">
            <a:avLst/>
          </a:prstGeom>
          <a:solidFill>
            <a:schemeClr val="bg1">
              <a:alpha val="67843"/>
            </a:schemeClr>
          </a:solidFill>
        </p:spPr>
        <p:txBody>
          <a:bodyPr wrap="square" rtlCol="0" anchor="ctr">
            <a:normAutofit/>
          </a:bodyPr>
          <a:lstStyle/>
          <a:p>
            <a:pPr marL="0" marR="0" indent="0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4800" dirty="0">
                <a:solidFill>
                  <a:prstClr val="black"/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ДАРИМ ТЕХНОЛОГИЮ</a:t>
            </a:r>
            <a:endParaRPr kumimoji="0" lang="ru-RU" sz="48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73264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C59259E-A17B-BA9D-F1AD-D0FECD4729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9C1AA2D-12DE-9BAD-910C-A5E49CC87EDE}"/>
              </a:ext>
            </a:extLst>
          </p:cNvPr>
          <p:cNvSpPr txBox="1"/>
          <p:nvPr/>
        </p:nvSpPr>
        <p:spPr>
          <a:xfrm>
            <a:off x="2285903" y="1944031"/>
            <a:ext cx="40746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latin typeface="Calibri" panose="020F0502020204030204" pitchFamily="34" charset="0"/>
              </a:rPr>
              <a:t>для учителя</a:t>
            </a:r>
            <a:endParaRPr lang="ru-RU" sz="2400" dirty="0">
              <a:latin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9849A4-E5AA-9519-7D15-DEBCED239988}"/>
              </a:ext>
            </a:extLst>
          </p:cNvPr>
          <p:cNvSpPr txBox="1"/>
          <p:nvPr/>
        </p:nvSpPr>
        <p:spPr>
          <a:xfrm>
            <a:off x="2285903" y="3157056"/>
            <a:ext cx="37995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latin typeface="Calibri" panose="020F0502020204030204" pitchFamily="34" charset="0"/>
              </a:rPr>
              <a:t>для учеников</a:t>
            </a:r>
            <a:endParaRPr lang="ru-RU" sz="2400" dirty="0">
              <a:latin typeface="Calibri" panose="020F0502020204030204" pitchFamily="34" charset="0"/>
            </a:endParaRPr>
          </a:p>
        </p:txBody>
      </p:sp>
      <p:pic>
        <p:nvPicPr>
          <p:cNvPr id="14" name="Рисунок 13" descr="флажок установлен со сплошной заливкой">
            <a:extLst>
              <a:ext uri="{FF2B5EF4-FFF2-40B4-BE49-F238E27FC236}">
                <a16:creationId xmlns:a16="http://schemas.microsoft.com/office/drawing/2014/main" id="{008B7513-C682-847C-AC18-841C4FE563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54058" y="1952425"/>
            <a:ext cx="914400" cy="914400"/>
          </a:xfrm>
          <a:prstGeom prst="rect">
            <a:avLst/>
          </a:prstGeom>
        </p:spPr>
      </p:pic>
      <p:pic>
        <p:nvPicPr>
          <p:cNvPr id="15" name="Рисунок 14" descr="флажок установлен со сплошной заливкой">
            <a:extLst>
              <a:ext uri="{FF2B5EF4-FFF2-40B4-BE49-F238E27FC236}">
                <a16:creationId xmlns:a16="http://schemas.microsoft.com/office/drawing/2014/main" id="{0CEB678D-AD56-CED3-65F2-7E54EA18C3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61779" y="3149850"/>
            <a:ext cx="914400" cy="9144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0635F2E-4721-87A3-3A7F-FD3F19A2E6CA}"/>
              </a:ext>
            </a:extLst>
          </p:cNvPr>
          <p:cNvSpPr txBox="1"/>
          <p:nvPr/>
        </p:nvSpPr>
        <p:spPr>
          <a:xfrm>
            <a:off x="7656434" y="1944031"/>
            <a:ext cx="42016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latin typeface="Calibri" panose="020F0502020204030204" pitchFamily="34" charset="0"/>
              </a:rPr>
              <a:t>предметная</a:t>
            </a:r>
            <a:endParaRPr lang="ru-RU" sz="2400" dirty="0">
              <a:latin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5D62DE9-0007-1F02-3E36-93174EA04184}"/>
              </a:ext>
            </a:extLst>
          </p:cNvPr>
          <p:cNvSpPr txBox="1"/>
          <p:nvPr/>
        </p:nvSpPr>
        <p:spPr>
          <a:xfrm>
            <a:off x="7656434" y="3157056"/>
            <a:ext cx="46448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latin typeface="Calibri" panose="020F0502020204030204" pitchFamily="34" charset="0"/>
              </a:rPr>
              <a:t>метапредметная</a:t>
            </a:r>
            <a:endParaRPr lang="ru-RU" sz="2400" dirty="0">
              <a:latin typeface="Calibri" panose="020F0502020204030204" pitchFamily="34" charset="0"/>
            </a:endParaRPr>
          </a:p>
        </p:txBody>
      </p:sp>
      <p:pic>
        <p:nvPicPr>
          <p:cNvPr id="24" name="Рисунок 23" descr="флажок установлен со сплошной заливкой">
            <a:extLst>
              <a:ext uri="{FF2B5EF4-FFF2-40B4-BE49-F238E27FC236}">
                <a16:creationId xmlns:a16="http://schemas.microsoft.com/office/drawing/2014/main" id="{78575DF3-00CD-44F8-4F57-A50845D972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34750" y="1952425"/>
            <a:ext cx="914400" cy="914400"/>
          </a:xfrm>
          <a:prstGeom prst="rect">
            <a:avLst/>
          </a:prstGeom>
        </p:spPr>
      </p:pic>
      <p:pic>
        <p:nvPicPr>
          <p:cNvPr id="25" name="Рисунок 24" descr="флажок установлен со сплошной заливкой">
            <a:extLst>
              <a:ext uri="{FF2B5EF4-FFF2-40B4-BE49-F238E27FC236}">
                <a16:creationId xmlns:a16="http://schemas.microsoft.com/office/drawing/2014/main" id="{9D094217-9C49-7F1A-455E-A3CAAA707D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34750" y="3113748"/>
            <a:ext cx="914400" cy="914400"/>
          </a:xfrm>
          <a:prstGeom prst="rect">
            <a:avLst/>
          </a:prstGeom>
        </p:spPr>
      </p:pic>
      <p:pic>
        <p:nvPicPr>
          <p:cNvPr id="26" name="Рисунок 25" descr="Значок 3 со сплошной заливкой">
            <a:extLst>
              <a:ext uri="{FF2B5EF4-FFF2-40B4-BE49-F238E27FC236}">
                <a16:creationId xmlns:a16="http://schemas.microsoft.com/office/drawing/2014/main" id="{EDE8DCCA-834D-73ED-301E-432EC7A2BF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014394" y="410313"/>
            <a:ext cx="914400" cy="914400"/>
          </a:xfrm>
          <a:prstGeom prst="rect">
            <a:avLst/>
          </a:prstGeom>
        </p:spPr>
      </p:pic>
      <p:pic>
        <p:nvPicPr>
          <p:cNvPr id="27" name="Рисунок 26" descr="В яблочко со сплошной заливкой">
            <a:extLst>
              <a:ext uri="{FF2B5EF4-FFF2-40B4-BE49-F238E27FC236}">
                <a16:creationId xmlns:a16="http://schemas.microsoft.com/office/drawing/2014/main" id="{A89CBD2E-A0D8-6625-6362-97189B806E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321439" y="381513"/>
            <a:ext cx="972000" cy="9720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6A78E65-9A43-332F-BD37-0F14FBDC72A3}"/>
              </a:ext>
            </a:extLst>
          </p:cNvPr>
          <p:cNvSpPr txBox="1"/>
          <p:nvPr/>
        </p:nvSpPr>
        <p:spPr>
          <a:xfrm>
            <a:off x="4686084" y="349638"/>
            <a:ext cx="5035432" cy="103575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ctr">
            <a:normAutofit/>
          </a:bodyPr>
          <a:lstStyle/>
          <a:p>
            <a:pPr marL="0" marR="0" indent="0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48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cs typeface="Calibri" panose="020F0502020204030204" pitchFamily="34" charset="0"/>
              </a:rPr>
              <a:t>АКТУАЛЬНОСТЬ</a:t>
            </a:r>
            <a:endParaRPr kumimoji="0" lang="ru-RU" sz="40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cs typeface="Calibri" panose="020F0502020204030204" pitchFamily="34" charset="0"/>
            </a:endParaRPr>
          </a:p>
        </p:txBody>
      </p:sp>
      <p:pic>
        <p:nvPicPr>
          <p:cNvPr id="29" name="Рисунок 28" descr="Школьный класс со сплошной заливкой">
            <a:extLst>
              <a:ext uri="{FF2B5EF4-FFF2-40B4-BE49-F238E27FC236}">
                <a16:creationId xmlns:a16="http://schemas.microsoft.com/office/drawing/2014/main" id="{8014011C-EC88-0723-92E1-1D6BFD829B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60457" y="2328751"/>
            <a:ext cx="1331170" cy="1331170"/>
          </a:xfrm>
          <a:prstGeom prst="rect">
            <a:avLst/>
          </a:prstGeom>
        </p:spPr>
      </p:pic>
      <p:pic>
        <p:nvPicPr>
          <p:cNvPr id="30" name="Рисунок 29" descr="Стремление со сплошной заливкой">
            <a:extLst>
              <a:ext uri="{FF2B5EF4-FFF2-40B4-BE49-F238E27FC236}">
                <a16:creationId xmlns:a16="http://schemas.microsoft.com/office/drawing/2014/main" id="{858E5B8A-527F-4693-3864-ACF61D62061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085460" y="1924918"/>
            <a:ext cx="969414" cy="969414"/>
          </a:xfrm>
          <a:prstGeom prst="rect">
            <a:avLst/>
          </a:prstGeom>
        </p:spPr>
      </p:pic>
      <p:pic>
        <p:nvPicPr>
          <p:cNvPr id="31" name="Рисунок 30" descr="Герой (женщина) со сплошной заливкой">
            <a:extLst>
              <a:ext uri="{FF2B5EF4-FFF2-40B4-BE49-F238E27FC236}">
                <a16:creationId xmlns:a16="http://schemas.microsoft.com/office/drawing/2014/main" id="{3AD438D6-1CD1-2C03-9626-D174761888E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085460" y="306087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5332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67257" y="5506127"/>
            <a:ext cx="5445769" cy="80648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8" name="Схема 17">
            <a:extLst>
              <a:ext uri="{FF2B5EF4-FFF2-40B4-BE49-F238E27FC236}">
                <a16:creationId xmlns:a16="http://schemas.microsoft.com/office/drawing/2014/main" id="{021AA990-5C27-4C9D-1DFE-9030C18EC4B5}"/>
              </a:ext>
            </a:extLst>
          </p:cNvPr>
          <p:cNvGraphicFramePr/>
          <p:nvPr/>
        </p:nvGraphicFramePr>
        <p:xfrm>
          <a:off x="367257" y="1499845"/>
          <a:ext cx="5460621" cy="30939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2" name="Схема 21">
            <a:extLst>
              <a:ext uri="{FF2B5EF4-FFF2-40B4-BE49-F238E27FC236}">
                <a16:creationId xmlns:a16="http://schemas.microsoft.com/office/drawing/2014/main" id="{BD3B2776-036A-DCF3-00D5-E8C86C81D68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09453877"/>
              </p:ext>
            </p:extLst>
          </p:nvPr>
        </p:nvGraphicFramePr>
        <p:xfrm>
          <a:off x="6173624" y="1356875"/>
          <a:ext cx="5675956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4" name="Скругленный прямоугольник 3"/>
          <p:cNvSpPr/>
          <p:nvPr/>
        </p:nvSpPr>
        <p:spPr>
          <a:xfrm>
            <a:off x="701163" y="4937415"/>
            <a:ext cx="4763103" cy="1137424"/>
          </a:xfrm>
          <a:prstGeom prst="roundRect">
            <a:avLst>
              <a:gd name="adj" fmla="val 24830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Профориентация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Рисунок 9" descr="Ракета со сплошной заливкой">
            <a:extLst>
              <a:ext uri="{FF2B5EF4-FFF2-40B4-BE49-F238E27FC236}">
                <a16:creationId xmlns:a16="http://schemas.microsoft.com/office/drawing/2014/main" id="{D895D216-0335-A8A4-D715-F8FDDE97F99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67257" y="4593838"/>
            <a:ext cx="1021764" cy="1021764"/>
          </a:xfrm>
          <a:prstGeom prst="rect">
            <a:avLst/>
          </a:prstGeom>
        </p:spPr>
      </p:pic>
      <p:pic>
        <p:nvPicPr>
          <p:cNvPr id="21" name="Рисунок 20" descr="В яблочко со сплошной заливкой">
            <a:extLst>
              <a:ext uri="{FF2B5EF4-FFF2-40B4-BE49-F238E27FC236}">
                <a16:creationId xmlns:a16="http://schemas.microsoft.com/office/drawing/2014/main" id="{9B7BB241-78FE-335D-E809-81A6EC1AB30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464266" y="0"/>
            <a:ext cx="914400" cy="9144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78139" y="207264"/>
            <a:ext cx="4602818" cy="12365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ПРЕДМЕТНАЯ</a:t>
            </a:r>
            <a:b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АКТУАЛЬНОСТЬ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1089EA-E076-C1F3-4F14-D6554EC2D8FE}"/>
              </a:ext>
            </a:extLst>
          </p:cNvPr>
          <p:cNvSpPr/>
          <p:nvPr/>
        </p:nvSpPr>
        <p:spPr>
          <a:xfrm>
            <a:off x="6591300" y="207264"/>
            <a:ext cx="5141656" cy="12365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МЕТАПРЕДМЕТНАЯ АКТУАЛЬНОСТЬ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913933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D0AF1C-424A-6854-5EF8-AD918AF80D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текст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35FA138D-2884-5BCB-66B3-E770B12F95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59" y="1851346"/>
            <a:ext cx="3336746" cy="4680877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CCD9DD1-5885-0952-86CC-5AA1E8191250}"/>
              </a:ext>
            </a:extLst>
          </p:cNvPr>
          <p:cNvSpPr/>
          <p:nvPr/>
        </p:nvSpPr>
        <p:spPr>
          <a:xfrm>
            <a:off x="1" y="174621"/>
            <a:ext cx="12191999" cy="954158"/>
          </a:xfrm>
          <a:prstGeom prst="rect">
            <a:avLst/>
          </a:prstGeom>
          <a:solidFill>
            <a:schemeClr val="accent2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ПРИМЕРЫ ТК</a:t>
            </a:r>
          </a:p>
        </p:txBody>
      </p:sp>
      <p:pic>
        <p:nvPicPr>
          <p:cNvPr id="13" name="Рисунок 12" descr="Значок со сплошной заливкой">
            <a:extLst>
              <a:ext uri="{FF2B5EF4-FFF2-40B4-BE49-F238E27FC236}">
                <a16:creationId xmlns:a16="http://schemas.microsoft.com/office/drawing/2014/main" id="{59C79B47-6795-1A9C-D67A-499016597E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91613" y="1131346"/>
            <a:ext cx="720000" cy="720000"/>
          </a:xfrm>
          <a:prstGeom prst="rect">
            <a:avLst/>
          </a:prstGeom>
        </p:spPr>
      </p:pic>
      <p:pic>
        <p:nvPicPr>
          <p:cNvPr id="15" name="Рисунок 14" descr="Значок 3 со сплошной заливкой">
            <a:extLst>
              <a:ext uri="{FF2B5EF4-FFF2-40B4-BE49-F238E27FC236}">
                <a16:creationId xmlns:a16="http://schemas.microsoft.com/office/drawing/2014/main" id="{4E5A4956-64B0-5157-A55C-A1CCFFBF63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993727" y="1131346"/>
            <a:ext cx="720000" cy="720000"/>
          </a:xfrm>
          <a:prstGeom prst="rect">
            <a:avLst/>
          </a:prstGeom>
        </p:spPr>
      </p:pic>
      <p:pic>
        <p:nvPicPr>
          <p:cNvPr id="19" name="Рисунок 18" descr="Значок 1 со сплошной заливкой">
            <a:extLst>
              <a:ext uri="{FF2B5EF4-FFF2-40B4-BE49-F238E27FC236}">
                <a16:creationId xmlns:a16="http://schemas.microsoft.com/office/drawing/2014/main" id="{B3BC18FB-C4C6-2927-8B63-5688C5147B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914466" y="1131346"/>
            <a:ext cx="720000" cy="720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4776" y="2340895"/>
            <a:ext cx="1231213" cy="16416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83725" y="4890606"/>
            <a:ext cx="1231213" cy="16416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Рисунок 15" descr="Изображение выглядит как текст, снимок экрана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71C3BC02-8545-D5ED-8306-34F711C7BDC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227" y="1933017"/>
            <a:ext cx="3171664" cy="4690077"/>
          </a:xfrm>
          <a:prstGeom prst="rect">
            <a:avLst/>
          </a:prstGeom>
        </p:spPr>
      </p:pic>
      <p:pic>
        <p:nvPicPr>
          <p:cNvPr id="17" name="Рисунок 16" descr="C:\Users\1\Desktop\IMG_20210321_141122_1.jpg"/>
          <p:cNvPicPr/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"/>
          <a:stretch/>
        </p:blipFill>
        <p:spPr bwMode="auto">
          <a:xfrm>
            <a:off x="4104881" y="1563891"/>
            <a:ext cx="1310286" cy="16416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Рисунок 20" descr="Изображение выглядит как текст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657D5854-E096-98FA-4FDE-6C22D5CDC94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3083" y="1881229"/>
            <a:ext cx="3390052" cy="479365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53540" y="2523043"/>
            <a:ext cx="1098363" cy="14594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399712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EF86AEF-D0DD-6B36-6F0E-A586897F7F21}"/>
              </a:ext>
            </a:extLst>
          </p:cNvPr>
          <p:cNvSpPr/>
          <p:nvPr/>
        </p:nvSpPr>
        <p:spPr>
          <a:xfrm>
            <a:off x="6338850" y="1851111"/>
            <a:ext cx="3164765" cy="4224518"/>
          </a:xfrm>
          <a:custGeom>
            <a:avLst/>
            <a:gdLst>
              <a:gd name="csX0" fmla="*/ 0 w 3164765"/>
              <a:gd name="csY0" fmla="*/ 0 h 4224518"/>
              <a:gd name="csX1" fmla="*/ 432518 w 3164765"/>
              <a:gd name="csY1" fmla="*/ 0 h 4224518"/>
              <a:gd name="csX2" fmla="*/ 928331 w 3164765"/>
              <a:gd name="csY2" fmla="*/ 0 h 4224518"/>
              <a:gd name="csX3" fmla="*/ 1360849 w 3164765"/>
              <a:gd name="csY3" fmla="*/ 0 h 4224518"/>
              <a:gd name="csX4" fmla="*/ 1825014 w 3164765"/>
              <a:gd name="csY4" fmla="*/ 0 h 4224518"/>
              <a:gd name="csX5" fmla="*/ 2415771 w 3164765"/>
              <a:gd name="csY5" fmla="*/ 0 h 4224518"/>
              <a:gd name="csX6" fmla="*/ 3164765 w 3164765"/>
              <a:gd name="csY6" fmla="*/ 0 h 4224518"/>
              <a:gd name="csX7" fmla="*/ 3164765 w 3164765"/>
              <a:gd name="csY7" fmla="*/ 443574 h 4224518"/>
              <a:gd name="csX8" fmla="*/ 3164765 w 3164765"/>
              <a:gd name="csY8" fmla="*/ 844904 h 4224518"/>
              <a:gd name="csX9" fmla="*/ 3164765 w 3164765"/>
              <a:gd name="csY9" fmla="*/ 1415214 h 4224518"/>
              <a:gd name="csX10" fmla="*/ 3164765 w 3164765"/>
              <a:gd name="csY10" fmla="*/ 1943278 h 4224518"/>
              <a:gd name="csX11" fmla="*/ 3164765 w 3164765"/>
              <a:gd name="csY11" fmla="*/ 2386853 h 4224518"/>
              <a:gd name="csX12" fmla="*/ 3164765 w 3164765"/>
              <a:gd name="csY12" fmla="*/ 2788182 h 4224518"/>
              <a:gd name="csX13" fmla="*/ 3164765 w 3164765"/>
              <a:gd name="csY13" fmla="*/ 3358492 h 4224518"/>
              <a:gd name="csX14" fmla="*/ 3164765 w 3164765"/>
              <a:gd name="csY14" fmla="*/ 4224518 h 4224518"/>
              <a:gd name="csX15" fmla="*/ 2605657 w 3164765"/>
              <a:gd name="csY15" fmla="*/ 4224518 h 4224518"/>
              <a:gd name="csX16" fmla="*/ 2141491 w 3164765"/>
              <a:gd name="csY16" fmla="*/ 4224518 h 4224518"/>
              <a:gd name="csX17" fmla="*/ 1614030 w 3164765"/>
              <a:gd name="csY17" fmla="*/ 4224518 h 4224518"/>
              <a:gd name="csX18" fmla="*/ 1086569 w 3164765"/>
              <a:gd name="csY18" fmla="*/ 4224518 h 4224518"/>
              <a:gd name="csX19" fmla="*/ 622404 w 3164765"/>
              <a:gd name="csY19" fmla="*/ 4224518 h 4224518"/>
              <a:gd name="csX20" fmla="*/ 0 w 3164765"/>
              <a:gd name="csY20" fmla="*/ 4224518 h 4224518"/>
              <a:gd name="csX21" fmla="*/ 0 w 3164765"/>
              <a:gd name="csY21" fmla="*/ 3823189 h 4224518"/>
              <a:gd name="csX22" fmla="*/ 0 w 3164765"/>
              <a:gd name="csY22" fmla="*/ 3210634 h 4224518"/>
              <a:gd name="csX23" fmla="*/ 0 w 3164765"/>
              <a:gd name="csY23" fmla="*/ 2767059 h 4224518"/>
              <a:gd name="csX24" fmla="*/ 0 w 3164765"/>
              <a:gd name="csY24" fmla="*/ 2196749 h 4224518"/>
              <a:gd name="csX25" fmla="*/ 0 w 3164765"/>
              <a:gd name="csY25" fmla="*/ 1626439 h 4224518"/>
              <a:gd name="csX26" fmla="*/ 0 w 3164765"/>
              <a:gd name="csY26" fmla="*/ 1098375 h 4224518"/>
              <a:gd name="csX27" fmla="*/ 0 w 3164765"/>
              <a:gd name="csY27" fmla="*/ 697045 h 4224518"/>
              <a:gd name="csX28" fmla="*/ 0 w 3164765"/>
              <a:gd name="csY28" fmla="*/ 0 h 422451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</a:cxnLst>
            <a:rect l="l" t="t" r="r" b="b"/>
            <a:pathLst>
              <a:path w="3164765" h="4224518" extrusionOk="0">
                <a:moveTo>
                  <a:pt x="0" y="0"/>
                </a:moveTo>
                <a:cubicBezTo>
                  <a:pt x="99458" y="-41727"/>
                  <a:pt x="225552" y="12745"/>
                  <a:pt x="432518" y="0"/>
                </a:cubicBezTo>
                <a:cubicBezTo>
                  <a:pt x="639484" y="-12745"/>
                  <a:pt x="809946" y="44203"/>
                  <a:pt x="928331" y="0"/>
                </a:cubicBezTo>
                <a:cubicBezTo>
                  <a:pt x="1046716" y="-44203"/>
                  <a:pt x="1256816" y="49585"/>
                  <a:pt x="1360849" y="0"/>
                </a:cubicBezTo>
                <a:cubicBezTo>
                  <a:pt x="1464882" y="-49585"/>
                  <a:pt x="1711712" y="2097"/>
                  <a:pt x="1825014" y="0"/>
                </a:cubicBezTo>
                <a:cubicBezTo>
                  <a:pt x="1938317" y="-2097"/>
                  <a:pt x="2212000" y="56580"/>
                  <a:pt x="2415771" y="0"/>
                </a:cubicBezTo>
                <a:cubicBezTo>
                  <a:pt x="2619542" y="-56580"/>
                  <a:pt x="2846572" y="61050"/>
                  <a:pt x="3164765" y="0"/>
                </a:cubicBezTo>
                <a:cubicBezTo>
                  <a:pt x="3179198" y="138406"/>
                  <a:pt x="3139473" y="257806"/>
                  <a:pt x="3164765" y="443574"/>
                </a:cubicBezTo>
                <a:cubicBezTo>
                  <a:pt x="3190057" y="629342"/>
                  <a:pt x="3144877" y="749381"/>
                  <a:pt x="3164765" y="844904"/>
                </a:cubicBezTo>
                <a:cubicBezTo>
                  <a:pt x="3184653" y="940427"/>
                  <a:pt x="3149296" y="1201250"/>
                  <a:pt x="3164765" y="1415214"/>
                </a:cubicBezTo>
                <a:cubicBezTo>
                  <a:pt x="3180234" y="1629178"/>
                  <a:pt x="3107990" y="1706278"/>
                  <a:pt x="3164765" y="1943278"/>
                </a:cubicBezTo>
                <a:cubicBezTo>
                  <a:pt x="3221540" y="2180278"/>
                  <a:pt x="3121558" y="2266791"/>
                  <a:pt x="3164765" y="2386853"/>
                </a:cubicBezTo>
                <a:cubicBezTo>
                  <a:pt x="3207972" y="2506916"/>
                  <a:pt x="3155101" y="2601256"/>
                  <a:pt x="3164765" y="2788182"/>
                </a:cubicBezTo>
                <a:cubicBezTo>
                  <a:pt x="3174429" y="2975108"/>
                  <a:pt x="3141466" y="3144883"/>
                  <a:pt x="3164765" y="3358492"/>
                </a:cubicBezTo>
                <a:cubicBezTo>
                  <a:pt x="3188064" y="3572101"/>
                  <a:pt x="3141832" y="3910750"/>
                  <a:pt x="3164765" y="4224518"/>
                </a:cubicBezTo>
                <a:cubicBezTo>
                  <a:pt x="2957614" y="4227985"/>
                  <a:pt x="2810650" y="4221784"/>
                  <a:pt x="2605657" y="4224518"/>
                </a:cubicBezTo>
                <a:cubicBezTo>
                  <a:pt x="2400664" y="4227252"/>
                  <a:pt x="2338872" y="4203765"/>
                  <a:pt x="2141491" y="4224518"/>
                </a:cubicBezTo>
                <a:cubicBezTo>
                  <a:pt x="1944110" y="4245271"/>
                  <a:pt x="1748490" y="4165562"/>
                  <a:pt x="1614030" y="4224518"/>
                </a:cubicBezTo>
                <a:cubicBezTo>
                  <a:pt x="1479570" y="4283474"/>
                  <a:pt x="1223847" y="4174214"/>
                  <a:pt x="1086569" y="4224518"/>
                </a:cubicBezTo>
                <a:cubicBezTo>
                  <a:pt x="949291" y="4274822"/>
                  <a:pt x="834907" y="4173393"/>
                  <a:pt x="622404" y="4224518"/>
                </a:cubicBezTo>
                <a:cubicBezTo>
                  <a:pt x="409901" y="4275643"/>
                  <a:pt x="171225" y="4211773"/>
                  <a:pt x="0" y="4224518"/>
                </a:cubicBezTo>
                <a:cubicBezTo>
                  <a:pt x="-26491" y="4128193"/>
                  <a:pt x="42131" y="3941398"/>
                  <a:pt x="0" y="3823189"/>
                </a:cubicBezTo>
                <a:cubicBezTo>
                  <a:pt x="-42131" y="3704980"/>
                  <a:pt x="3264" y="3368851"/>
                  <a:pt x="0" y="3210634"/>
                </a:cubicBezTo>
                <a:cubicBezTo>
                  <a:pt x="-3264" y="3052418"/>
                  <a:pt x="19912" y="2937934"/>
                  <a:pt x="0" y="2767059"/>
                </a:cubicBezTo>
                <a:cubicBezTo>
                  <a:pt x="-19912" y="2596184"/>
                  <a:pt x="8633" y="2443201"/>
                  <a:pt x="0" y="2196749"/>
                </a:cubicBezTo>
                <a:cubicBezTo>
                  <a:pt x="-8633" y="1950297"/>
                  <a:pt x="19064" y="1864714"/>
                  <a:pt x="0" y="1626439"/>
                </a:cubicBezTo>
                <a:cubicBezTo>
                  <a:pt x="-19064" y="1388164"/>
                  <a:pt x="5353" y="1324369"/>
                  <a:pt x="0" y="1098375"/>
                </a:cubicBezTo>
                <a:cubicBezTo>
                  <a:pt x="-5353" y="872381"/>
                  <a:pt x="2884" y="834973"/>
                  <a:pt x="0" y="697045"/>
                </a:cubicBezTo>
                <a:cubicBezTo>
                  <a:pt x="-2884" y="559117"/>
                  <a:pt x="52781" y="192141"/>
                  <a:pt x="0" y="0"/>
                </a:cubicBezTo>
                <a:close/>
              </a:path>
            </a:pathLst>
          </a:custGeom>
          <a:noFill/>
          <a:ln w="38100">
            <a:solidFill>
              <a:schemeClr val="accent3"/>
            </a:solidFill>
            <a:extLst>
              <a:ext uri="{C807C97D-BFC1-408E-A445-0C87EB9F89A2}">
                <ask:lineSketchStyleProps xmlns:ask="http://schemas.microsoft.com/office/drawing/2018/sketchyshapes" sd="14686674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00D9544-4FFB-12BC-349D-DEFC4FD021F9}"/>
              </a:ext>
            </a:extLst>
          </p:cNvPr>
          <p:cNvSpPr/>
          <p:nvPr/>
        </p:nvSpPr>
        <p:spPr>
          <a:xfrm>
            <a:off x="-1" y="532749"/>
            <a:ext cx="12192000" cy="954158"/>
          </a:xfrm>
          <a:prstGeom prst="rect">
            <a:avLst/>
          </a:prstGeom>
          <a:solidFill>
            <a:schemeClr val="accent6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>
                <a:solidFill>
                  <a:schemeClr val="bg1"/>
                </a:solidFill>
                <a:latin typeface="Corbel" panose="020B0503020204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СДЕЛАЙ САМ!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B1F4CCD-C129-FB4A-60B2-A460DC6F4C10}"/>
              </a:ext>
            </a:extLst>
          </p:cNvPr>
          <p:cNvSpPr/>
          <p:nvPr/>
        </p:nvSpPr>
        <p:spPr>
          <a:xfrm>
            <a:off x="2832328" y="1829391"/>
            <a:ext cx="3237676" cy="4246238"/>
          </a:xfrm>
          <a:custGeom>
            <a:avLst/>
            <a:gdLst>
              <a:gd name="csX0" fmla="*/ 0 w 3237676"/>
              <a:gd name="csY0" fmla="*/ 0 h 4246238"/>
              <a:gd name="csX1" fmla="*/ 571989 w 3237676"/>
              <a:gd name="csY1" fmla="*/ 0 h 4246238"/>
              <a:gd name="csX2" fmla="*/ 1111602 w 3237676"/>
              <a:gd name="csY2" fmla="*/ 0 h 4246238"/>
              <a:gd name="csX3" fmla="*/ 1715968 w 3237676"/>
              <a:gd name="csY3" fmla="*/ 0 h 4246238"/>
              <a:gd name="csX4" fmla="*/ 2287958 w 3237676"/>
              <a:gd name="csY4" fmla="*/ 0 h 4246238"/>
              <a:gd name="csX5" fmla="*/ 3237676 w 3237676"/>
              <a:gd name="csY5" fmla="*/ 0 h 4246238"/>
              <a:gd name="csX6" fmla="*/ 3237676 w 3237676"/>
              <a:gd name="csY6" fmla="*/ 573242 h 4246238"/>
              <a:gd name="csX7" fmla="*/ 3237676 w 3237676"/>
              <a:gd name="csY7" fmla="*/ 1104022 h 4246238"/>
              <a:gd name="csX8" fmla="*/ 3237676 w 3237676"/>
              <a:gd name="csY8" fmla="*/ 1507414 h 4246238"/>
              <a:gd name="csX9" fmla="*/ 3237676 w 3237676"/>
              <a:gd name="csY9" fmla="*/ 1953269 h 4246238"/>
              <a:gd name="csX10" fmla="*/ 3237676 w 3237676"/>
              <a:gd name="csY10" fmla="*/ 2399124 h 4246238"/>
              <a:gd name="csX11" fmla="*/ 3237676 w 3237676"/>
              <a:gd name="csY11" fmla="*/ 2972367 h 4246238"/>
              <a:gd name="csX12" fmla="*/ 3237676 w 3237676"/>
              <a:gd name="csY12" fmla="*/ 3418222 h 4246238"/>
              <a:gd name="csX13" fmla="*/ 3237676 w 3237676"/>
              <a:gd name="csY13" fmla="*/ 4246238 h 4246238"/>
              <a:gd name="csX14" fmla="*/ 2762817 w 3237676"/>
              <a:gd name="csY14" fmla="*/ 4246238 h 4246238"/>
              <a:gd name="csX15" fmla="*/ 2158451 w 3237676"/>
              <a:gd name="csY15" fmla="*/ 4246238 h 4246238"/>
              <a:gd name="csX16" fmla="*/ 1651215 w 3237676"/>
              <a:gd name="csY16" fmla="*/ 4246238 h 4246238"/>
              <a:gd name="csX17" fmla="*/ 1208732 w 3237676"/>
              <a:gd name="csY17" fmla="*/ 4246238 h 4246238"/>
              <a:gd name="csX18" fmla="*/ 766250 w 3237676"/>
              <a:gd name="csY18" fmla="*/ 4246238 h 4246238"/>
              <a:gd name="csX19" fmla="*/ 0 w 3237676"/>
              <a:gd name="csY19" fmla="*/ 4246238 h 4246238"/>
              <a:gd name="csX20" fmla="*/ 0 w 3237676"/>
              <a:gd name="csY20" fmla="*/ 3672996 h 4246238"/>
              <a:gd name="csX21" fmla="*/ 0 w 3237676"/>
              <a:gd name="csY21" fmla="*/ 3184679 h 4246238"/>
              <a:gd name="csX22" fmla="*/ 0 w 3237676"/>
              <a:gd name="csY22" fmla="*/ 2568974 h 4246238"/>
              <a:gd name="csX23" fmla="*/ 0 w 3237676"/>
              <a:gd name="csY23" fmla="*/ 1995732 h 4246238"/>
              <a:gd name="csX24" fmla="*/ 0 w 3237676"/>
              <a:gd name="csY24" fmla="*/ 1464952 h 4246238"/>
              <a:gd name="csX25" fmla="*/ 0 w 3237676"/>
              <a:gd name="csY25" fmla="*/ 1019097 h 4246238"/>
              <a:gd name="csX26" fmla="*/ 0 w 3237676"/>
              <a:gd name="csY26" fmla="*/ 0 h 424623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</a:cxnLst>
            <a:rect l="l" t="t" r="r" b="b"/>
            <a:pathLst>
              <a:path w="3237676" h="4246238" extrusionOk="0">
                <a:moveTo>
                  <a:pt x="0" y="0"/>
                </a:moveTo>
                <a:cubicBezTo>
                  <a:pt x="220443" y="-17460"/>
                  <a:pt x="352697" y="66674"/>
                  <a:pt x="571989" y="0"/>
                </a:cubicBezTo>
                <a:cubicBezTo>
                  <a:pt x="791281" y="-66674"/>
                  <a:pt x="923820" y="60235"/>
                  <a:pt x="1111602" y="0"/>
                </a:cubicBezTo>
                <a:cubicBezTo>
                  <a:pt x="1299384" y="-60235"/>
                  <a:pt x="1453997" y="50628"/>
                  <a:pt x="1715968" y="0"/>
                </a:cubicBezTo>
                <a:cubicBezTo>
                  <a:pt x="1977939" y="-50628"/>
                  <a:pt x="2022620" y="14773"/>
                  <a:pt x="2287958" y="0"/>
                </a:cubicBezTo>
                <a:cubicBezTo>
                  <a:pt x="2553296" y="-14773"/>
                  <a:pt x="3019684" y="13610"/>
                  <a:pt x="3237676" y="0"/>
                </a:cubicBezTo>
                <a:cubicBezTo>
                  <a:pt x="3261315" y="204900"/>
                  <a:pt x="3220935" y="448006"/>
                  <a:pt x="3237676" y="573242"/>
                </a:cubicBezTo>
                <a:cubicBezTo>
                  <a:pt x="3254417" y="698478"/>
                  <a:pt x="3232708" y="891877"/>
                  <a:pt x="3237676" y="1104022"/>
                </a:cubicBezTo>
                <a:cubicBezTo>
                  <a:pt x="3242644" y="1316167"/>
                  <a:pt x="3189326" y="1334137"/>
                  <a:pt x="3237676" y="1507414"/>
                </a:cubicBezTo>
                <a:cubicBezTo>
                  <a:pt x="3286026" y="1680691"/>
                  <a:pt x="3224001" y="1814291"/>
                  <a:pt x="3237676" y="1953269"/>
                </a:cubicBezTo>
                <a:cubicBezTo>
                  <a:pt x="3251351" y="2092247"/>
                  <a:pt x="3193361" y="2309312"/>
                  <a:pt x="3237676" y="2399124"/>
                </a:cubicBezTo>
                <a:cubicBezTo>
                  <a:pt x="3281991" y="2488937"/>
                  <a:pt x="3185009" y="2718972"/>
                  <a:pt x="3237676" y="2972367"/>
                </a:cubicBezTo>
                <a:cubicBezTo>
                  <a:pt x="3290343" y="3225762"/>
                  <a:pt x="3231012" y="3271784"/>
                  <a:pt x="3237676" y="3418222"/>
                </a:cubicBezTo>
                <a:cubicBezTo>
                  <a:pt x="3244340" y="3564660"/>
                  <a:pt x="3201069" y="3987160"/>
                  <a:pt x="3237676" y="4246238"/>
                </a:cubicBezTo>
                <a:cubicBezTo>
                  <a:pt x="3093769" y="4276577"/>
                  <a:pt x="2869827" y="4227952"/>
                  <a:pt x="2762817" y="4246238"/>
                </a:cubicBezTo>
                <a:cubicBezTo>
                  <a:pt x="2655807" y="4264524"/>
                  <a:pt x="2384654" y="4177971"/>
                  <a:pt x="2158451" y="4246238"/>
                </a:cubicBezTo>
                <a:cubicBezTo>
                  <a:pt x="1932248" y="4314505"/>
                  <a:pt x="1900160" y="4216953"/>
                  <a:pt x="1651215" y="4246238"/>
                </a:cubicBezTo>
                <a:cubicBezTo>
                  <a:pt x="1402270" y="4275523"/>
                  <a:pt x="1379739" y="4222163"/>
                  <a:pt x="1208732" y="4246238"/>
                </a:cubicBezTo>
                <a:cubicBezTo>
                  <a:pt x="1037725" y="4270313"/>
                  <a:pt x="861563" y="4211233"/>
                  <a:pt x="766250" y="4246238"/>
                </a:cubicBezTo>
                <a:cubicBezTo>
                  <a:pt x="670937" y="4281243"/>
                  <a:pt x="369679" y="4228921"/>
                  <a:pt x="0" y="4246238"/>
                </a:cubicBezTo>
                <a:cubicBezTo>
                  <a:pt x="-2136" y="4108282"/>
                  <a:pt x="13133" y="3901516"/>
                  <a:pt x="0" y="3672996"/>
                </a:cubicBezTo>
                <a:cubicBezTo>
                  <a:pt x="-13133" y="3444476"/>
                  <a:pt x="47190" y="3422824"/>
                  <a:pt x="0" y="3184679"/>
                </a:cubicBezTo>
                <a:cubicBezTo>
                  <a:pt x="-47190" y="2946534"/>
                  <a:pt x="52703" y="2789806"/>
                  <a:pt x="0" y="2568974"/>
                </a:cubicBezTo>
                <a:cubicBezTo>
                  <a:pt x="-52703" y="2348143"/>
                  <a:pt x="26104" y="2278269"/>
                  <a:pt x="0" y="1995732"/>
                </a:cubicBezTo>
                <a:cubicBezTo>
                  <a:pt x="-26104" y="1713195"/>
                  <a:pt x="62767" y="1590782"/>
                  <a:pt x="0" y="1464952"/>
                </a:cubicBezTo>
                <a:cubicBezTo>
                  <a:pt x="-62767" y="1339122"/>
                  <a:pt x="44488" y="1119679"/>
                  <a:pt x="0" y="1019097"/>
                </a:cubicBezTo>
                <a:cubicBezTo>
                  <a:pt x="-44488" y="918515"/>
                  <a:pt x="80526" y="272965"/>
                  <a:pt x="0" y="0"/>
                </a:cubicBezTo>
                <a:close/>
              </a:path>
            </a:pathLst>
          </a:custGeom>
          <a:noFill/>
          <a:ln w="38100">
            <a:solidFill>
              <a:schemeClr val="accent3"/>
            </a:solidFill>
            <a:extLst>
              <a:ext uri="{C807C97D-BFC1-408E-A445-0C87EB9F89A2}">
                <ask:lineSketchStyleProps xmlns:ask="http://schemas.microsoft.com/office/drawing/2018/sketchyshapes" sd="309827267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10917" t="23248" r="21011" b="6490"/>
          <a:stretch/>
        </p:blipFill>
        <p:spPr>
          <a:xfrm>
            <a:off x="2978395" y="1972510"/>
            <a:ext cx="2953822" cy="3960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11001" t="9456" r="9505" b="8174"/>
          <a:stretch/>
        </p:blipFill>
        <p:spPr>
          <a:xfrm>
            <a:off x="6469032" y="1983370"/>
            <a:ext cx="2904400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761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DE21FF-F312-D488-F9DB-45A5DA1052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8708C30-0A5F-9EA5-BBD4-09C7938100EF}"/>
              </a:ext>
            </a:extLst>
          </p:cNvPr>
          <p:cNvSpPr/>
          <p:nvPr/>
        </p:nvSpPr>
        <p:spPr>
          <a:xfrm>
            <a:off x="-1" y="532749"/>
            <a:ext cx="12192000" cy="954158"/>
          </a:xfrm>
          <a:prstGeom prst="rect">
            <a:avLst/>
          </a:prstGeom>
          <a:solidFill>
            <a:schemeClr val="accent2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ПЕРЕДАЙ ДРУГОМУ!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E2A197-2BC2-B915-90D0-505FB7E816DD}"/>
              </a:ext>
            </a:extLst>
          </p:cNvPr>
          <p:cNvSpPr txBox="1"/>
          <p:nvPr/>
        </p:nvSpPr>
        <p:spPr>
          <a:xfrm>
            <a:off x="6553197" y="1556501"/>
            <a:ext cx="5181604" cy="4768750"/>
          </a:xfrm>
          <a:prstGeom prst="rect">
            <a:avLst/>
          </a:prstGeom>
          <a:solidFill>
            <a:schemeClr val="bg1">
              <a:alpha val="67843"/>
            </a:schemeClr>
          </a:solidFill>
          <a:ln>
            <a:solidFill>
              <a:schemeClr val="accent2"/>
            </a:solidFill>
          </a:ln>
        </p:spPr>
        <p:txBody>
          <a:bodyPr wrap="square" rtlCol="0" anchor="ctr"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ЦЕЛЬ:</a:t>
            </a:r>
            <a:b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Передача способа </a:t>
            </a:r>
            <a:b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создания и применения </a:t>
            </a:r>
            <a:b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 педагогической практике ТЕХНОЛОГИЧЕСКОЙ КАРТЫ материального/</a:t>
            </a:r>
            <a:b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информационного </a:t>
            </a:r>
            <a:b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продукта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E62101-3119-4396-B3DD-CBFADEBC11CF}"/>
              </a:ext>
            </a:extLst>
          </p:cNvPr>
          <p:cNvSpPr txBox="1"/>
          <p:nvPr/>
        </p:nvSpPr>
        <p:spPr>
          <a:xfrm>
            <a:off x="457199" y="1556501"/>
            <a:ext cx="5638800" cy="4768750"/>
          </a:xfrm>
          <a:prstGeom prst="rect">
            <a:avLst/>
          </a:prstGeom>
          <a:solidFill>
            <a:schemeClr val="bg1">
              <a:alpha val="67843"/>
            </a:schemeClr>
          </a:solidFill>
          <a:ln>
            <a:solidFill>
              <a:schemeClr val="accent2"/>
            </a:solidFill>
          </a:ln>
        </p:spPr>
        <p:txBody>
          <a:bodyPr wrap="square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ИДЕЯ!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ТЕХНОЛОГИЧЕСКАЯ КАРТА ПРОДУКТА</a:t>
            </a:r>
            <a:b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КАК СПОСОБ СОХРАНИТЬ И ПЕРЕДАТЬ МАСТЕРСТВО</a:t>
            </a:r>
          </a:p>
        </p:txBody>
      </p:sp>
      <p:pic>
        <p:nvPicPr>
          <p:cNvPr id="7" name="Рисунок 6" descr="Папка-планшет с галочками со сплошной заливкой">
            <a:extLst>
              <a:ext uri="{FF2B5EF4-FFF2-40B4-BE49-F238E27FC236}">
                <a16:creationId xmlns:a16="http://schemas.microsoft.com/office/drawing/2014/main" id="{DA48100A-F718-B32F-8332-1EA51B9FA8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32167" y="1526665"/>
            <a:ext cx="914400" cy="914400"/>
          </a:xfrm>
          <a:prstGeom prst="rect">
            <a:avLst/>
          </a:prstGeom>
        </p:spPr>
      </p:pic>
      <p:pic>
        <p:nvPicPr>
          <p:cNvPr id="8" name="Рисунок 7" descr="Японская кукла со сплошной заливкой">
            <a:extLst>
              <a:ext uri="{FF2B5EF4-FFF2-40B4-BE49-F238E27FC236}">
                <a16:creationId xmlns:a16="http://schemas.microsoft.com/office/drawing/2014/main" id="{DC96FE22-92E7-E37D-9645-D15790A9F3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037129" y="1526285"/>
            <a:ext cx="914400" cy="914400"/>
          </a:xfrm>
          <a:prstGeom prst="rect">
            <a:avLst/>
          </a:prstGeom>
        </p:spPr>
      </p:pic>
      <p:pic>
        <p:nvPicPr>
          <p:cNvPr id="9" name="Рисунок 8" descr="Открытая ладонь со сплошной заливкой">
            <a:extLst>
              <a:ext uri="{FF2B5EF4-FFF2-40B4-BE49-F238E27FC236}">
                <a16:creationId xmlns:a16="http://schemas.microsoft.com/office/drawing/2014/main" id="{9CEA1C73-E01A-781C-47AB-A5860876AA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300798" y="1896237"/>
            <a:ext cx="914400" cy="914400"/>
          </a:xfrm>
          <a:prstGeom prst="rect">
            <a:avLst/>
          </a:prstGeom>
        </p:spPr>
      </p:pic>
      <p:pic>
        <p:nvPicPr>
          <p:cNvPr id="10" name="Рисунок 9" descr="Папка-планшет с галочками со сплошной заливкой">
            <a:extLst>
              <a:ext uri="{FF2B5EF4-FFF2-40B4-BE49-F238E27FC236}">
                <a16:creationId xmlns:a16="http://schemas.microsoft.com/office/drawing/2014/main" id="{8033132B-B0B6-46A0-4371-507F73B0EA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89394" y="1527633"/>
            <a:ext cx="737209" cy="737209"/>
          </a:xfrm>
          <a:prstGeom prst="rect">
            <a:avLst/>
          </a:prstGeom>
        </p:spPr>
      </p:pic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C0ACFDDF-BDAA-F829-1732-70FC4033CF60}"/>
              </a:ext>
            </a:extLst>
          </p:cNvPr>
          <p:cNvCxnSpPr/>
          <p:nvPr/>
        </p:nvCxnSpPr>
        <p:spPr>
          <a:xfrm>
            <a:off x="2907664" y="1983865"/>
            <a:ext cx="432000" cy="0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stealth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7A27E3E3-42AB-1ABA-FA6B-BCB4BCDC7124}"/>
              </a:ext>
            </a:extLst>
          </p:cNvPr>
          <p:cNvCxnSpPr/>
          <p:nvPr/>
        </p:nvCxnSpPr>
        <p:spPr>
          <a:xfrm>
            <a:off x="4044847" y="1983865"/>
            <a:ext cx="432000" cy="0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stealth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50471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58D6B8-2C1E-A33D-5CF5-42AEA1E625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D2E3A37-0DAC-96DD-B060-9163F40DBAE4}"/>
              </a:ext>
            </a:extLst>
          </p:cNvPr>
          <p:cNvSpPr/>
          <p:nvPr/>
        </p:nvSpPr>
        <p:spPr>
          <a:xfrm>
            <a:off x="0" y="-469"/>
            <a:ext cx="12192000" cy="954158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ПЕРЕДАЙ ДРУГОМУ!</a:t>
            </a:r>
          </a:p>
        </p:txBody>
      </p:sp>
      <p:pic>
        <p:nvPicPr>
          <p:cNvPr id="19" name="Рисунок 18" descr="Изображение выглядит как текст, снимок экрана, Шрифт, черно-белый&#10;&#10;Автоматически созданное описание">
            <a:extLst>
              <a:ext uri="{FF2B5EF4-FFF2-40B4-BE49-F238E27FC236}">
                <a16:creationId xmlns:a16="http://schemas.microsoft.com/office/drawing/2014/main" id="{09C4D7E3-1140-160B-20C6-209CC3A64D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7596">
            <a:off x="5004426" y="950535"/>
            <a:ext cx="2674156" cy="3820223"/>
          </a:xfrm>
          <a:prstGeom prst="rect">
            <a:avLst/>
          </a:prstGeom>
          <a:ln>
            <a:solidFill>
              <a:schemeClr val="tx2">
                <a:lumMod val="90000"/>
                <a:lumOff val="10000"/>
              </a:schemeClr>
            </a:solidFill>
            <a:extLst>
              <a:ext uri="{C807C97D-BFC1-408E-A445-0C87EB9F89A2}">
                <ask:lineSketchStyleProps xmlns:ask="http://schemas.microsoft.com/office/drawing/2018/sketchyshapes" sd="188330880">
                  <a:custGeom>
                    <a:avLst/>
                    <a:gdLst>
                      <a:gd name="connsiteX0" fmla="*/ 0 w 3467400"/>
                      <a:gd name="connsiteY0" fmla="*/ 0 h 4953429"/>
                      <a:gd name="connsiteX1" fmla="*/ 647248 w 3467400"/>
                      <a:gd name="connsiteY1" fmla="*/ 0 h 4953429"/>
                      <a:gd name="connsiteX2" fmla="*/ 1190474 w 3467400"/>
                      <a:gd name="connsiteY2" fmla="*/ 0 h 4953429"/>
                      <a:gd name="connsiteX3" fmla="*/ 1664352 w 3467400"/>
                      <a:gd name="connsiteY3" fmla="*/ 0 h 4953429"/>
                      <a:gd name="connsiteX4" fmla="*/ 2276926 w 3467400"/>
                      <a:gd name="connsiteY4" fmla="*/ 0 h 4953429"/>
                      <a:gd name="connsiteX5" fmla="*/ 2785478 w 3467400"/>
                      <a:gd name="connsiteY5" fmla="*/ 0 h 4953429"/>
                      <a:gd name="connsiteX6" fmla="*/ 3467400 w 3467400"/>
                      <a:gd name="connsiteY6" fmla="*/ 0 h 4953429"/>
                      <a:gd name="connsiteX7" fmla="*/ 3467400 w 3467400"/>
                      <a:gd name="connsiteY7" fmla="*/ 649450 h 4953429"/>
                      <a:gd name="connsiteX8" fmla="*/ 3467400 w 3467400"/>
                      <a:gd name="connsiteY8" fmla="*/ 1100762 h 4953429"/>
                      <a:gd name="connsiteX9" fmla="*/ 3467400 w 3467400"/>
                      <a:gd name="connsiteY9" fmla="*/ 1502540 h 4953429"/>
                      <a:gd name="connsiteX10" fmla="*/ 3467400 w 3467400"/>
                      <a:gd name="connsiteY10" fmla="*/ 2102455 h 4953429"/>
                      <a:gd name="connsiteX11" fmla="*/ 3467400 w 3467400"/>
                      <a:gd name="connsiteY11" fmla="*/ 2652836 h 4953429"/>
                      <a:gd name="connsiteX12" fmla="*/ 3467400 w 3467400"/>
                      <a:gd name="connsiteY12" fmla="*/ 3203217 h 4953429"/>
                      <a:gd name="connsiteX13" fmla="*/ 3467400 w 3467400"/>
                      <a:gd name="connsiteY13" fmla="*/ 3753598 h 4953429"/>
                      <a:gd name="connsiteX14" fmla="*/ 3467400 w 3467400"/>
                      <a:gd name="connsiteY14" fmla="*/ 4254445 h 4953429"/>
                      <a:gd name="connsiteX15" fmla="*/ 3467400 w 3467400"/>
                      <a:gd name="connsiteY15" fmla="*/ 4953429 h 4953429"/>
                      <a:gd name="connsiteX16" fmla="*/ 2820152 w 3467400"/>
                      <a:gd name="connsiteY16" fmla="*/ 4953429 h 4953429"/>
                      <a:gd name="connsiteX17" fmla="*/ 2346274 w 3467400"/>
                      <a:gd name="connsiteY17" fmla="*/ 4953429 h 4953429"/>
                      <a:gd name="connsiteX18" fmla="*/ 1803048 w 3467400"/>
                      <a:gd name="connsiteY18" fmla="*/ 4953429 h 4953429"/>
                      <a:gd name="connsiteX19" fmla="*/ 1155800 w 3467400"/>
                      <a:gd name="connsiteY19" fmla="*/ 4953429 h 4953429"/>
                      <a:gd name="connsiteX20" fmla="*/ 647248 w 3467400"/>
                      <a:gd name="connsiteY20" fmla="*/ 4953429 h 4953429"/>
                      <a:gd name="connsiteX21" fmla="*/ 0 w 3467400"/>
                      <a:gd name="connsiteY21" fmla="*/ 4953429 h 4953429"/>
                      <a:gd name="connsiteX22" fmla="*/ 0 w 3467400"/>
                      <a:gd name="connsiteY22" fmla="*/ 4403048 h 4953429"/>
                      <a:gd name="connsiteX23" fmla="*/ 0 w 3467400"/>
                      <a:gd name="connsiteY23" fmla="*/ 3951736 h 4953429"/>
                      <a:gd name="connsiteX24" fmla="*/ 0 w 3467400"/>
                      <a:gd name="connsiteY24" fmla="*/ 3401355 h 4953429"/>
                      <a:gd name="connsiteX25" fmla="*/ 0 w 3467400"/>
                      <a:gd name="connsiteY25" fmla="*/ 2900508 h 4953429"/>
                      <a:gd name="connsiteX26" fmla="*/ 0 w 3467400"/>
                      <a:gd name="connsiteY26" fmla="*/ 2399661 h 4953429"/>
                      <a:gd name="connsiteX27" fmla="*/ 0 w 3467400"/>
                      <a:gd name="connsiteY27" fmla="*/ 1750212 h 4953429"/>
                      <a:gd name="connsiteX28" fmla="*/ 0 w 3467400"/>
                      <a:gd name="connsiteY28" fmla="*/ 1249365 h 4953429"/>
                      <a:gd name="connsiteX29" fmla="*/ 0 w 3467400"/>
                      <a:gd name="connsiteY29" fmla="*/ 748518 h 4953429"/>
                      <a:gd name="connsiteX30" fmla="*/ 0 w 3467400"/>
                      <a:gd name="connsiteY30" fmla="*/ 0 h 49534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</a:cxnLst>
                    <a:rect l="l" t="t" r="r" b="b"/>
                    <a:pathLst>
                      <a:path w="3467400" h="4953429" fill="none" extrusionOk="0">
                        <a:moveTo>
                          <a:pt x="0" y="0"/>
                        </a:moveTo>
                        <a:cubicBezTo>
                          <a:pt x="313249" y="-63437"/>
                          <a:pt x="421167" y="31926"/>
                          <a:pt x="647248" y="0"/>
                        </a:cubicBezTo>
                        <a:cubicBezTo>
                          <a:pt x="873329" y="-31926"/>
                          <a:pt x="1010654" y="64353"/>
                          <a:pt x="1190474" y="0"/>
                        </a:cubicBezTo>
                        <a:cubicBezTo>
                          <a:pt x="1370294" y="-64353"/>
                          <a:pt x="1468732" y="27306"/>
                          <a:pt x="1664352" y="0"/>
                        </a:cubicBezTo>
                        <a:cubicBezTo>
                          <a:pt x="1859972" y="-27306"/>
                          <a:pt x="1984434" y="47194"/>
                          <a:pt x="2276926" y="0"/>
                        </a:cubicBezTo>
                        <a:cubicBezTo>
                          <a:pt x="2569418" y="-47194"/>
                          <a:pt x="2572519" y="37593"/>
                          <a:pt x="2785478" y="0"/>
                        </a:cubicBezTo>
                        <a:cubicBezTo>
                          <a:pt x="2998437" y="-37593"/>
                          <a:pt x="3326166" y="75464"/>
                          <a:pt x="3467400" y="0"/>
                        </a:cubicBezTo>
                        <a:cubicBezTo>
                          <a:pt x="3470507" y="219122"/>
                          <a:pt x="3390188" y="334219"/>
                          <a:pt x="3467400" y="649450"/>
                        </a:cubicBezTo>
                        <a:cubicBezTo>
                          <a:pt x="3544612" y="964681"/>
                          <a:pt x="3457250" y="995454"/>
                          <a:pt x="3467400" y="1100762"/>
                        </a:cubicBezTo>
                        <a:cubicBezTo>
                          <a:pt x="3477550" y="1206070"/>
                          <a:pt x="3427430" y="1402226"/>
                          <a:pt x="3467400" y="1502540"/>
                        </a:cubicBezTo>
                        <a:cubicBezTo>
                          <a:pt x="3507370" y="1602854"/>
                          <a:pt x="3435900" y="1967438"/>
                          <a:pt x="3467400" y="2102455"/>
                        </a:cubicBezTo>
                        <a:cubicBezTo>
                          <a:pt x="3498900" y="2237473"/>
                          <a:pt x="3422516" y="2417372"/>
                          <a:pt x="3467400" y="2652836"/>
                        </a:cubicBezTo>
                        <a:cubicBezTo>
                          <a:pt x="3512284" y="2888300"/>
                          <a:pt x="3465434" y="2988749"/>
                          <a:pt x="3467400" y="3203217"/>
                        </a:cubicBezTo>
                        <a:cubicBezTo>
                          <a:pt x="3469366" y="3417685"/>
                          <a:pt x="3450092" y="3508723"/>
                          <a:pt x="3467400" y="3753598"/>
                        </a:cubicBezTo>
                        <a:cubicBezTo>
                          <a:pt x="3484708" y="3998473"/>
                          <a:pt x="3464761" y="4151616"/>
                          <a:pt x="3467400" y="4254445"/>
                        </a:cubicBezTo>
                        <a:cubicBezTo>
                          <a:pt x="3470039" y="4357274"/>
                          <a:pt x="3410633" y="4749768"/>
                          <a:pt x="3467400" y="4953429"/>
                        </a:cubicBezTo>
                        <a:cubicBezTo>
                          <a:pt x="3289659" y="5016084"/>
                          <a:pt x="3084632" y="4929886"/>
                          <a:pt x="2820152" y="4953429"/>
                        </a:cubicBezTo>
                        <a:cubicBezTo>
                          <a:pt x="2555672" y="4976972"/>
                          <a:pt x="2525818" y="4934341"/>
                          <a:pt x="2346274" y="4953429"/>
                        </a:cubicBezTo>
                        <a:cubicBezTo>
                          <a:pt x="2166730" y="4972517"/>
                          <a:pt x="1926574" y="4926792"/>
                          <a:pt x="1803048" y="4953429"/>
                        </a:cubicBezTo>
                        <a:cubicBezTo>
                          <a:pt x="1679522" y="4980066"/>
                          <a:pt x="1471877" y="4952751"/>
                          <a:pt x="1155800" y="4953429"/>
                        </a:cubicBezTo>
                        <a:cubicBezTo>
                          <a:pt x="839723" y="4954107"/>
                          <a:pt x="880135" y="4914207"/>
                          <a:pt x="647248" y="4953429"/>
                        </a:cubicBezTo>
                        <a:cubicBezTo>
                          <a:pt x="414361" y="4992651"/>
                          <a:pt x="286015" y="4877836"/>
                          <a:pt x="0" y="4953429"/>
                        </a:cubicBezTo>
                        <a:cubicBezTo>
                          <a:pt x="-40668" y="4746346"/>
                          <a:pt x="25301" y="4547740"/>
                          <a:pt x="0" y="4403048"/>
                        </a:cubicBezTo>
                        <a:cubicBezTo>
                          <a:pt x="-25301" y="4258356"/>
                          <a:pt x="39518" y="4073087"/>
                          <a:pt x="0" y="3951736"/>
                        </a:cubicBezTo>
                        <a:cubicBezTo>
                          <a:pt x="-39518" y="3830385"/>
                          <a:pt x="55253" y="3663320"/>
                          <a:pt x="0" y="3401355"/>
                        </a:cubicBezTo>
                        <a:cubicBezTo>
                          <a:pt x="-55253" y="3139390"/>
                          <a:pt x="56836" y="3142904"/>
                          <a:pt x="0" y="2900508"/>
                        </a:cubicBezTo>
                        <a:cubicBezTo>
                          <a:pt x="-56836" y="2658112"/>
                          <a:pt x="34299" y="2611974"/>
                          <a:pt x="0" y="2399661"/>
                        </a:cubicBezTo>
                        <a:cubicBezTo>
                          <a:pt x="-34299" y="2187348"/>
                          <a:pt x="2483" y="2048453"/>
                          <a:pt x="0" y="1750212"/>
                        </a:cubicBezTo>
                        <a:cubicBezTo>
                          <a:pt x="-2483" y="1451971"/>
                          <a:pt x="19217" y="1361548"/>
                          <a:pt x="0" y="1249365"/>
                        </a:cubicBezTo>
                        <a:cubicBezTo>
                          <a:pt x="-19217" y="1137182"/>
                          <a:pt x="10018" y="897990"/>
                          <a:pt x="0" y="748518"/>
                        </a:cubicBezTo>
                        <a:cubicBezTo>
                          <a:pt x="-10018" y="599046"/>
                          <a:pt x="29779" y="329269"/>
                          <a:pt x="0" y="0"/>
                        </a:cubicBezTo>
                        <a:close/>
                      </a:path>
                      <a:path w="3467400" h="4953429" stroke="0" extrusionOk="0">
                        <a:moveTo>
                          <a:pt x="0" y="0"/>
                        </a:moveTo>
                        <a:cubicBezTo>
                          <a:pt x="126932" y="-525"/>
                          <a:pt x="371643" y="10907"/>
                          <a:pt x="473878" y="0"/>
                        </a:cubicBezTo>
                        <a:cubicBezTo>
                          <a:pt x="576113" y="-10907"/>
                          <a:pt x="760484" y="45786"/>
                          <a:pt x="1017104" y="0"/>
                        </a:cubicBezTo>
                        <a:cubicBezTo>
                          <a:pt x="1273724" y="-45786"/>
                          <a:pt x="1391747" y="29349"/>
                          <a:pt x="1629678" y="0"/>
                        </a:cubicBezTo>
                        <a:cubicBezTo>
                          <a:pt x="1867609" y="-29349"/>
                          <a:pt x="2040577" y="32878"/>
                          <a:pt x="2207578" y="0"/>
                        </a:cubicBezTo>
                        <a:cubicBezTo>
                          <a:pt x="2374579" y="-32878"/>
                          <a:pt x="2661429" y="67530"/>
                          <a:pt x="2820152" y="0"/>
                        </a:cubicBezTo>
                        <a:cubicBezTo>
                          <a:pt x="2978875" y="-67530"/>
                          <a:pt x="3257092" y="68611"/>
                          <a:pt x="3467400" y="0"/>
                        </a:cubicBezTo>
                        <a:cubicBezTo>
                          <a:pt x="3475162" y="179513"/>
                          <a:pt x="3429276" y="409805"/>
                          <a:pt x="3467400" y="550381"/>
                        </a:cubicBezTo>
                        <a:cubicBezTo>
                          <a:pt x="3505524" y="690957"/>
                          <a:pt x="3460378" y="912651"/>
                          <a:pt x="3467400" y="1199831"/>
                        </a:cubicBezTo>
                        <a:cubicBezTo>
                          <a:pt x="3474422" y="1487011"/>
                          <a:pt x="3452128" y="1530738"/>
                          <a:pt x="3467400" y="1651143"/>
                        </a:cubicBezTo>
                        <a:cubicBezTo>
                          <a:pt x="3482672" y="1771548"/>
                          <a:pt x="3438340" y="1965133"/>
                          <a:pt x="3467400" y="2102455"/>
                        </a:cubicBezTo>
                        <a:cubicBezTo>
                          <a:pt x="3496460" y="2239777"/>
                          <a:pt x="3455803" y="2546627"/>
                          <a:pt x="3467400" y="2751905"/>
                        </a:cubicBezTo>
                        <a:cubicBezTo>
                          <a:pt x="3478997" y="2957183"/>
                          <a:pt x="3426623" y="3103252"/>
                          <a:pt x="3467400" y="3401355"/>
                        </a:cubicBezTo>
                        <a:cubicBezTo>
                          <a:pt x="3508177" y="3699458"/>
                          <a:pt x="3421575" y="3863491"/>
                          <a:pt x="3467400" y="4050804"/>
                        </a:cubicBezTo>
                        <a:cubicBezTo>
                          <a:pt x="3513225" y="4238117"/>
                          <a:pt x="3364638" y="4746690"/>
                          <a:pt x="3467400" y="4953429"/>
                        </a:cubicBezTo>
                        <a:cubicBezTo>
                          <a:pt x="3223355" y="5022694"/>
                          <a:pt x="3170052" y="4885985"/>
                          <a:pt x="2889500" y="4953429"/>
                        </a:cubicBezTo>
                        <a:cubicBezTo>
                          <a:pt x="2608948" y="5020873"/>
                          <a:pt x="2467222" y="4914242"/>
                          <a:pt x="2242252" y="4953429"/>
                        </a:cubicBezTo>
                        <a:cubicBezTo>
                          <a:pt x="2017282" y="4992616"/>
                          <a:pt x="1797332" y="4901181"/>
                          <a:pt x="1629678" y="4953429"/>
                        </a:cubicBezTo>
                        <a:cubicBezTo>
                          <a:pt x="1462024" y="5005677"/>
                          <a:pt x="1302116" y="4921852"/>
                          <a:pt x="1155800" y="4953429"/>
                        </a:cubicBezTo>
                        <a:cubicBezTo>
                          <a:pt x="1009484" y="4985006"/>
                          <a:pt x="756013" y="4902102"/>
                          <a:pt x="577900" y="4953429"/>
                        </a:cubicBezTo>
                        <a:cubicBezTo>
                          <a:pt x="399787" y="5004756"/>
                          <a:pt x="166490" y="4889568"/>
                          <a:pt x="0" y="4953429"/>
                        </a:cubicBezTo>
                        <a:cubicBezTo>
                          <a:pt x="-5014" y="4850378"/>
                          <a:pt x="12598" y="4596479"/>
                          <a:pt x="0" y="4502117"/>
                        </a:cubicBezTo>
                        <a:cubicBezTo>
                          <a:pt x="-12598" y="4407755"/>
                          <a:pt x="70224" y="4099213"/>
                          <a:pt x="0" y="3852667"/>
                        </a:cubicBezTo>
                        <a:cubicBezTo>
                          <a:pt x="-70224" y="3606121"/>
                          <a:pt x="27989" y="3398454"/>
                          <a:pt x="0" y="3252752"/>
                        </a:cubicBezTo>
                        <a:cubicBezTo>
                          <a:pt x="-27989" y="3107051"/>
                          <a:pt x="74540" y="2790973"/>
                          <a:pt x="0" y="2603302"/>
                        </a:cubicBezTo>
                        <a:cubicBezTo>
                          <a:pt x="-74540" y="2415631"/>
                          <a:pt x="7097" y="2366441"/>
                          <a:pt x="0" y="2151990"/>
                        </a:cubicBezTo>
                        <a:cubicBezTo>
                          <a:pt x="-7097" y="1937539"/>
                          <a:pt x="46597" y="1881094"/>
                          <a:pt x="0" y="1750212"/>
                        </a:cubicBezTo>
                        <a:cubicBezTo>
                          <a:pt x="-46597" y="1619330"/>
                          <a:pt x="12176" y="1527885"/>
                          <a:pt x="0" y="1348433"/>
                        </a:cubicBezTo>
                        <a:cubicBezTo>
                          <a:pt x="-12176" y="1168981"/>
                          <a:pt x="53787" y="965245"/>
                          <a:pt x="0" y="798052"/>
                        </a:cubicBezTo>
                        <a:cubicBezTo>
                          <a:pt x="-53787" y="630859"/>
                          <a:pt x="50624" y="26579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</p:pic>
      <p:pic>
        <p:nvPicPr>
          <p:cNvPr id="18" name="Рисунок 17" descr="Вырезка экрана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4266">
            <a:off x="5740128" y="1804425"/>
            <a:ext cx="2934576" cy="4191093"/>
          </a:xfrm>
          <a:prstGeom prst="rect">
            <a:avLst/>
          </a:prstGeom>
          <a:ln>
            <a:solidFill>
              <a:schemeClr val="tx2">
                <a:lumMod val="90000"/>
                <a:lumOff val="10000"/>
              </a:schemeClr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200" y="2061408"/>
            <a:ext cx="3344761" cy="4597736"/>
          </a:xfrm>
          <a:prstGeom prst="rect">
            <a:avLst/>
          </a:prstGeom>
        </p:spPr>
      </p:pic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E3913016-7F56-F3FE-882D-59AE9B3A9463}"/>
              </a:ext>
            </a:extLst>
          </p:cNvPr>
          <p:cNvGrpSpPr/>
          <p:nvPr/>
        </p:nvGrpSpPr>
        <p:grpSpPr>
          <a:xfrm>
            <a:off x="7897284" y="953085"/>
            <a:ext cx="3178069" cy="1284352"/>
            <a:chOff x="8699618" y="953085"/>
            <a:chExt cx="3178069" cy="1284352"/>
          </a:xfrm>
        </p:grpSpPr>
        <p:pic>
          <p:nvPicPr>
            <p:cNvPr id="2" name="Рисунок 1" descr="Папка-планшет с галочками со сплошной заливкой">
              <a:extLst>
                <a:ext uri="{FF2B5EF4-FFF2-40B4-BE49-F238E27FC236}">
                  <a16:creationId xmlns:a16="http://schemas.microsoft.com/office/drawing/2014/main" id="{0F1DAEA6-4ECD-4CF6-77E9-2CD6D0C5A6E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894656" y="953465"/>
              <a:ext cx="914400" cy="914400"/>
            </a:xfrm>
            <a:prstGeom prst="rect">
              <a:avLst/>
            </a:prstGeom>
          </p:spPr>
        </p:pic>
        <p:pic>
          <p:nvPicPr>
            <p:cNvPr id="3" name="Рисунок 2" descr="Японская кукла со сплошной заливкой">
              <a:extLst>
                <a:ext uri="{FF2B5EF4-FFF2-40B4-BE49-F238E27FC236}">
                  <a16:creationId xmlns:a16="http://schemas.microsoft.com/office/drawing/2014/main" id="{1296FD3A-B937-8D76-8A4B-D528659954F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699618" y="953085"/>
              <a:ext cx="914400" cy="914400"/>
            </a:xfrm>
            <a:prstGeom prst="rect">
              <a:avLst/>
            </a:prstGeom>
          </p:spPr>
        </p:pic>
        <p:pic>
          <p:nvPicPr>
            <p:cNvPr id="6" name="Рисунок 5" descr="Открытая ладонь со сплошной заливкой">
              <a:extLst>
                <a:ext uri="{FF2B5EF4-FFF2-40B4-BE49-F238E27FC236}">
                  <a16:creationId xmlns:a16="http://schemas.microsoft.com/office/drawing/2014/main" id="{6B291A2B-6CC9-722B-9716-84782EB4F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0963287" y="1323037"/>
              <a:ext cx="914400" cy="914400"/>
            </a:xfrm>
            <a:prstGeom prst="rect">
              <a:avLst/>
            </a:prstGeom>
          </p:spPr>
        </p:pic>
        <p:pic>
          <p:nvPicPr>
            <p:cNvPr id="7" name="Рисунок 6" descr="Папка-планшет с галочками со сплошной заливкой">
              <a:extLst>
                <a:ext uri="{FF2B5EF4-FFF2-40B4-BE49-F238E27FC236}">
                  <a16:creationId xmlns:a16="http://schemas.microsoft.com/office/drawing/2014/main" id="{016043ED-8354-D946-F185-6B5A23C9BEA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1051883" y="954433"/>
              <a:ext cx="737209" cy="737209"/>
            </a:xfrm>
            <a:prstGeom prst="rect">
              <a:avLst/>
            </a:prstGeom>
          </p:spPr>
        </p:pic>
        <p:cxnSp>
          <p:nvCxnSpPr>
            <p:cNvPr id="8" name="Прямая со стрелкой 7">
              <a:extLst>
                <a:ext uri="{FF2B5EF4-FFF2-40B4-BE49-F238E27FC236}">
                  <a16:creationId xmlns:a16="http://schemas.microsoft.com/office/drawing/2014/main" id="{74421502-FDBF-587F-144D-92413FD4DE3F}"/>
                </a:ext>
              </a:extLst>
            </p:cNvPr>
            <p:cNvCxnSpPr/>
            <p:nvPr/>
          </p:nvCxnSpPr>
          <p:spPr>
            <a:xfrm>
              <a:off x="9570153" y="1410665"/>
              <a:ext cx="432000" cy="0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none" w="med" len="med"/>
              <a:tailEnd type="stealth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 стрелкой 8">
              <a:extLst>
                <a:ext uri="{FF2B5EF4-FFF2-40B4-BE49-F238E27FC236}">
                  <a16:creationId xmlns:a16="http://schemas.microsoft.com/office/drawing/2014/main" id="{3C12632E-1646-A013-E642-0381A5B29AC8}"/>
                </a:ext>
              </a:extLst>
            </p:cNvPr>
            <p:cNvCxnSpPr/>
            <p:nvPr/>
          </p:nvCxnSpPr>
          <p:spPr>
            <a:xfrm>
              <a:off x="10707336" y="1410665"/>
              <a:ext cx="432000" cy="0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none" w="med" len="med"/>
              <a:tailEnd type="stealth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4F1EC8B-85B0-DE07-1BE1-E541B3FAB0AB}"/>
              </a:ext>
            </a:extLst>
          </p:cNvPr>
          <p:cNvSpPr txBox="1"/>
          <p:nvPr/>
        </p:nvSpPr>
        <p:spPr>
          <a:xfrm>
            <a:off x="310012" y="1026833"/>
            <a:ext cx="3087815" cy="5632311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r>
              <a:rPr kumimoji="0" lang="ru-RU" sz="36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rbel" panose="020B0503020204020204" pitchFamily="34" charset="0"/>
                <a:cs typeface="Calibri" panose="020F0502020204030204" pitchFamily="34" charset="0"/>
              </a:rPr>
              <a:t>Наш разум – </a:t>
            </a:r>
            <a:br>
              <a:rPr lang="ru-RU" sz="3600" b="1" i="1" dirty="0">
                <a:latin typeface="Corbel" panose="020B0503020204020204" pitchFamily="34" charset="0"/>
                <a:cs typeface="Calibri" panose="020F0502020204030204" pitchFamily="34" charset="0"/>
              </a:rPr>
            </a:br>
            <a:r>
              <a:rPr kumimoji="0" lang="ru-RU" sz="36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rbel" panose="020B0503020204020204" pitchFamily="34" charset="0"/>
                <a:cs typeface="Calibri" panose="020F0502020204030204" pitchFamily="34" charset="0"/>
              </a:rPr>
              <a:t>это </a:t>
            </a:r>
            <a:br>
              <a:rPr kumimoji="0" lang="ru-RU" sz="36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rbel" panose="020B0503020204020204" pitchFamily="34" charset="0"/>
                <a:cs typeface="Calibri" panose="020F0502020204030204" pitchFamily="34" charset="0"/>
              </a:rPr>
            </a:br>
            <a:r>
              <a:rPr kumimoji="0" lang="ru-RU" sz="36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rbel" panose="020B0503020204020204" pitchFamily="34" charset="0"/>
                <a:cs typeface="Calibri" panose="020F0502020204030204" pitchFamily="34" charset="0"/>
              </a:rPr>
              <a:t>бесконечная </a:t>
            </a:r>
            <a:br>
              <a:rPr kumimoji="0" lang="ru-RU" sz="36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rbel" panose="020B0503020204020204" pitchFamily="34" charset="0"/>
                <a:cs typeface="Calibri" panose="020F0502020204030204" pitchFamily="34" charset="0"/>
              </a:rPr>
            </a:br>
            <a:r>
              <a:rPr kumimoji="0" lang="ru-RU" sz="36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rbel" panose="020B0503020204020204" pitchFamily="34" charset="0"/>
                <a:cs typeface="Calibri" panose="020F0502020204030204" pitchFamily="34" charset="0"/>
              </a:rPr>
              <a:t>вселенная </a:t>
            </a:r>
            <a:br>
              <a:rPr kumimoji="0" lang="ru-RU" sz="36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rbel" panose="020B0503020204020204" pitchFamily="34" charset="0"/>
                <a:cs typeface="Calibri" panose="020F0502020204030204" pitchFamily="34" charset="0"/>
              </a:rPr>
            </a:br>
            <a:r>
              <a:rPr kumimoji="0" lang="ru-RU" sz="36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rbel" panose="020B0503020204020204" pitchFamily="34" charset="0"/>
                <a:cs typeface="Calibri" panose="020F0502020204030204" pitchFamily="34" charset="0"/>
              </a:rPr>
              <a:t>задумок. </a:t>
            </a:r>
            <a:br>
              <a:rPr kumimoji="0" lang="ru-RU" sz="36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rbel" panose="020B0503020204020204" pitchFamily="34" charset="0"/>
                <a:cs typeface="Calibri" panose="020F0502020204030204" pitchFamily="34" charset="0"/>
              </a:rPr>
            </a:br>
            <a:r>
              <a:rPr kumimoji="0" lang="ru-RU" sz="36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rbel" panose="020B0503020204020204" pitchFamily="34" charset="0"/>
                <a:cs typeface="Calibri" panose="020F0502020204030204" pitchFamily="34" charset="0"/>
              </a:rPr>
              <a:t>И каждую </a:t>
            </a:r>
            <a:br>
              <a:rPr kumimoji="0" lang="ru-RU" sz="36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rbel" panose="020B0503020204020204" pitchFamily="34" charset="0"/>
                <a:cs typeface="Calibri" panose="020F0502020204030204" pitchFamily="34" charset="0"/>
              </a:rPr>
            </a:br>
            <a:r>
              <a:rPr kumimoji="0" lang="ru-RU" sz="36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rbel" panose="020B0503020204020204" pitchFamily="34" charset="0"/>
                <a:cs typeface="Calibri" panose="020F0502020204030204" pitchFamily="34" charset="0"/>
              </a:rPr>
              <a:t>можно превратить </a:t>
            </a:r>
            <a:br>
              <a:rPr kumimoji="0" lang="ru-RU" sz="36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rbel" panose="020B0503020204020204" pitchFamily="34" charset="0"/>
                <a:cs typeface="Calibri" panose="020F0502020204030204" pitchFamily="34" charset="0"/>
              </a:rPr>
            </a:br>
            <a:r>
              <a:rPr kumimoji="0" lang="ru-RU" sz="36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rbel" panose="020B0503020204020204" pitchFamily="34" charset="0"/>
                <a:cs typeface="Calibri" panose="020F0502020204030204" pitchFamily="34" charset="0"/>
              </a:rPr>
              <a:t>в классный продукт!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2"/>
          <a:srcRect t="10805"/>
          <a:stretch/>
        </p:blipFill>
        <p:spPr>
          <a:xfrm>
            <a:off x="9021957" y="2301889"/>
            <a:ext cx="2630090" cy="3145446"/>
          </a:xfrm>
          <a:prstGeom prst="ellipse">
            <a:avLst/>
          </a:prstGeom>
          <a:ln>
            <a:noFill/>
          </a:ln>
          <a:effectLst/>
        </p:spPr>
      </p:pic>
      <p:sp>
        <p:nvSpPr>
          <p:cNvPr id="22" name="Стрелка вправо 21"/>
          <p:cNvSpPr/>
          <p:nvPr/>
        </p:nvSpPr>
        <p:spPr>
          <a:xfrm>
            <a:off x="8557157" y="3215685"/>
            <a:ext cx="853324" cy="1192906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526599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2E49C0-B8A9-43E7-683D-39C9751286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F4443B6-5D88-19E5-CF67-D981CC8BE81F}"/>
              </a:ext>
            </a:extLst>
          </p:cNvPr>
          <p:cNvSpPr txBox="1"/>
          <p:nvPr/>
        </p:nvSpPr>
        <p:spPr>
          <a:xfrm>
            <a:off x="0" y="307703"/>
            <a:ext cx="12192000" cy="126188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МАСТЕР-КЛАСС УЧИТЕЛЯ ТРУДА (ТЕХНОЛОГИИ)</a:t>
            </a:r>
            <a:b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</a:b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конкурс «Лучший педагогический работник г. Минусинска – 2024»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4BBD14-130E-BA56-FB5E-662D048BBD9A}"/>
              </a:ext>
            </a:extLst>
          </p:cNvPr>
          <p:cNvSpPr txBox="1"/>
          <p:nvPr/>
        </p:nvSpPr>
        <p:spPr>
          <a:xfrm>
            <a:off x="72572" y="3497599"/>
            <a:ext cx="8258628" cy="3129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525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АВТОРЫ:</a:t>
            </a:r>
          </a:p>
          <a:p>
            <a:pPr marL="9525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ru-RU" sz="2800" dirty="0">
                <a:solidFill>
                  <a:prstClr val="white">
                    <a:lumMod val="50000"/>
                  </a:prstClr>
                </a:solidFill>
                <a:latin typeface="Candara" panose="020E0502030303020204" pitchFamily="34" charset="0"/>
              </a:rPr>
              <a:t>Ровнейко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В. </a:t>
            </a:r>
            <a:r>
              <a:rPr lang="ru-RU" sz="2800" dirty="0">
                <a:solidFill>
                  <a:prstClr val="white">
                    <a:lumMod val="50000"/>
                  </a:prstClr>
                </a:solidFill>
                <a:latin typeface="Candara" panose="020E0502030303020204" pitchFamily="34" charset="0"/>
              </a:rPr>
              <a:t>В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., учитель труда (технологии)</a:t>
            </a:r>
          </a:p>
          <a:p>
            <a:pPr marL="9525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Стонт Е. П., учитель информатики, </a:t>
            </a:r>
            <a:b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</a:b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наставник, методист</a:t>
            </a:r>
          </a:p>
          <a:p>
            <a:pPr marL="9525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Охальников Д. А., учитель физики, </a:t>
            </a:r>
            <a:b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</a:b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наставник, методист</a:t>
            </a:r>
          </a:p>
          <a:p>
            <a:pPr marL="9525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МОБУ «СОШ № 2» г. Минусинска, 2024 год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31B9EB-D8F9-77F5-F7E1-523439458E2B}"/>
              </a:ext>
            </a:extLst>
          </p:cNvPr>
          <p:cNvSpPr txBox="1"/>
          <p:nvPr/>
        </p:nvSpPr>
        <p:spPr>
          <a:xfrm>
            <a:off x="72572" y="1810318"/>
            <a:ext cx="535577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9263" marR="0" lvl="0" indent="-4492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Сценарий МК.</a:t>
            </a:r>
          </a:p>
          <a:p>
            <a:pPr marL="449263" marR="0" lvl="0" indent="-4492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Презентация к МК.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5DD455-CC91-4829-FC14-DA3712D19008}"/>
              </a:ext>
            </a:extLst>
          </p:cNvPr>
          <p:cNvSpPr txBox="1"/>
          <p:nvPr/>
        </p:nvSpPr>
        <p:spPr>
          <a:xfrm>
            <a:off x="5428343" y="1779384"/>
            <a:ext cx="676365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1813" marR="0" lvl="0" indent="-5318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kumimoji="0" lang="ru-RU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Резюме</a:t>
            </a:r>
            <a:r>
              <a:rPr lang="ru-RU" sz="4400" dirty="0">
                <a:solidFill>
                  <a:prstClr val="black"/>
                </a:solidFill>
                <a:latin typeface="Candara" panose="020E0502030303020204" pitchFamily="34" charset="0"/>
              </a:rPr>
              <a:t> для участников.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  <a:p>
            <a:pPr marL="531813" marR="0" lvl="0" indent="-5318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 startAt="3"/>
              <a:tabLst/>
              <a:defRPr/>
            </a:pPr>
            <a:r>
              <a:rPr kumimoji="0" lang="ru-RU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Технологическая карта.</a:t>
            </a:r>
          </a:p>
        </p:txBody>
      </p:sp>
      <p:pic>
        <p:nvPicPr>
          <p:cNvPr id="8" name="Рисунок 7" descr="Ассортиментся с различными узорами">
            <a:extLst>
              <a:ext uri="{FF2B5EF4-FFF2-40B4-BE49-F238E27FC236}">
                <a16:creationId xmlns:a16="http://schemas.microsoft.com/office/drawing/2014/main" id="{DA3373E1-5DEA-8C9D-9318-9DC2761273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57143" y="2322880"/>
            <a:ext cx="5050971" cy="5050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49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00D9544-4FFB-12BC-349D-DEFC4FD021F9}"/>
              </a:ext>
            </a:extLst>
          </p:cNvPr>
          <p:cNvSpPr/>
          <p:nvPr/>
        </p:nvSpPr>
        <p:spPr>
          <a:xfrm>
            <a:off x="-1" y="532749"/>
            <a:ext cx="12192000" cy="954158"/>
          </a:xfrm>
          <a:prstGeom prst="rect">
            <a:avLst/>
          </a:prstGeom>
          <a:solidFill>
            <a:schemeClr val="accent6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>
                <a:solidFill>
                  <a:schemeClr val="bg1"/>
                </a:solidFill>
                <a:latin typeface="Corbel" panose="020B0503020204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СДЕЛАЙ САМ!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EE15596F-CC71-1D28-4D3F-E79517A0BC16}"/>
              </a:ext>
            </a:extLst>
          </p:cNvPr>
          <p:cNvSpPr/>
          <p:nvPr/>
        </p:nvSpPr>
        <p:spPr>
          <a:xfrm>
            <a:off x="6338850" y="1851111"/>
            <a:ext cx="3164765" cy="4224518"/>
          </a:xfrm>
          <a:custGeom>
            <a:avLst/>
            <a:gdLst>
              <a:gd name="csX0" fmla="*/ 0 w 3164765"/>
              <a:gd name="csY0" fmla="*/ 0 h 4224518"/>
              <a:gd name="csX1" fmla="*/ 432518 w 3164765"/>
              <a:gd name="csY1" fmla="*/ 0 h 4224518"/>
              <a:gd name="csX2" fmla="*/ 928331 w 3164765"/>
              <a:gd name="csY2" fmla="*/ 0 h 4224518"/>
              <a:gd name="csX3" fmla="*/ 1360849 w 3164765"/>
              <a:gd name="csY3" fmla="*/ 0 h 4224518"/>
              <a:gd name="csX4" fmla="*/ 1825014 w 3164765"/>
              <a:gd name="csY4" fmla="*/ 0 h 4224518"/>
              <a:gd name="csX5" fmla="*/ 2415771 w 3164765"/>
              <a:gd name="csY5" fmla="*/ 0 h 4224518"/>
              <a:gd name="csX6" fmla="*/ 3164765 w 3164765"/>
              <a:gd name="csY6" fmla="*/ 0 h 4224518"/>
              <a:gd name="csX7" fmla="*/ 3164765 w 3164765"/>
              <a:gd name="csY7" fmla="*/ 443574 h 4224518"/>
              <a:gd name="csX8" fmla="*/ 3164765 w 3164765"/>
              <a:gd name="csY8" fmla="*/ 844904 h 4224518"/>
              <a:gd name="csX9" fmla="*/ 3164765 w 3164765"/>
              <a:gd name="csY9" fmla="*/ 1415214 h 4224518"/>
              <a:gd name="csX10" fmla="*/ 3164765 w 3164765"/>
              <a:gd name="csY10" fmla="*/ 1943278 h 4224518"/>
              <a:gd name="csX11" fmla="*/ 3164765 w 3164765"/>
              <a:gd name="csY11" fmla="*/ 2386853 h 4224518"/>
              <a:gd name="csX12" fmla="*/ 3164765 w 3164765"/>
              <a:gd name="csY12" fmla="*/ 2788182 h 4224518"/>
              <a:gd name="csX13" fmla="*/ 3164765 w 3164765"/>
              <a:gd name="csY13" fmla="*/ 3358492 h 4224518"/>
              <a:gd name="csX14" fmla="*/ 3164765 w 3164765"/>
              <a:gd name="csY14" fmla="*/ 4224518 h 4224518"/>
              <a:gd name="csX15" fmla="*/ 2605657 w 3164765"/>
              <a:gd name="csY15" fmla="*/ 4224518 h 4224518"/>
              <a:gd name="csX16" fmla="*/ 2141491 w 3164765"/>
              <a:gd name="csY16" fmla="*/ 4224518 h 4224518"/>
              <a:gd name="csX17" fmla="*/ 1614030 w 3164765"/>
              <a:gd name="csY17" fmla="*/ 4224518 h 4224518"/>
              <a:gd name="csX18" fmla="*/ 1086569 w 3164765"/>
              <a:gd name="csY18" fmla="*/ 4224518 h 4224518"/>
              <a:gd name="csX19" fmla="*/ 622404 w 3164765"/>
              <a:gd name="csY19" fmla="*/ 4224518 h 4224518"/>
              <a:gd name="csX20" fmla="*/ 0 w 3164765"/>
              <a:gd name="csY20" fmla="*/ 4224518 h 4224518"/>
              <a:gd name="csX21" fmla="*/ 0 w 3164765"/>
              <a:gd name="csY21" fmla="*/ 3823189 h 4224518"/>
              <a:gd name="csX22" fmla="*/ 0 w 3164765"/>
              <a:gd name="csY22" fmla="*/ 3210634 h 4224518"/>
              <a:gd name="csX23" fmla="*/ 0 w 3164765"/>
              <a:gd name="csY23" fmla="*/ 2767059 h 4224518"/>
              <a:gd name="csX24" fmla="*/ 0 w 3164765"/>
              <a:gd name="csY24" fmla="*/ 2196749 h 4224518"/>
              <a:gd name="csX25" fmla="*/ 0 w 3164765"/>
              <a:gd name="csY25" fmla="*/ 1626439 h 4224518"/>
              <a:gd name="csX26" fmla="*/ 0 w 3164765"/>
              <a:gd name="csY26" fmla="*/ 1098375 h 4224518"/>
              <a:gd name="csX27" fmla="*/ 0 w 3164765"/>
              <a:gd name="csY27" fmla="*/ 697045 h 4224518"/>
              <a:gd name="csX28" fmla="*/ 0 w 3164765"/>
              <a:gd name="csY28" fmla="*/ 0 h 422451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</a:cxnLst>
            <a:rect l="l" t="t" r="r" b="b"/>
            <a:pathLst>
              <a:path w="3164765" h="4224518" extrusionOk="0">
                <a:moveTo>
                  <a:pt x="0" y="0"/>
                </a:moveTo>
                <a:cubicBezTo>
                  <a:pt x="99458" y="-41727"/>
                  <a:pt x="225552" y="12745"/>
                  <a:pt x="432518" y="0"/>
                </a:cubicBezTo>
                <a:cubicBezTo>
                  <a:pt x="639484" y="-12745"/>
                  <a:pt x="809946" y="44203"/>
                  <a:pt x="928331" y="0"/>
                </a:cubicBezTo>
                <a:cubicBezTo>
                  <a:pt x="1046716" y="-44203"/>
                  <a:pt x="1256816" y="49585"/>
                  <a:pt x="1360849" y="0"/>
                </a:cubicBezTo>
                <a:cubicBezTo>
                  <a:pt x="1464882" y="-49585"/>
                  <a:pt x="1711712" y="2097"/>
                  <a:pt x="1825014" y="0"/>
                </a:cubicBezTo>
                <a:cubicBezTo>
                  <a:pt x="1938317" y="-2097"/>
                  <a:pt x="2212000" y="56580"/>
                  <a:pt x="2415771" y="0"/>
                </a:cubicBezTo>
                <a:cubicBezTo>
                  <a:pt x="2619542" y="-56580"/>
                  <a:pt x="2846572" y="61050"/>
                  <a:pt x="3164765" y="0"/>
                </a:cubicBezTo>
                <a:cubicBezTo>
                  <a:pt x="3179198" y="138406"/>
                  <a:pt x="3139473" y="257806"/>
                  <a:pt x="3164765" y="443574"/>
                </a:cubicBezTo>
                <a:cubicBezTo>
                  <a:pt x="3190057" y="629342"/>
                  <a:pt x="3144877" y="749381"/>
                  <a:pt x="3164765" y="844904"/>
                </a:cubicBezTo>
                <a:cubicBezTo>
                  <a:pt x="3184653" y="940427"/>
                  <a:pt x="3149296" y="1201250"/>
                  <a:pt x="3164765" y="1415214"/>
                </a:cubicBezTo>
                <a:cubicBezTo>
                  <a:pt x="3180234" y="1629178"/>
                  <a:pt x="3107990" y="1706278"/>
                  <a:pt x="3164765" y="1943278"/>
                </a:cubicBezTo>
                <a:cubicBezTo>
                  <a:pt x="3221540" y="2180278"/>
                  <a:pt x="3121558" y="2266791"/>
                  <a:pt x="3164765" y="2386853"/>
                </a:cubicBezTo>
                <a:cubicBezTo>
                  <a:pt x="3207972" y="2506916"/>
                  <a:pt x="3155101" y="2601256"/>
                  <a:pt x="3164765" y="2788182"/>
                </a:cubicBezTo>
                <a:cubicBezTo>
                  <a:pt x="3174429" y="2975108"/>
                  <a:pt x="3141466" y="3144883"/>
                  <a:pt x="3164765" y="3358492"/>
                </a:cubicBezTo>
                <a:cubicBezTo>
                  <a:pt x="3188064" y="3572101"/>
                  <a:pt x="3141832" y="3910750"/>
                  <a:pt x="3164765" y="4224518"/>
                </a:cubicBezTo>
                <a:cubicBezTo>
                  <a:pt x="2957614" y="4227985"/>
                  <a:pt x="2810650" y="4221784"/>
                  <a:pt x="2605657" y="4224518"/>
                </a:cubicBezTo>
                <a:cubicBezTo>
                  <a:pt x="2400664" y="4227252"/>
                  <a:pt x="2338872" y="4203765"/>
                  <a:pt x="2141491" y="4224518"/>
                </a:cubicBezTo>
                <a:cubicBezTo>
                  <a:pt x="1944110" y="4245271"/>
                  <a:pt x="1748490" y="4165562"/>
                  <a:pt x="1614030" y="4224518"/>
                </a:cubicBezTo>
                <a:cubicBezTo>
                  <a:pt x="1479570" y="4283474"/>
                  <a:pt x="1223847" y="4174214"/>
                  <a:pt x="1086569" y="4224518"/>
                </a:cubicBezTo>
                <a:cubicBezTo>
                  <a:pt x="949291" y="4274822"/>
                  <a:pt x="834907" y="4173393"/>
                  <a:pt x="622404" y="4224518"/>
                </a:cubicBezTo>
                <a:cubicBezTo>
                  <a:pt x="409901" y="4275643"/>
                  <a:pt x="171225" y="4211773"/>
                  <a:pt x="0" y="4224518"/>
                </a:cubicBezTo>
                <a:cubicBezTo>
                  <a:pt x="-26491" y="4128193"/>
                  <a:pt x="42131" y="3941398"/>
                  <a:pt x="0" y="3823189"/>
                </a:cubicBezTo>
                <a:cubicBezTo>
                  <a:pt x="-42131" y="3704980"/>
                  <a:pt x="3264" y="3368851"/>
                  <a:pt x="0" y="3210634"/>
                </a:cubicBezTo>
                <a:cubicBezTo>
                  <a:pt x="-3264" y="3052418"/>
                  <a:pt x="19912" y="2937934"/>
                  <a:pt x="0" y="2767059"/>
                </a:cubicBezTo>
                <a:cubicBezTo>
                  <a:pt x="-19912" y="2596184"/>
                  <a:pt x="8633" y="2443201"/>
                  <a:pt x="0" y="2196749"/>
                </a:cubicBezTo>
                <a:cubicBezTo>
                  <a:pt x="-8633" y="1950297"/>
                  <a:pt x="19064" y="1864714"/>
                  <a:pt x="0" y="1626439"/>
                </a:cubicBezTo>
                <a:cubicBezTo>
                  <a:pt x="-19064" y="1388164"/>
                  <a:pt x="5353" y="1324369"/>
                  <a:pt x="0" y="1098375"/>
                </a:cubicBezTo>
                <a:cubicBezTo>
                  <a:pt x="-5353" y="872381"/>
                  <a:pt x="2884" y="834973"/>
                  <a:pt x="0" y="697045"/>
                </a:cubicBezTo>
                <a:cubicBezTo>
                  <a:pt x="-2884" y="559117"/>
                  <a:pt x="52781" y="192141"/>
                  <a:pt x="0" y="0"/>
                </a:cubicBezTo>
                <a:close/>
              </a:path>
            </a:pathLst>
          </a:custGeom>
          <a:noFill/>
          <a:ln w="38100">
            <a:solidFill>
              <a:schemeClr val="accent3"/>
            </a:solidFill>
            <a:extLst>
              <a:ext uri="{C807C97D-BFC1-408E-A445-0C87EB9F89A2}">
                <ask:lineSketchStyleProps xmlns:ask="http://schemas.microsoft.com/office/drawing/2018/sketchyshapes" sd="14686674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816FFC0D-1D0C-EE86-C44E-CC0419EE89DD}"/>
              </a:ext>
            </a:extLst>
          </p:cNvPr>
          <p:cNvSpPr/>
          <p:nvPr/>
        </p:nvSpPr>
        <p:spPr>
          <a:xfrm>
            <a:off x="2832328" y="1829391"/>
            <a:ext cx="3237676" cy="4246238"/>
          </a:xfrm>
          <a:custGeom>
            <a:avLst/>
            <a:gdLst>
              <a:gd name="csX0" fmla="*/ 0 w 3237676"/>
              <a:gd name="csY0" fmla="*/ 0 h 4246238"/>
              <a:gd name="csX1" fmla="*/ 571989 w 3237676"/>
              <a:gd name="csY1" fmla="*/ 0 h 4246238"/>
              <a:gd name="csX2" fmla="*/ 1111602 w 3237676"/>
              <a:gd name="csY2" fmla="*/ 0 h 4246238"/>
              <a:gd name="csX3" fmla="*/ 1715968 w 3237676"/>
              <a:gd name="csY3" fmla="*/ 0 h 4246238"/>
              <a:gd name="csX4" fmla="*/ 2287958 w 3237676"/>
              <a:gd name="csY4" fmla="*/ 0 h 4246238"/>
              <a:gd name="csX5" fmla="*/ 3237676 w 3237676"/>
              <a:gd name="csY5" fmla="*/ 0 h 4246238"/>
              <a:gd name="csX6" fmla="*/ 3237676 w 3237676"/>
              <a:gd name="csY6" fmla="*/ 573242 h 4246238"/>
              <a:gd name="csX7" fmla="*/ 3237676 w 3237676"/>
              <a:gd name="csY7" fmla="*/ 1104022 h 4246238"/>
              <a:gd name="csX8" fmla="*/ 3237676 w 3237676"/>
              <a:gd name="csY8" fmla="*/ 1507414 h 4246238"/>
              <a:gd name="csX9" fmla="*/ 3237676 w 3237676"/>
              <a:gd name="csY9" fmla="*/ 1953269 h 4246238"/>
              <a:gd name="csX10" fmla="*/ 3237676 w 3237676"/>
              <a:gd name="csY10" fmla="*/ 2399124 h 4246238"/>
              <a:gd name="csX11" fmla="*/ 3237676 w 3237676"/>
              <a:gd name="csY11" fmla="*/ 2972367 h 4246238"/>
              <a:gd name="csX12" fmla="*/ 3237676 w 3237676"/>
              <a:gd name="csY12" fmla="*/ 3418222 h 4246238"/>
              <a:gd name="csX13" fmla="*/ 3237676 w 3237676"/>
              <a:gd name="csY13" fmla="*/ 4246238 h 4246238"/>
              <a:gd name="csX14" fmla="*/ 2762817 w 3237676"/>
              <a:gd name="csY14" fmla="*/ 4246238 h 4246238"/>
              <a:gd name="csX15" fmla="*/ 2158451 w 3237676"/>
              <a:gd name="csY15" fmla="*/ 4246238 h 4246238"/>
              <a:gd name="csX16" fmla="*/ 1651215 w 3237676"/>
              <a:gd name="csY16" fmla="*/ 4246238 h 4246238"/>
              <a:gd name="csX17" fmla="*/ 1208732 w 3237676"/>
              <a:gd name="csY17" fmla="*/ 4246238 h 4246238"/>
              <a:gd name="csX18" fmla="*/ 766250 w 3237676"/>
              <a:gd name="csY18" fmla="*/ 4246238 h 4246238"/>
              <a:gd name="csX19" fmla="*/ 0 w 3237676"/>
              <a:gd name="csY19" fmla="*/ 4246238 h 4246238"/>
              <a:gd name="csX20" fmla="*/ 0 w 3237676"/>
              <a:gd name="csY20" fmla="*/ 3672996 h 4246238"/>
              <a:gd name="csX21" fmla="*/ 0 w 3237676"/>
              <a:gd name="csY21" fmla="*/ 3184679 h 4246238"/>
              <a:gd name="csX22" fmla="*/ 0 w 3237676"/>
              <a:gd name="csY22" fmla="*/ 2568974 h 4246238"/>
              <a:gd name="csX23" fmla="*/ 0 w 3237676"/>
              <a:gd name="csY23" fmla="*/ 1995732 h 4246238"/>
              <a:gd name="csX24" fmla="*/ 0 w 3237676"/>
              <a:gd name="csY24" fmla="*/ 1464952 h 4246238"/>
              <a:gd name="csX25" fmla="*/ 0 w 3237676"/>
              <a:gd name="csY25" fmla="*/ 1019097 h 4246238"/>
              <a:gd name="csX26" fmla="*/ 0 w 3237676"/>
              <a:gd name="csY26" fmla="*/ 0 h 424623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</a:cxnLst>
            <a:rect l="l" t="t" r="r" b="b"/>
            <a:pathLst>
              <a:path w="3237676" h="4246238" extrusionOk="0">
                <a:moveTo>
                  <a:pt x="0" y="0"/>
                </a:moveTo>
                <a:cubicBezTo>
                  <a:pt x="220443" y="-17460"/>
                  <a:pt x="352697" y="66674"/>
                  <a:pt x="571989" y="0"/>
                </a:cubicBezTo>
                <a:cubicBezTo>
                  <a:pt x="791281" y="-66674"/>
                  <a:pt x="923820" y="60235"/>
                  <a:pt x="1111602" y="0"/>
                </a:cubicBezTo>
                <a:cubicBezTo>
                  <a:pt x="1299384" y="-60235"/>
                  <a:pt x="1453997" y="50628"/>
                  <a:pt x="1715968" y="0"/>
                </a:cubicBezTo>
                <a:cubicBezTo>
                  <a:pt x="1977939" y="-50628"/>
                  <a:pt x="2022620" y="14773"/>
                  <a:pt x="2287958" y="0"/>
                </a:cubicBezTo>
                <a:cubicBezTo>
                  <a:pt x="2553296" y="-14773"/>
                  <a:pt x="3019684" y="13610"/>
                  <a:pt x="3237676" y="0"/>
                </a:cubicBezTo>
                <a:cubicBezTo>
                  <a:pt x="3261315" y="204900"/>
                  <a:pt x="3220935" y="448006"/>
                  <a:pt x="3237676" y="573242"/>
                </a:cubicBezTo>
                <a:cubicBezTo>
                  <a:pt x="3254417" y="698478"/>
                  <a:pt x="3232708" y="891877"/>
                  <a:pt x="3237676" y="1104022"/>
                </a:cubicBezTo>
                <a:cubicBezTo>
                  <a:pt x="3242644" y="1316167"/>
                  <a:pt x="3189326" y="1334137"/>
                  <a:pt x="3237676" y="1507414"/>
                </a:cubicBezTo>
                <a:cubicBezTo>
                  <a:pt x="3286026" y="1680691"/>
                  <a:pt x="3224001" y="1814291"/>
                  <a:pt x="3237676" y="1953269"/>
                </a:cubicBezTo>
                <a:cubicBezTo>
                  <a:pt x="3251351" y="2092247"/>
                  <a:pt x="3193361" y="2309312"/>
                  <a:pt x="3237676" y="2399124"/>
                </a:cubicBezTo>
                <a:cubicBezTo>
                  <a:pt x="3281991" y="2488937"/>
                  <a:pt x="3185009" y="2718972"/>
                  <a:pt x="3237676" y="2972367"/>
                </a:cubicBezTo>
                <a:cubicBezTo>
                  <a:pt x="3290343" y="3225762"/>
                  <a:pt x="3231012" y="3271784"/>
                  <a:pt x="3237676" y="3418222"/>
                </a:cubicBezTo>
                <a:cubicBezTo>
                  <a:pt x="3244340" y="3564660"/>
                  <a:pt x="3201069" y="3987160"/>
                  <a:pt x="3237676" y="4246238"/>
                </a:cubicBezTo>
                <a:cubicBezTo>
                  <a:pt x="3093769" y="4276577"/>
                  <a:pt x="2869827" y="4227952"/>
                  <a:pt x="2762817" y="4246238"/>
                </a:cubicBezTo>
                <a:cubicBezTo>
                  <a:pt x="2655807" y="4264524"/>
                  <a:pt x="2384654" y="4177971"/>
                  <a:pt x="2158451" y="4246238"/>
                </a:cubicBezTo>
                <a:cubicBezTo>
                  <a:pt x="1932248" y="4314505"/>
                  <a:pt x="1900160" y="4216953"/>
                  <a:pt x="1651215" y="4246238"/>
                </a:cubicBezTo>
                <a:cubicBezTo>
                  <a:pt x="1402270" y="4275523"/>
                  <a:pt x="1379739" y="4222163"/>
                  <a:pt x="1208732" y="4246238"/>
                </a:cubicBezTo>
                <a:cubicBezTo>
                  <a:pt x="1037725" y="4270313"/>
                  <a:pt x="861563" y="4211233"/>
                  <a:pt x="766250" y="4246238"/>
                </a:cubicBezTo>
                <a:cubicBezTo>
                  <a:pt x="670937" y="4281243"/>
                  <a:pt x="369679" y="4228921"/>
                  <a:pt x="0" y="4246238"/>
                </a:cubicBezTo>
                <a:cubicBezTo>
                  <a:pt x="-2136" y="4108282"/>
                  <a:pt x="13133" y="3901516"/>
                  <a:pt x="0" y="3672996"/>
                </a:cubicBezTo>
                <a:cubicBezTo>
                  <a:pt x="-13133" y="3444476"/>
                  <a:pt x="47190" y="3422824"/>
                  <a:pt x="0" y="3184679"/>
                </a:cubicBezTo>
                <a:cubicBezTo>
                  <a:pt x="-47190" y="2946534"/>
                  <a:pt x="52703" y="2789806"/>
                  <a:pt x="0" y="2568974"/>
                </a:cubicBezTo>
                <a:cubicBezTo>
                  <a:pt x="-52703" y="2348143"/>
                  <a:pt x="26104" y="2278269"/>
                  <a:pt x="0" y="1995732"/>
                </a:cubicBezTo>
                <a:cubicBezTo>
                  <a:pt x="-26104" y="1713195"/>
                  <a:pt x="62767" y="1590782"/>
                  <a:pt x="0" y="1464952"/>
                </a:cubicBezTo>
                <a:cubicBezTo>
                  <a:pt x="-62767" y="1339122"/>
                  <a:pt x="44488" y="1119679"/>
                  <a:pt x="0" y="1019097"/>
                </a:cubicBezTo>
                <a:cubicBezTo>
                  <a:pt x="-44488" y="918515"/>
                  <a:pt x="80526" y="272965"/>
                  <a:pt x="0" y="0"/>
                </a:cubicBezTo>
                <a:close/>
              </a:path>
            </a:pathLst>
          </a:custGeom>
          <a:noFill/>
          <a:ln w="38100">
            <a:solidFill>
              <a:schemeClr val="accent3"/>
            </a:solidFill>
            <a:extLst>
              <a:ext uri="{C807C97D-BFC1-408E-A445-0C87EB9F89A2}">
                <ask:lineSketchStyleProps xmlns:ask="http://schemas.microsoft.com/office/drawing/2018/sketchyshapes" sd="309827267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F4C80AE-F1AF-5A67-A1F2-720A8B324FA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917" t="23248" r="21011" b="6490"/>
          <a:stretch/>
        </p:blipFill>
        <p:spPr>
          <a:xfrm>
            <a:off x="2978395" y="1972510"/>
            <a:ext cx="2953822" cy="396000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8276DF7-E488-DF6F-BE2B-E04CE7FC661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001" t="9456" r="9505" b="8174"/>
          <a:stretch/>
        </p:blipFill>
        <p:spPr>
          <a:xfrm>
            <a:off x="6469032" y="1983370"/>
            <a:ext cx="2904400" cy="3960000"/>
          </a:xfrm>
          <a:prstGeom prst="rect">
            <a:avLst/>
          </a:prstGeom>
        </p:spPr>
      </p:pic>
      <p:pic>
        <p:nvPicPr>
          <p:cNvPr id="2" name="Обратный отсчёт - 5 минут (таймер)">
            <a:hlinkClick r:id="" action="ppaction://media"/>
            <a:extLst>
              <a:ext uri="{FF2B5EF4-FFF2-40B4-BE49-F238E27FC236}">
                <a16:creationId xmlns:a16="http://schemas.microsoft.com/office/drawing/2014/main" id="{762AB048-1161-976D-2084-E1942BBDF25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515"/>
                </p14:media>
              </p:ext>
            </p:extLst>
          </p:nvPr>
        </p:nvPicPr>
        <p:blipFill>
          <a:blip r:embed="rId7"/>
          <a:srcRect l="26430" t="34368" r="26339" b="33669"/>
          <a:stretch>
            <a:fillRect/>
          </a:stretch>
        </p:blipFill>
        <p:spPr>
          <a:xfrm>
            <a:off x="234166" y="1051453"/>
            <a:ext cx="2287752" cy="870909"/>
          </a:xfrm>
          <a:prstGeom prst="rect">
            <a:avLst/>
          </a:prstGeom>
        </p:spPr>
      </p:pic>
      <p:sp>
        <p:nvSpPr>
          <p:cNvPr id="3" name="Рамка 2">
            <a:extLst>
              <a:ext uri="{FF2B5EF4-FFF2-40B4-BE49-F238E27FC236}">
                <a16:creationId xmlns:a16="http://schemas.microsoft.com/office/drawing/2014/main" id="{E40E2CAD-ED01-D121-0189-2B90733F01FF}"/>
              </a:ext>
            </a:extLst>
          </p:cNvPr>
          <p:cNvSpPr/>
          <p:nvPr/>
        </p:nvSpPr>
        <p:spPr>
          <a:xfrm>
            <a:off x="141154" y="910211"/>
            <a:ext cx="2422328" cy="1153391"/>
          </a:xfrm>
          <a:prstGeom prst="fram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246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4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455FE9-A8D1-30F6-A7BC-F790473891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14ED60A-6076-6FA4-1741-C00929DFD326}"/>
              </a:ext>
            </a:extLst>
          </p:cNvPr>
          <p:cNvSpPr/>
          <p:nvPr/>
        </p:nvSpPr>
        <p:spPr>
          <a:xfrm>
            <a:off x="-1" y="532749"/>
            <a:ext cx="12192000" cy="954158"/>
          </a:xfrm>
          <a:prstGeom prst="rect">
            <a:avLst/>
          </a:prstGeom>
          <a:solidFill>
            <a:schemeClr val="accent6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>
                <a:solidFill>
                  <a:schemeClr val="bg1"/>
                </a:solidFill>
                <a:latin typeface="Corbel" panose="020B0503020204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КАК СДЕЛАТЬ ЛУЧШЕ?</a:t>
            </a:r>
          </a:p>
        </p:txBody>
      </p:sp>
    </p:spTree>
    <p:extLst>
      <p:ext uri="{BB962C8B-B14F-4D97-AF65-F5344CB8AC3E}">
        <p14:creationId xmlns:p14="http://schemas.microsoft.com/office/powerpoint/2010/main" val="7998737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455FE9-A8D1-30F6-A7BC-F790473891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14ED60A-6076-6FA4-1741-C00929DFD326}"/>
              </a:ext>
            </a:extLst>
          </p:cNvPr>
          <p:cNvSpPr/>
          <p:nvPr/>
        </p:nvSpPr>
        <p:spPr>
          <a:xfrm>
            <a:off x="-1" y="532749"/>
            <a:ext cx="12192000" cy="954158"/>
          </a:xfrm>
          <a:prstGeom prst="rect">
            <a:avLst/>
          </a:prstGeom>
          <a:solidFill>
            <a:schemeClr val="accent6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>
                <a:solidFill>
                  <a:schemeClr val="bg1"/>
                </a:solidFill>
                <a:latin typeface="Corbel" panose="020B0503020204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КАК СДЕЛАТЬ ЛУЧШЕ?</a:t>
            </a:r>
          </a:p>
        </p:txBody>
      </p:sp>
      <p:pic>
        <p:nvPicPr>
          <p:cNvPr id="23" name="Рисунок 22" descr="Изображение выглядит как снимок экрана, символ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175E0A71-61BE-6F0B-4E64-5EC3A9D56E5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3" t="4090" r="4708"/>
          <a:stretch/>
        </p:blipFill>
        <p:spPr>
          <a:xfrm>
            <a:off x="882801" y="2555231"/>
            <a:ext cx="3090672" cy="223501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073176" y="1836996"/>
            <a:ext cx="5119168" cy="69801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 w="12700">
                  <a:solidFill>
                    <a:srgbClr val="156082"/>
                  </a:solidFill>
                  <a:prstDash val="solid"/>
                </a:ln>
                <a:pattFill prst="pct50">
                  <a:fgClr>
                    <a:srgbClr val="156082"/>
                  </a:fgClr>
                  <a:bgClr>
                    <a:srgbClr val="156082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156082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Смотреть видео…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4405" r="20232" b="4750"/>
          <a:stretch/>
        </p:blipFill>
        <p:spPr>
          <a:xfrm>
            <a:off x="222004" y="1725986"/>
            <a:ext cx="851172" cy="871044"/>
          </a:xfrm>
          <a:prstGeom prst="ellipse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9516396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455FE9-A8D1-30F6-A7BC-F790473891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14ED60A-6076-6FA4-1741-C00929DFD326}"/>
              </a:ext>
            </a:extLst>
          </p:cNvPr>
          <p:cNvSpPr/>
          <p:nvPr/>
        </p:nvSpPr>
        <p:spPr>
          <a:xfrm>
            <a:off x="-1" y="532749"/>
            <a:ext cx="12192000" cy="954158"/>
          </a:xfrm>
          <a:prstGeom prst="rect">
            <a:avLst/>
          </a:prstGeom>
          <a:solidFill>
            <a:schemeClr val="accent6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>
                <a:solidFill>
                  <a:schemeClr val="bg1"/>
                </a:solidFill>
                <a:latin typeface="Corbel" panose="020B0503020204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КАК СДЕЛАТЬ ЛУЧШЕ?</a:t>
            </a:r>
          </a:p>
        </p:txBody>
      </p:sp>
      <p:pic>
        <p:nvPicPr>
          <p:cNvPr id="23" name="Рисунок 22" descr="Изображение выглядит как снимок экрана, символ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175E0A71-61BE-6F0B-4E64-5EC3A9D56E5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3" t="4090" r="4708"/>
          <a:stretch/>
        </p:blipFill>
        <p:spPr>
          <a:xfrm>
            <a:off x="882801" y="2555231"/>
            <a:ext cx="3090672" cy="2235018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зарисовка, Анимация, графическая вставка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6B266373-10C5-BEAB-11D3-301B52AE140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1" t="4185" r="11696" b="5033"/>
          <a:stretch/>
        </p:blipFill>
        <p:spPr>
          <a:xfrm>
            <a:off x="4998692" y="2535008"/>
            <a:ext cx="2285999" cy="302941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073176" y="1836996"/>
            <a:ext cx="5119168" cy="69801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 w="12700">
                  <a:solidFill>
                    <a:srgbClr val="156082"/>
                  </a:solidFill>
                  <a:prstDash val="solid"/>
                </a:ln>
                <a:pattFill prst="pct50">
                  <a:fgClr>
                    <a:srgbClr val="156082"/>
                  </a:fgClr>
                  <a:bgClr>
                    <a:srgbClr val="156082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156082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Смотреть видео…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4405" r="20232" b="4750"/>
          <a:stretch/>
        </p:blipFill>
        <p:spPr>
          <a:xfrm>
            <a:off x="222004" y="1725986"/>
            <a:ext cx="851172" cy="871044"/>
          </a:xfrm>
          <a:prstGeom prst="ellipse">
            <a:avLst/>
          </a:prstGeom>
          <a:ln>
            <a:noFill/>
          </a:ln>
          <a:effectLst/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0" t="2252" r="14800" b="9159"/>
          <a:stretch/>
        </p:blipFill>
        <p:spPr>
          <a:xfrm>
            <a:off x="3010566" y="5064717"/>
            <a:ext cx="1045612" cy="102137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857817" y="5550479"/>
            <a:ext cx="4669054" cy="69801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 w="12700">
                  <a:solidFill>
                    <a:srgbClr val="156082"/>
                  </a:solidFill>
                  <a:prstDash val="solid"/>
                </a:ln>
                <a:pattFill prst="pct50">
                  <a:fgClr>
                    <a:srgbClr val="156082"/>
                  </a:fgClr>
                  <a:bgClr>
                    <a:srgbClr val="156082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156082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Искать в тексте…</a:t>
            </a:r>
          </a:p>
        </p:txBody>
      </p:sp>
    </p:spTree>
    <p:extLst>
      <p:ext uri="{BB962C8B-B14F-4D97-AF65-F5344CB8AC3E}">
        <p14:creationId xmlns:p14="http://schemas.microsoft.com/office/powerpoint/2010/main" val="11152853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455FE9-A8D1-30F6-A7BC-F790473891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14ED60A-6076-6FA4-1741-C00929DFD326}"/>
              </a:ext>
            </a:extLst>
          </p:cNvPr>
          <p:cNvSpPr/>
          <p:nvPr/>
        </p:nvSpPr>
        <p:spPr>
          <a:xfrm>
            <a:off x="-1" y="532749"/>
            <a:ext cx="12192000" cy="954158"/>
          </a:xfrm>
          <a:prstGeom prst="rect">
            <a:avLst/>
          </a:prstGeom>
          <a:solidFill>
            <a:schemeClr val="accent6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>
                <a:solidFill>
                  <a:schemeClr val="bg1"/>
                </a:solidFill>
                <a:latin typeface="Corbel" panose="020B0503020204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КАК СДЕЛАТЬ ЛУЧШЕ?</a:t>
            </a:r>
          </a:p>
        </p:txBody>
      </p:sp>
      <p:pic>
        <p:nvPicPr>
          <p:cNvPr id="23" name="Рисунок 22" descr="Изображение выглядит как снимок экрана, символ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175E0A71-61BE-6F0B-4E64-5EC3A9D56E5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3" t="4090" r="4708"/>
          <a:stretch/>
        </p:blipFill>
        <p:spPr>
          <a:xfrm>
            <a:off x="882801" y="2555231"/>
            <a:ext cx="3090672" cy="2235018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зарисовка, Анимация, графическая вставка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6B266373-10C5-BEAB-11D3-301B52AE140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1" t="4185" r="11696" b="5033"/>
          <a:stretch/>
        </p:blipFill>
        <p:spPr>
          <a:xfrm>
            <a:off x="4998692" y="2535008"/>
            <a:ext cx="2285999" cy="302941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073176" y="1836996"/>
            <a:ext cx="5119168" cy="69801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 w="12700">
                  <a:solidFill>
                    <a:srgbClr val="156082"/>
                  </a:solidFill>
                  <a:prstDash val="solid"/>
                </a:ln>
                <a:pattFill prst="pct50">
                  <a:fgClr>
                    <a:srgbClr val="156082"/>
                  </a:fgClr>
                  <a:bgClr>
                    <a:srgbClr val="156082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156082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Смотреть видео…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4405" r="20232" b="4750"/>
          <a:stretch/>
        </p:blipFill>
        <p:spPr>
          <a:xfrm>
            <a:off x="222004" y="1725986"/>
            <a:ext cx="851172" cy="871044"/>
          </a:xfrm>
          <a:prstGeom prst="ellipse">
            <a:avLst/>
          </a:prstGeom>
          <a:ln>
            <a:noFill/>
          </a:ln>
          <a:effectLst/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0" t="2252" r="14800" b="9159"/>
          <a:stretch/>
        </p:blipFill>
        <p:spPr>
          <a:xfrm>
            <a:off x="3010566" y="5064717"/>
            <a:ext cx="1045612" cy="102137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857817" y="5550479"/>
            <a:ext cx="4669054" cy="69801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 w="12700">
                  <a:solidFill>
                    <a:srgbClr val="156082"/>
                  </a:solidFill>
                  <a:prstDash val="solid"/>
                </a:ln>
                <a:pattFill prst="pct50">
                  <a:fgClr>
                    <a:srgbClr val="156082"/>
                  </a:fgClr>
                  <a:bgClr>
                    <a:srgbClr val="156082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156082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Искать в тексте…</a:t>
            </a:r>
          </a:p>
        </p:txBody>
      </p:sp>
      <p:pic>
        <p:nvPicPr>
          <p:cNvPr id="9" name="Рисунок 8" descr="Изображение выглядит как текст, фрукт, снимок экрана, меню&#10;&#10;Автоматически созданное описание">
            <a:extLst>
              <a:ext uri="{FF2B5EF4-FFF2-40B4-BE49-F238E27FC236}">
                <a16:creationId xmlns:a16="http://schemas.microsoft.com/office/drawing/2014/main" id="{9CA85CD8-15D8-8846-5B11-20D35B6F1C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5470" y="1716637"/>
            <a:ext cx="2733990" cy="385876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 rot="20018677">
            <a:off x="7110538" y="2578757"/>
            <a:ext cx="5561636" cy="18798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 w="22225">
                  <a:solidFill>
                    <a:srgbClr val="4EA72E">
                      <a:lumMod val="75000"/>
                    </a:srgbClr>
                  </a:solidFill>
                  <a:prstDash val="solid"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ТЕХНОЛОГИЧЕСКАЯ КАРТА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 w="22225">
                  <a:solidFill>
                    <a:srgbClr val="4EA72E">
                      <a:lumMod val="75000"/>
                    </a:srgbClr>
                  </a:solidFill>
                  <a:prstDash val="solid"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!!!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7" t="2137" r="10526"/>
          <a:stretch/>
        </p:blipFill>
        <p:spPr>
          <a:xfrm>
            <a:off x="7356359" y="1495020"/>
            <a:ext cx="1096887" cy="1355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73161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solidFill>
          <a:schemeClr val="bg1">
            <a:alpha val="67843"/>
          </a:schemeClr>
        </a:solidFill>
      </a:spPr>
      <a:bodyPr anchor="ctr">
        <a:normAutofit/>
      </a:bodyPr>
      <a:lstStyle>
        <a:defPPr marL="0" marR="0" indent="0" algn="ctr" defTabSz="914400" rtl="0" eaLnBrk="1" fontAlgn="auto" latinLnBrk="0" hangingPunct="1">
          <a:lnSpc>
            <a:spcPct val="120000"/>
          </a:lnSpc>
          <a:spcBef>
            <a:spcPct val="0"/>
          </a:spcBef>
          <a:spcAft>
            <a:spcPts val="0"/>
          </a:spcAft>
          <a:buClrTx/>
          <a:buSzTx/>
          <a:buFontTx/>
          <a:buNone/>
          <a:tabLst/>
          <a:defRPr kumimoji="0" sz="4000" u="none" strike="noStrike" kern="1200" cap="none" spc="0" normalizeH="0" baseline="0" noProof="0" dirty="0">
            <a:ln>
              <a:noFill/>
            </a:ln>
            <a:solidFill>
              <a:prstClr val="black"/>
            </a:solidFill>
            <a:effectLst/>
            <a:uLnTx/>
            <a:uFillTx/>
            <a:latin typeface="Corbel" panose="020B0503020204020204" pitchFamily="34" charset="0"/>
            <a:cs typeface="Calibri" panose="020F050202020403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1779</TotalTime>
  <Words>1202</Words>
  <Application>Microsoft Office PowerPoint</Application>
  <PresentationFormat>Широкоэкранный</PresentationFormat>
  <Paragraphs>270</Paragraphs>
  <Slides>42</Slides>
  <Notes>26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42</vt:i4>
      </vt:variant>
    </vt:vector>
  </HeadingPairs>
  <TitlesOfParts>
    <vt:vector size="50" baseType="lpstr">
      <vt:lpstr>Corbel</vt:lpstr>
      <vt:lpstr>Calibri Light</vt:lpstr>
      <vt:lpstr>Calibri</vt:lpstr>
      <vt:lpstr>Candara</vt:lpstr>
      <vt:lpstr>Arial</vt:lpstr>
      <vt:lpstr>Тема Office</vt:lpstr>
      <vt:lpstr>1_Тема Office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 Стонт</dc:creator>
  <cp:lastModifiedBy>Елена Стонт</cp:lastModifiedBy>
  <cp:revision>97</cp:revision>
  <dcterms:created xsi:type="dcterms:W3CDTF">2024-10-31T07:25:17Z</dcterms:created>
  <dcterms:modified xsi:type="dcterms:W3CDTF">2025-12-07T02:26:26Z</dcterms:modified>
</cp:coreProperties>
</file>