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1" r:id="rId4"/>
    <p:sldId id="266" r:id="rId5"/>
    <p:sldId id="277" r:id="rId6"/>
    <p:sldId id="259" r:id="rId7"/>
    <p:sldId id="260" r:id="rId8"/>
    <p:sldId id="273" r:id="rId9"/>
    <p:sldId id="267" r:id="rId10"/>
    <p:sldId id="274" r:id="rId11"/>
    <p:sldId id="268" r:id="rId12"/>
    <p:sldId id="275" r:id="rId13"/>
    <p:sldId id="276" r:id="rId14"/>
    <p:sldId id="278" r:id="rId15"/>
    <p:sldId id="281" r:id="rId16"/>
    <p:sldId id="279" r:id="rId17"/>
    <p:sldId id="28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906" y="712694"/>
            <a:ext cx="11900647" cy="3338142"/>
          </a:xfrm>
        </p:spPr>
        <p:txBody>
          <a:bodyPr/>
          <a:lstStyle/>
          <a:p>
            <a:pPr algn="ctr"/>
            <a:r>
              <a:rPr lang="ru-RU" dirty="0" smtClean="0"/>
              <a:t>Приемы педагогической техники.</a:t>
            </a:r>
            <a:br>
              <a:rPr lang="ru-RU" dirty="0" smtClean="0"/>
            </a:br>
            <a:r>
              <a:rPr lang="ru-RU" dirty="0" err="1" smtClean="0"/>
              <a:t>Синквейн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Диамант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8717" y="4050833"/>
            <a:ext cx="3818965" cy="1096899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Учитель-логопед, учитель начальных классов Лунина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1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127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Ежик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 Круглый, колючий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3. Сворачивается, фыркает, ловит.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4. Мне нравится этот зверёк!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5. Лес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2" y="112059"/>
            <a:ext cx="9753600" cy="67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1. </a:t>
            </a:r>
            <a:r>
              <a:rPr lang="ru-RU" sz="4000" dirty="0" smtClean="0">
                <a:solidFill>
                  <a:schemeClr val="tx1"/>
                </a:solidFill>
              </a:rPr>
              <a:t>         ?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2. Круглый, колючий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3. Сворачивается, фыркает, ловит.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4. Мне нравится этот зверёк!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5. Лес</a:t>
            </a:r>
          </a:p>
        </p:txBody>
      </p:sp>
    </p:spTree>
    <p:extLst>
      <p:ext uri="{BB962C8B-B14F-4D97-AF65-F5344CB8AC3E}">
        <p14:creationId xmlns:p14="http://schemas.microsoft.com/office/powerpoint/2010/main" val="22538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1. Глагол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2. Важный, трудный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3. Находить подчёркивать, разбирать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4. Глагол – самостоятельная часть речи.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5. Действие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1" y="596153"/>
            <a:ext cx="9735670" cy="6046694"/>
          </a:xfrm>
        </p:spPr>
        <p:txBody>
          <a:bodyPr>
            <a:normAutofit/>
          </a:bodyPr>
          <a:lstStyle/>
          <a:p>
            <a:r>
              <a:rPr lang="ru-RU" dirty="0" smtClean="0"/>
              <a:t>ДИАМАНТА (ДАЙМОНД)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- прием используется при характеристике,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сравнении двух противоположных понятий.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небольшое стихотворение   из семи строк;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особенность задания: встреча, столкновение, соприкосновение двух противоположных явлений.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4130"/>
            <a:ext cx="12192000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6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601" y="1"/>
            <a:ext cx="102615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1" y="215153"/>
            <a:ext cx="9499414" cy="61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8" y="127023"/>
            <a:ext cx="9520517" cy="69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685431" cy="5468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СИНКВЕЙН</a:t>
            </a:r>
            <a:br>
              <a:rPr lang="ru-RU" dirty="0" smtClean="0"/>
            </a:br>
            <a:r>
              <a:rPr lang="ru-RU" sz="3100" dirty="0">
                <a:solidFill>
                  <a:schemeClr val="tx1"/>
                </a:solidFill>
              </a:rPr>
              <a:t>-</a:t>
            </a:r>
            <a:r>
              <a:rPr lang="ru-RU" sz="3100" dirty="0" smtClean="0">
                <a:solidFill>
                  <a:schemeClr val="tx1"/>
                </a:solidFill>
              </a:rPr>
              <a:t> приём технологии развития критического мышления через письмо и чтение, используемый на </a:t>
            </a:r>
            <a:r>
              <a:rPr lang="ru-RU" sz="3100" b="1" dirty="0" smtClean="0">
                <a:solidFill>
                  <a:schemeClr val="tx1"/>
                </a:solidFill>
              </a:rPr>
              <a:t>разных</a:t>
            </a:r>
            <a:r>
              <a:rPr lang="ru-RU" sz="3100" dirty="0" smtClean="0">
                <a:solidFill>
                  <a:schemeClr val="tx1"/>
                </a:solidFill>
              </a:rPr>
              <a:t> стадиях урока: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        - </a:t>
            </a:r>
            <a:r>
              <a:rPr lang="ru-RU" sz="3100" i="1" u="sng" dirty="0" smtClean="0">
                <a:solidFill>
                  <a:schemeClr val="tx1"/>
                </a:solidFill>
              </a:rPr>
              <a:t>на стадии повторения –</a:t>
            </a:r>
            <a:r>
              <a:rPr lang="ru-RU" sz="3100" i="1" dirty="0" smtClean="0">
                <a:solidFill>
                  <a:schemeClr val="tx1"/>
                </a:solidFill>
              </a:rPr>
              <a:t>сжатое обобщение полученных ранее знаний и систематизация материала;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>
                <a:solidFill>
                  <a:schemeClr val="tx1"/>
                </a:solidFill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</a:rPr>
              <a:t>        - </a:t>
            </a:r>
            <a:r>
              <a:rPr lang="ru-RU" sz="3100" i="1" u="sng" dirty="0" smtClean="0">
                <a:solidFill>
                  <a:schemeClr val="tx1"/>
                </a:solidFill>
              </a:rPr>
              <a:t>на стадии осмысления </a:t>
            </a:r>
            <a:r>
              <a:rPr lang="ru-RU" sz="3100" i="1" dirty="0" smtClean="0">
                <a:solidFill>
                  <a:schemeClr val="tx1"/>
                </a:solidFill>
              </a:rPr>
              <a:t>–вдумчивая работа над новым понятием;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>
                <a:solidFill>
                  <a:schemeClr val="tx1"/>
                </a:solidFill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</a:rPr>
              <a:t>        </a:t>
            </a:r>
            <a:r>
              <a:rPr lang="ru-RU" sz="3100" i="1" u="sng" dirty="0" smtClean="0">
                <a:solidFill>
                  <a:schemeClr val="tx1"/>
                </a:solidFill>
              </a:rPr>
              <a:t>- на стадии  рефлексии </a:t>
            </a:r>
            <a:r>
              <a:rPr lang="ru-RU" sz="3100" i="1" dirty="0" smtClean="0">
                <a:solidFill>
                  <a:schemeClr val="tx1"/>
                </a:solidFill>
              </a:rPr>
              <a:t>–средство творческого самовыражения осмысленного материала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  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77333" y="609599"/>
            <a:ext cx="10685431" cy="546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- короткое литературное произведение характеризующее предмет/тему;</a:t>
            </a:r>
          </a:p>
          <a:p>
            <a:r>
              <a:rPr lang="ru-RU" sz="3100" dirty="0" smtClean="0">
                <a:solidFill>
                  <a:schemeClr val="tx1"/>
                </a:solidFill>
              </a:rPr>
              <a:t>- состоит </a:t>
            </a:r>
            <a:r>
              <a:rPr lang="ru-RU" sz="3100" dirty="0">
                <a:solidFill>
                  <a:schemeClr val="tx1"/>
                </a:solidFill>
              </a:rPr>
              <a:t>из 5-ти строк, имеет определенную </a:t>
            </a:r>
            <a:r>
              <a:rPr lang="ru-RU" sz="3100" dirty="0" smtClean="0">
                <a:solidFill>
                  <a:schemeClr val="tx1"/>
                </a:solidFill>
              </a:rPr>
              <a:t>структуру,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- </a:t>
            </a:r>
            <a:r>
              <a:rPr lang="ru-RU" sz="3100" dirty="0" err="1" smtClean="0">
                <a:solidFill>
                  <a:schemeClr val="tx1"/>
                </a:solidFill>
              </a:rPr>
              <a:t>синквейны</a:t>
            </a:r>
            <a:r>
              <a:rPr lang="ru-RU" sz="3100" dirty="0" smtClean="0">
                <a:solidFill>
                  <a:schemeClr val="tx1"/>
                </a:solidFill>
              </a:rPr>
              <a:t> можно сочинять на разные предметы или темы 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932395" cy="54953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</a:t>
            </a:r>
            <a:r>
              <a:rPr lang="ru-RU" dirty="0" err="1" smtClean="0"/>
              <a:t>синквейна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-пополнить знания  по лексическим темам;  обогатить пассивный и активный словарный запас;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совершенствовать навык использования в речи синонимов и антонимов;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развить ассоциативное мышление и образную память;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совершенствовать умение высказывать собственное отношение к чему-либо;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-научить формировать ключевую фразу/идею;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подготовить к краткому пересказу;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почувствовать себя творцом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381066" cy="640976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Приём</a:t>
            </a:r>
            <a:r>
              <a:rPr lang="ru-RU" dirty="0" smtClean="0"/>
              <a:t> «ДИАМАНТА» («</a:t>
            </a:r>
            <a:r>
              <a:rPr lang="ru-RU" dirty="0" err="1" smtClean="0"/>
              <a:t>Даймонд</a:t>
            </a:r>
            <a:r>
              <a:rPr lang="ru-RU" dirty="0" smtClean="0"/>
              <a:t>»)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используется при характеристике, сравнении двух противоположных понятий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6236ffc4b7188b71ffc41abe0da6c73f18906e26-107276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6" y="215537"/>
            <a:ext cx="10246658" cy="60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6" y="121023"/>
            <a:ext cx="8324103" cy="62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45" y="433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946525"/>
            <a:ext cx="1095375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39</Words>
  <Application>Microsoft Office PowerPoint</Application>
  <PresentationFormat>Широкоэкранный</PresentationFormat>
  <Paragraphs>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Приемы педагогической техники. Синквейн. Диамант </vt:lpstr>
      <vt:lpstr>СИНКВЕЙН - приём технологии развития критического мышления через письмо и чтение, используемый на разных стадиях урока:          - на стадии повторения –сжатое обобщение полученных ранее знаний и систематизация материала;          - на стадии осмысления –вдумчивая работа над новым понятием;          - на стадии  рефлексии –средство творческого самовыражения осмысленного материала      </vt:lpstr>
      <vt:lpstr>Синквейн </vt:lpstr>
      <vt:lpstr>Задачи синквейна -пополнить знания  по лексическим темам;  обогатить пассивный и активный словарный запас; - совершенствовать навык использования в речи синонимов и антонимов; - развить ассоциативное мышление и образную память; - совершенствовать умение высказывать собственное отношение к чему-либо; -научить формировать ключевую фразу/идею; - подготовить к краткому пересказу; - почувствовать себя творцом </vt:lpstr>
      <vt:lpstr>  Приём «ДИАМАНТА» («Даймонд») - используется при характеристике, сравнении двух противоположных понятий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1. Ежик 2. Круглый, колючий 3. Сворачивается, фыркает, ловит. 4. Мне нравится этот зверёк! 5. Лес</vt:lpstr>
      <vt:lpstr>Презентация PowerPoint</vt:lpstr>
      <vt:lpstr>1.          ? 2. Круглый, колючий 3. Сворачивается, фыркает, ловит. 4. Мне нравится этот зверёк! 5. Лес</vt:lpstr>
      <vt:lpstr>1. Глагол 2. Важный, трудный 3. Находить подчёркивать, разбирать 4. Глагол – самостоятельная часть речи. 5. Действие</vt:lpstr>
      <vt:lpstr>ДИАМАНТА (ДАЙМОНД) - прием используется при характеристике,  сравнении двух противоположных понятий.  - небольшое стихотворение   из семи строк; - особенность задания: встреча, столкновение, соприкосновение двух противоположных явлений.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Синквейн. Диамант</dc:title>
  <dc:creator>New</dc:creator>
  <cp:lastModifiedBy>New</cp:lastModifiedBy>
  <cp:revision>17</cp:revision>
  <dcterms:created xsi:type="dcterms:W3CDTF">2025-02-14T07:41:02Z</dcterms:created>
  <dcterms:modified xsi:type="dcterms:W3CDTF">2025-02-14T11:43:28Z</dcterms:modified>
</cp:coreProperties>
</file>