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90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4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189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4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196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9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84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25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96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7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1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4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9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6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1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7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212B9-86CB-4AAD-A650-5F2CA111B017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1740F9A-8ECC-4508-BB3B-63DBC0FA9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4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E0310E-454F-4A67-A819-9A4F638DDA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31" y="889548"/>
            <a:ext cx="9940954" cy="58639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DC2B2-6942-4A4F-97ED-997B061BB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568" y="104547"/>
            <a:ext cx="8082767" cy="94827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эмоций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D8ADE100-CD16-4B30-8C03-C3AF67D87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250" y="1239885"/>
            <a:ext cx="6796853" cy="51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06A600E-77F9-4E65-9DFE-328B3568EAB0}"/>
              </a:ext>
            </a:extLst>
          </p:cNvPr>
          <p:cNvSpPr txBox="1">
            <a:spLocks/>
          </p:cNvSpPr>
          <p:nvPr/>
        </p:nvSpPr>
        <p:spPr>
          <a:xfrm>
            <a:off x="6550662" y="2384983"/>
            <a:ext cx="3300582" cy="809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 Элон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7D8DD5D-2E05-4EC3-A322-C20B2ECFDF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987" y="3520595"/>
            <a:ext cx="2206339" cy="1403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81DE1A-DB78-4A03-AFBF-2CDFDF7AE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24178"/>
            <a:ext cx="3286539" cy="11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3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13512E7-8DE4-BA20-4F20-E901846ADF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142" y="344557"/>
            <a:ext cx="1684766" cy="13649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42266F-75CB-4FF9-AC8D-85B657BE12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702" y="252073"/>
            <a:ext cx="5639110" cy="65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3DDFD47-D9BB-1E94-4466-9C58BA466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142" y="344557"/>
            <a:ext cx="1684766" cy="13649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B2087C-072E-48C1-8910-F884F81E96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783" y="205530"/>
            <a:ext cx="5513366" cy="64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7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8F2690-58FE-EDA1-CDA9-3F8134E944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142" y="344557"/>
            <a:ext cx="1684766" cy="13649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9EF855-2DE2-4381-8F5D-C66C1BA8CA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268" y="172278"/>
            <a:ext cx="5540769" cy="6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0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7F55EB0-97DE-4E54-B497-0CCFDA3185EC}"/>
              </a:ext>
            </a:extLst>
          </p:cNvPr>
          <p:cNvSpPr txBox="1">
            <a:spLocks/>
          </p:cNvSpPr>
          <p:nvPr/>
        </p:nvSpPr>
        <p:spPr>
          <a:xfrm>
            <a:off x="727958" y="213696"/>
            <a:ext cx="5521840" cy="8265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«Злость – бумага всё стерпит»»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BFE2D1-D837-45C3-AFED-D814CA9A4B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1" y="775557"/>
            <a:ext cx="10087334" cy="591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DE047FE-C559-4FDC-9625-DC9DE9683682}"/>
              </a:ext>
            </a:extLst>
          </p:cNvPr>
          <p:cNvSpPr txBox="1">
            <a:spLocks/>
          </p:cNvSpPr>
          <p:nvPr/>
        </p:nvSpPr>
        <p:spPr>
          <a:xfrm>
            <a:off x="6450945" y="1205571"/>
            <a:ext cx="3477798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«Ловушка для гнева»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4C290421-6540-4AAD-93C8-E0A893F47392}"/>
              </a:ext>
            </a:extLst>
          </p:cNvPr>
          <p:cNvSpPr txBox="1">
            <a:spLocks/>
          </p:cNvSpPr>
          <p:nvPr/>
        </p:nvSpPr>
        <p:spPr>
          <a:xfrm>
            <a:off x="3681283" y="1466303"/>
            <a:ext cx="3477798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«Сомни меня»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45CB9A-4559-4E3C-8A96-F21CFC4640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6879" y="1466303"/>
            <a:ext cx="2733207" cy="2557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C477-EFC5-362A-BAB9-3376361514AE}"/>
              </a:ext>
            </a:extLst>
          </p:cNvPr>
          <p:cNvSpPr txBox="1">
            <a:spLocks/>
          </p:cNvSpPr>
          <p:nvPr/>
        </p:nvSpPr>
        <p:spPr>
          <a:xfrm>
            <a:off x="539325" y="1456910"/>
            <a:ext cx="3477798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«Накричи на меня»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B185AEC-5537-4D2E-866B-B7E5AB467F12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7245" y="2135564"/>
            <a:ext cx="2092027" cy="304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D191B18-63B9-4080-BCEE-159080125CCD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2210" y="2135564"/>
            <a:ext cx="2092027" cy="304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E97EA7-4A24-A012-A7C6-2008D69115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12" y="3828155"/>
            <a:ext cx="3181832" cy="25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5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CA5467-5714-4C51-B537-5B3EAC1E9F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53" y="805343"/>
            <a:ext cx="10087334" cy="5916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3219FA-03C6-46FE-87CA-1F670E2719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698" y="2708243"/>
            <a:ext cx="2473396" cy="219676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8AEACD4-AACC-4845-84D7-D1AB88C4016E}"/>
              </a:ext>
            </a:extLst>
          </p:cNvPr>
          <p:cNvSpPr txBox="1">
            <a:spLocks/>
          </p:cNvSpPr>
          <p:nvPr/>
        </p:nvSpPr>
        <p:spPr>
          <a:xfrm>
            <a:off x="1043868" y="242091"/>
            <a:ext cx="3477798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«Дыши»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99A4A5A-84C8-47F2-8CE2-DE3A13622A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939" y="1366159"/>
            <a:ext cx="2429012" cy="20628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61255C-7C75-DCAC-77AB-9C7A7EF415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196" y="1550093"/>
            <a:ext cx="4654006" cy="46540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8C30AA-365B-351F-2C2D-81A914AD31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610" y="3561127"/>
            <a:ext cx="3033505" cy="28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CF8039-07BD-452E-A7B1-118BA9CB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40" y="214920"/>
            <a:ext cx="8573302" cy="6604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для родителей «Планета эмоций»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14DEC20E-5F51-481B-A078-A687DA682984}"/>
              </a:ext>
            </a:extLst>
          </p:cNvPr>
          <p:cNvSpPr txBox="1">
            <a:spLocks/>
          </p:cNvSpPr>
          <p:nvPr/>
        </p:nvSpPr>
        <p:spPr>
          <a:xfrm>
            <a:off x="433960" y="858127"/>
            <a:ext cx="3732609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«Копилка радости»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2E57CA5-871D-4585-9561-2A48EA0E46D3}"/>
              </a:ext>
            </a:extLst>
          </p:cNvPr>
          <p:cNvSpPr txBox="1">
            <a:spLocks/>
          </p:cNvSpPr>
          <p:nvPr/>
        </p:nvSpPr>
        <p:spPr>
          <a:xfrm>
            <a:off x="392092" y="3885648"/>
            <a:ext cx="3732609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«Ловушка злости»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075DDD-4EC2-4B9D-AB42-662591D5B562}"/>
              </a:ext>
            </a:extLst>
          </p:cNvPr>
          <p:cNvSpPr txBox="1">
            <a:spLocks/>
          </p:cNvSpPr>
          <p:nvPr/>
        </p:nvSpPr>
        <p:spPr>
          <a:xfrm>
            <a:off x="6799459" y="2826327"/>
            <a:ext cx="3732609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«Чёрная дыра»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BAA2CC4-55E8-4E08-A94E-00EC05481C82}"/>
              </a:ext>
            </a:extLst>
          </p:cNvPr>
          <p:cNvSpPr txBox="1">
            <a:spLocks/>
          </p:cNvSpPr>
          <p:nvPr/>
        </p:nvSpPr>
        <p:spPr>
          <a:xfrm>
            <a:off x="4009335" y="3895934"/>
            <a:ext cx="3732609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«Письмо грусти»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60EA40E-B13E-47DB-8E6B-48E7D7B0C612}"/>
              </a:ext>
            </a:extLst>
          </p:cNvPr>
          <p:cNvSpPr txBox="1">
            <a:spLocks/>
          </p:cNvSpPr>
          <p:nvPr/>
        </p:nvSpPr>
        <p:spPr>
          <a:xfrm>
            <a:off x="4009335" y="876768"/>
            <a:ext cx="3732609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«Коробочка страхов»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336F75-2406-4BB4-948C-2AD48C9C766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2842" y="3700476"/>
            <a:ext cx="2397137" cy="2483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0765CE8-D185-47C7-A8BC-BFC8A453B8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513" y="182840"/>
            <a:ext cx="2179119" cy="34129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394E974-B70C-4368-A454-D502991D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258" y="4367275"/>
            <a:ext cx="2459236" cy="24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62A3701-19F0-4226-B6B3-9B1EF118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81" y="1356947"/>
            <a:ext cx="2397137" cy="23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ED8624E9-EF6D-4C08-90F4-621104E5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330" y="1356947"/>
            <a:ext cx="2397137" cy="23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4FB3E575-B4BE-4C7D-90A0-D79D3384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137" y="4432753"/>
            <a:ext cx="2393758" cy="23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89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4C024C-E5AA-4E08-B920-C2744E10FC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51" y="857662"/>
            <a:ext cx="10087334" cy="591644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B95CDF5-AC97-4329-9125-144C6496386C}"/>
              </a:ext>
            </a:extLst>
          </p:cNvPr>
          <p:cNvSpPr txBox="1">
            <a:spLocks/>
          </p:cNvSpPr>
          <p:nvPr/>
        </p:nvSpPr>
        <p:spPr>
          <a:xfrm>
            <a:off x="263504" y="136209"/>
            <a:ext cx="5943575" cy="721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Эмоция? Будем знакомы!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FC98AA5-0D1E-4E7A-90B5-28C0D6607F05}"/>
              </a:ext>
            </a:extLst>
          </p:cNvPr>
          <p:cNvSpPr txBox="1">
            <a:spLocks/>
          </p:cNvSpPr>
          <p:nvPr/>
        </p:nvSpPr>
        <p:spPr>
          <a:xfrm>
            <a:off x="6104817" y="217191"/>
            <a:ext cx="3715310" cy="7214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«Эмоциональная зарядка»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93D8F0-04EE-5ACA-B166-D45138322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202" y="1313475"/>
            <a:ext cx="3195224" cy="19920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F8F179C-A4A9-4CB2-897E-3CBC786EED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842" y="1299371"/>
            <a:ext cx="4770006" cy="48710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4B5DA6-DF10-4CDF-9065-C5AD146342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156" y="3030778"/>
            <a:ext cx="2474073" cy="3450530"/>
          </a:xfrm>
          <a:prstGeom prst="rect">
            <a:avLst/>
          </a:pr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xmlns="" id="{F14A5DB5-0C7E-97C0-30BC-0A71106B9E22}"/>
              </a:ext>
            </a:extLst>
          </p:cNvPr>
          <p:cNvSpPr/>
          <p:nvPr/>
        </p:nvSpPr>
        <p:spPr>
          <a:xfrm>
            <a:off x="8411818" y="1993917"/>
            <a:ext cx="1329510" cy="971996"/>
          </a:xfrm>
          <a:prstGeom prst="cloudCallout">
            <a:avLst>
              <a:gd name="adj1" fmla="val -62879"/>
              <a:gd name="adj2" fmla="val 947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Ура!</a:t>
            </a:r>
          </a:p>
        </p:txBody>
      </p:sp>
    </p:spTree>
    <p:extLst>
      <p:ext uri="{BB962C8B-B14F-4D97-AF65-F5344CB8AC3E}">
        <p14:creationId xmlns:p14="http://schemas.microsoft.com/office/powerpoint/2010/main" val="411531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099F8-FD6B-4FAA-8B32-ECF1C3FCC4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53" y="805343"/>
            <a:ext cx="10087334" cy="5916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1F0DE3-4EBF-4CC0-BD9A-B656324EA3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424" y="1593908"/>
            <a:ext cx="4352576" cy="423365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E827349C-65A8-43CA-9975-DC60689B36AD}"/>
              </a:ext>
            </a:extLst>
          </p:cNvPr>
          <p:cNvSpPr txBox="1">
            <a:spLocks/>
          </p:cNvSpPr>
          <p:nvPr/>
        </p:nvSpPr>
        <p:spPr>
          <a:xfrm>
            <a:off x="-494951" y="213920"/>
            <a:ext cx="6191075" cy="788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«Банки эмоций»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591AA91-FAFE-4129-965D-6BDD0BC42A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851" y="2049067"/>
            <a:ext cx="35734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193C7F-C97F-43F4-9263-1FB6606BF7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06" y="780176"/>
            <a:ext cx="10087334" cy="591644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1647351-E5AB-41E2-B586-CE91379B3E55}"/>
              </a:ext>
            </a:extLst>
          </p:cNvPr>
          <p:cNvSpPr txBox="1">
            <a:spLocks/>
          </p:cNvSpPr>
          <p:nvPr/>
        </p:nvSpPr>
        <p:spPr>
          <a:xfrm>
            <a:off x="929294" y="180140"/>
            <a:ext cx="4764948" cy="75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живут эмоции?»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7149C3-88F6-4764-990C-15F6378788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520" y="1074353"/>
            <a:ext cx="4084872" cy="532809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D7DDA7C-AD14-4860-B335-85905D457369}"/>
              </a:ext>
            </a:extLst>
          </p:cNvPr>
          <p:cNvSpPr txBox="1">
            <a:spLocks/>
          </p:cNvSpPr>
          <p:nvPr/>
        </p:nvSpPr>
        <p:spPr>
          <a:xfrm>
            <a:off x="1021572" y="1425384"/>
            <a:ext cx="4764948" cy="75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живут внутри людей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DF263E3-5B5D-42D6-B746-88DBD3077E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201" y="1985248"/>
            <a:ext cx="1884635" cy="3782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EFAF1A5-60A0-4151-8BD2-32E1E03A36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00" y="3809157"/>
            <a:ext cx="1884635" cy="23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0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061E2A9-19D9-4872-BE38-2C5D0A6E9866}"/>
              </a:ext>
            </a:extLst>
          </p:cNvPr>
          <p:cNvSpPr txBox="1">
            <a:spLocks/>
          </p:cNvSpPr>
          <p:nvPr/>
        </p:nvSpPr>
        <p:spPr>
          <a:xfrm>
            <a:off x="929294" y="180140"/>
            <a:ext cx="4764948" cy="75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«Радость тебе к лицу»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FC4B07-C8D1-47FB-81D2-86C8D2E098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53" y="761412"/>
            <a:ext cx="10087334" cy="59164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BDF4FA-2FC6-49F5-B0EE-66DBF85A4F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690" y="1089185"/>
            <a:ext cx="3951747" cy="48256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E6BD50-A4DC-49D7-9090-B692160A37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9" y="1005294"/>
            <a:ext cx="5287109" cy="52752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5C9B42-D092-425D-95B1-02E5EBE81D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086" y="4941116"/>
            <a:ext cx="2742335" cy="18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7F6E6FD-70DE-4073-8F6E-7234BF5D81E4}"/>
              </a:ext>
            </a:extLst>
          </p:cNvPr>
          <p:cNvSpPr txBox="1">
            <a:spLocks/>
          </p:cNvSpPr>
          <p:nvPr/>
        </p:nvSpPr>
        <p:spPr>
          <a:xfrm>
            <a:off x="929294" y="180140"/>
            <a:ext cx="4764948" cy="75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«Долой грусть»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1C4CA2-CEAA-4615-805E-F1B83ADF28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53" y="805343"/>
            <a:ext cx="10087334" cy="59164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488098B-C21A-49A3-9063-3ACE321E9B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36" y="1109561"/>
            <a:ext cx="4875963" cy="5185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80AAAE-7813-40D8-8611-CEC561E21F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439" y="4746317"/>
            <a:ext cx="1961693" cy="1649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B0EC61-37C2-41A3-A637-EFD3D7B51AEA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7313" y="1558367"/>
            <a:ext cx="3038988" cy="282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C719BAA-5813-4B73-9C8D-F6E37DA2C8E6}"/>
              </a:ext>
            </a:extLst>
          </p:cNvPr>
          <p:cNvSpPr txBox="1">
            <a:spLocks/>
          </p:cNvSpPr>
          <p:nvPr/>
        </p:nvSpPr>
        <p:spPr>
          <a:xfrm>
            <a:off x="1074599" y="1659231"/>
            <a:ext cx="3809649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«Какая погода, такая природа»</a:t>
            </a:r>
          </a:p>
        </p:txBody>
      </p:sp>
    </p:spTree>
    <p:extLst>
      <p:ext uri="{BB962C8B-B14F-4D97-AF65-F5344CB8AC3E}">
        <p14:creationId xmlns:p14="http://schemas.microsoft.com/office/powerpoint/2010/main" val="25526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91CB132-9407-47B8-89E0-789AD20BB418}"/>
              </a:ext>
            </a:extLst>
          </p:cNvPr>
          <p:cNvSpPr txBox="1">
            <a:spLocks/>
          </p:cNvSpPr>
          <p:nvPr/>
        </p:nvSpPr>
        <p:spPr>
          <a:xfrm>
            <a:off x="929294" y="180140"/>
            <a:ext cx="4764948" cy="75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страху «нет!»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89E89D-D3D2-4011-A5D5-BB263997C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07" y="634490"/>
            <a:ext cx="10087334" cy="5916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58A0B0-FAE6-47FD-8170-5239D6544E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0654" y="4276045"/>
            <a:ext cx="2295728" cy="202335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4FE7716-3EE9-41BC-93A9-5B01C2711F87}"/>
              </a:ext>
            </a:extLst>
          </p:cNvPr>
          <p:cNvSpPr txBox="1">
            <a:spLocks/>
          </p:cNvSpPr>
          <p:nvPr/>
        </p:nvSpPr>
        <p:spPr>
          <a:xfrm>
            <a:off x="1805384" y="1131134"/>
            <a:ext cx="3888858" cy="6493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«Чего боится твой страх»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898F4C6-3A79-4E74-9263-5243274D713B}"/>
              </a:ext>
            </a:extLst>
          </p:cNvPr>
          <p:cNvSpPr txBox="1">
            <a:spLocks/>
          </p:cNvSpPr>
          <p:nvPr/>
        </p:nvSpPr>
        <p:spPr>
          <a:xfrm>
            <a:off x="7068992" y="3214978"/>
            <a:ext cx="3477798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«Уничтожь свой страх»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473C415-D978-4C2E-B7AB-0E54C2356E31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2254" y="1772010"/>
            <a:ext cx="2981091" cy="2229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1E6DFF6-12A8-4EA0-AEE0-36B7BB9FA2D3}"/>
              </a:ext>
            </a:extLst>
          </p:cNvPr>
          <p:cNvSpPr txBox="1">
            <a:spLocks/>
          </p:cNvSpPr>
          <p:nvPr/>
        </p:nvSpPr>
        <p:spPr>
          <a:xfrm>
            <a:off x="5611922" y="1677287"/>
            <a:ext cx="3477798" cy="649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«ХА!» дыхание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BAC731-B2F4-4E7D-9D47-371BCA6D2113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4536" y="3810925"/>
            <a:ext cx="3156821" cy="2413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E00BB80-5B33-45B5-8CC8-98D08D3C4611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6550" y="2849312"/>
            <a:ext cx="2024977" cy="2167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1DCD16-2A84-444A-B7CF-F99564B4C543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7359" y="4339317"/>
            <a:ext cx="1352550" cy="173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E68D04-F774-385D-6F55-0244D5F95E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541" y="1167520"/>
            <a:ext cx="2024977" cy="18683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DF31DA9-47BA-4A90-94E7-687C40639BF2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4710" y="3673250"/>
            <a:ext cx="1562581" cy="237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77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8E1C4E3-9059-A182-17B6-F8544D73E663}"/>
              </a:ext>
            </a:extLst>
          </p:cNvPr>
          <p:cNvSpPr txBox="1">
            <a:spLocks/>
          </p:cNvSpPr>
          <p:nvPr/>
        </p:nvSpPr>
        <p:spPr>
          <a:xfrm>
            <a:off x="237627" y="227112"/>
            <a:ext cx="4091092" cy="54352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- злой»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051863D-5EAA-261E-D262-DA69BEC7C7D5}"/>
              </a:ext>
            </a:extLst>
          </p:cNvPr>
          <p:cNvSpPr txBox="1">
            <a:spLocks/>
          </p:cNvSpPr>
          <p:nvPr/>
        </p:nvSpPr>
        <p:spPr>
          <a:xfrm>
            <a:off x="6300851" y="1027043"/>
            <a:ext cx="3640919" cy="579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«Король Боровик»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CA6DE1-9F44-F884-204A-BCB6EC5470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142" y="344557"/>
            <a:ext cx="1684766" cy="13649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F9241A-C3A8-4551-B22E-CF9BA1B2A0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684" y="770633"/>
            <a:ext cx="5234731" cy="593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62BBD71-E4C4-27F6-12FD-53E436FD3D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142" y="344557"/>
            <a:ext cx="1684766" cy="13649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22C2A0-0BEC-40AA-8A27-3E0A9EBA75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505" y="247875"/>
            <a:ext cx="5392027" cy="63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3746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542</TotalTime>
  <Words>128</Words>
  <Application>Microsoft Office PowerPoint</Application>
  <PresentationFormat>Произвольный</PresentationFormat>
  <Paragraphs>29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Планета эмоций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для родителей «Планета эмоций»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Планета эмоций</dc:title>
  <dc:creator>Пользователь</dc:creator>
  <cp:lastModifiedBy>Надежда Пронская</cp:lastModifiedBy>
  <cp:revision>121</cp:revision>
  <dcterms:created xsi:type="dcterms:W3CDTF">2025-11-09T16:03:33Z</dcterms:created>
  <dcterms:modified xsi:type="dcterms:W3CDTF">2025-11-20T13:58:19Z</dcterms:modified>
</cp:coreProperties>
</file>