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1" r:id="rId3"/>
    <p:sldId id="258" r:id="rId4"/>
    <p:sldId id="259" r:id="rId5"/>
    <p:sldId id="260" r:id="rId6"/>
    <p:sldId id="261" r:id="rId7"/>
    <p:sldId id="272" r:id="rId8"/>
    <p:sldId id="266" r:id="rId9"/>
    <p:sldId id="267" r:id="rId10"/>
    <p:sldId id="268" r:id="rId11"/>
    <p:sldId id="269" r:id="rId12"/>
    <p:sldId id="27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F861-D8EB-46D5-8AA6-C42D4507E14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587-B3A4-4473-91CA-B49509FB4FBE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625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F861-D8EB-46D5-8AA6-C42D4507E14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587-B3A4-4473-91CA-B49509FB4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477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F861-D8EB-46D5-8AA6-C42D4507E14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587-B3A4-4473-91CA-B49509FB4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556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F861-D8EB-46D5-8AA6-C42D4507E14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587-B3A4-4473-91CA-B49509FB4FB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0240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F861-D8EB-46D5-8AA6-C42D4507E14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587-B3A4-4473-91CA-B49509FB4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83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F861-D8EB-46D5-8AA6-C42D4507E14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587-B3A4-4473-91CA-B49509FB4FB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523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F861-D8EB-46D5-8AA6-C42D4507E14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587-B3A4-4473-91CA-B49509FB4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180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F861-D8EB-46D5-8AA6-C42D4507E14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587-B3A4-4473-91CA-B49509FB4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674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F861-D8EB-46D5-8AA6-C42D4507E14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587-B3A4-4473-91CA-B49509FB4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210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F861-D8EB-46D5-8AA6-C42D4507E14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587-B3A4-4473-91CA-B49509FB4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49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F861-D8EB-46D5-8AA6-C42D4507E14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587-B3A4-4473-91CA-B49509FB4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01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F861-D8EB-46D5-8AA6-C42D4507E14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587-B3A4-4473-91CA-B49509FB4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72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F861-D8EB-46D5-8AA6-C42D4507E14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587-B3A4-4473-91CA-B49509FB4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18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F861-D8EB-46D5-8AA6-C42D4507E14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587-B3A4-4473-91CA-B49509FB4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85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F861-D8EB-46D5-8AA6-C42D4507E14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587-B3A4-4473-91CA-B49509FB4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500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F861-D8EB-46D5-8AA6-C42D4507E14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587-B3A4-4473-91CA-B49509FB4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579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F861-D8EB-46D5-8AA6-C42D4507E14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587-B3A4-4473-91CA-B49509FB4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491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363F861-D8EB-46D5-8AA6-C42D4507E14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8D48587-B3A4-4473-91CA-B49509FB4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2855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2480" y="1639455"/>
            <a:ext cx="1132335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Лиственные и хвойные </a:t>
            </a:r>
          </a:p>
          <a:p>
            <a:pPr algn="ctr"/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47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35" y="3985433"/>
            <a:ext cx="2872567" cy="28725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622" y="0"/>
            <a:ext cx="6847294" cy="43558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4850" y="4463934"/>
            <a:ext cx="2394066" cy="23940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9448" y="5070764"/>
            <a:ext cx="20601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/>
              <a:t>кедр</a:t>
            </a:r>
            <a:endParaRPr lang="ru-RU" sz="6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35" y="80531"/>
            <a:ext cx="2872567" cy="383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886" y="192580"/>
            <a:ext cx="4163290" cy="41632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176" y="166255"/>
            <a:ext cx="4189615" cy="41896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68" y="263930"/>
            <a:ext cx="3713018" cy="27847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19558" y="4664618"/>
            <a:ext cx="51619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chemeClr val="tx1">
                    <a:lumMod val="95000"/>
                  </a:schemeClr>
                </a:solidFill>
              </a:rPr>
              <a:t>лиственница</a:t>
            </a:r>
            <a:endParaRPr lang="ru-RU" sz="60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68" y="3289538"/>
            <a:ext cx="3713018" cy="278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4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485" y="0"/>
            <a:ext cx="494008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588" y="0"/>
            <a:ext cx="3290219" cy="3308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5380" y="5632668"/>
            <a:ext cx="12346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/>
              <a:t>туя</a:t>
            </a:r>
            <a:endParaRPr lang="ru-RU" sz="6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156" y="3491531"/>
            <a:ext cx="4261109" cy="216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1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2658" y="1661688"/>
            <a:ext cx="799526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Узнай, чей </a:t>
            </a:r>
            <a:r>
              <a:rPr lang="ru-RU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лист?</a:t>
            </a:r>
            <a:endParaRPr lang="ru-RU" sz="8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92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24" y="432263"/>
            <a:ext cx="3506458" cy="24106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450" y="432263"/>
            <a:ext cx="3644066" cy="24106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153" y="3566645"/>
            <a:ext cx="3700593" cy="16033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1352" y="188423"/>
            <a:ext cx="4737003" cy="636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6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68" y="217280"/>
            <a:ext cx="4359506" cy="29270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927" y="227030"/>
            <a:ext cx="4377731" cy="29173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926" y="3267630"/>
            <a:ext cx="5193464" cy="34623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40321" y="4367584"/>
            <a:ext cx="15760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dirty="0">
                <a:solidFill>
                  <a:prstClr val="white"/>
                </a:solidFill>
              </a:rPr>
              <a:t>дуб</a:t>
            </a:r>
            <a:endParaRPr lang="ru-RU" sz="6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1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33" y="119321"/>
            <a:ext cx="4202182" cy="31475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18" y="3577415"/>
            <a:ext cx="5232341" cy="31475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340" y="0"/>
            <a:ext cx="604166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188" y="1222455"/>
            <a:ext cx="267027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3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41" y="124796"/>
            <a:ext cx="3439397" cy="45802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996" y="124796"/>
            <a:ext cx="3065216" cy="45802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045" y="0"/>
            <a:ext cx="4956478" cy="70353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224" y="4810192"/>
            <a:ext cx="3968840" cy="18289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9195" y="4879571"/>
            <a:ext cx="2780017" cy="145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7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4428" y="1883449"/>
            <a:ext cx="100701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Узнай хвойное дерево.</a:t>
            </a:r>
            <a:endParaRPr lang="ru-RU" sz="8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72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09" y="215370"/>
            <a:ext cx="5250391" cy="34974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357" y="0"/>
            <a:ext cx="513564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33" y="3789891"/>
            <a:ext cx="4436534" cy="29613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5172" y="4436534"/>
            <a:ext cx="14734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/>
              <a:t>ель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427039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399520"/>
            <a:ext cx="4351454" cy="32635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7848"/>
            <a:ext cx="5117869" cy="31986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654" y="78778"/>
            <a:ext cx="4981113" cy="66414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03854" y="3474720"/>
            <a:ext cx="26709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/>
              <a:t>сосна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8510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236</TotalTime>
  <Words>19</Words>
  <Application>Microsoft Office PowerPoint</Application>
  <PresentationFormat>Широкоэкранный</PresentationFormat>
  <Paragraphs>10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Первая Московская гимназия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Брацук Л.В.</dc:creator>
  <cp:lastModifiedBy>Брацук Л.В.</cp:lastModifiedBy>
  <cp:revision>10</cp:revision>
  <dcterms:created xsi:type="dcterms:W3CDTF">2025-10-09T08:56:33Z</dcterms:created>
  <dcterms:modified xsi:type="dcterms:W3CDTF">2025-10-22T13:41:13Z</dcterms:modified>
</cp:coreProperties>
</file>