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7" r:id="rId4"/>
    <p:sldId id="26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1C5B-DD49-4AC4-A1B1-6511AFAE02F2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EDF9-A9B5-4FF6-920C-2A58861F23A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07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1C5B-DD49-4AC4-A1B1-6511AFAE02F2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EDF9-A9B5-4FF6-920C-2A58861F2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1C5B-DD49-4AC4-A1B1-6511AFAE02F2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EDF9-A9B5-4FF6-920C-2A58861F2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91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1C5B-DD49-4AC4-A1B1-6511AFAE02F2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EDF9-A9B5-4FF6-920C-2A58861F23A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2906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1C5B-DD49-4AC4-A1B1-6511AFAE02F2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EDF9-A9B5-4FF6-920C-2A58861F2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9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1C5B-DD49-4AC4-A1B1-6511AFAE02F2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EDF9-A9B5-4FF6-920C-2A58861F23A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340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1C5B-DD49-4AC4-A1B1-6511AFAE02F2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EDF9-A9B5-4FF6-920C-2A58861F2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71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1C5B-DD49-4AC4-A1B1-6511AFAE02F2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EDF9-A9B5-4FF6-920C-2A58861F2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062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1C5B-DD49-4AC4-A1B1-6511AFAE02F2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EDF9-A9B5-4FF6-920C-2A58861F2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72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1C5B-DD49-4AC4-A1B1-6511AFAE02F2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EDF9-A9B5-4FF6-920C-2A58861F2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80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1C5B-DD49-4AC4-A1B1-6511AFAE02F2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EDF9-A9B5-4FF6-920C-2A58861F2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6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1C5B-DD49-4AC4-A1B1-6511AFAE02F2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EDF9-A9B5-4FF6-920C-2A58861F2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93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1C5B-DD49-4AC4-A1B1-6511AFAE02F2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EDF9-A9B5-4FF6-920C-2A58861F2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754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1C5B-DD49-4AC4-A1B1-6511AFAE02F2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EDF9-A9B5-4FF6-920C-2A58861F2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97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1C5B-DD49-4AC4-A1B1-6511AFAE02F2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EDF9-A9B5-4FF6-920C-2A58861F2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8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1C5B-DD49-4AC4-A1B1-6511AFAE02F2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EDF9-A9B5-4FF6-920C-2A58861F2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86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1C5B-DD49-4AC4-A1B1-6511AFAE02F2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EDF9-A9B5-4FF6-920C-2A58861F2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43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C51C5B-DD49-4AC4-A1B1-6511AFAE02F2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9FEDF9-A9B5-4FF6-920C-2A58861F2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541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006" y="773083"/>
            <a:ext cx="117679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dirty="0" smtClean="0">
                <a:latin typeface="Academia" panose="020B0604020202020204" pitchFamily="34" charset="0"/>
              </a:rPr>
              <a:t>РЕЧЬ </a:t>
            </a:r>
          </a:p>
          <a:p>
            <a:pPr algn="ctr"/>
            <a:r>
              <a:rPr lang="ru-RU" sz="7200" dirty="0" smtClean="0">
                <a:latin typeface="Academia" panose="020B0604020202020204" pitchFamily="34" charset="0"/>
              </a:rPr>
              <a:t>УСТНАЯ И ПИСЬМЕННАЯ</a:t>
            </a:r>
            <a:endParaRPr lang="ru-RU" sz="7200" dirty="0">
              <a:latin typeface="Academi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85" y="1256606"/>
            <a:ext cx="4777401" cy="3631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949" y="1322169"/>
            <a:ext cx="3529890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9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85" y="223056"/>
            <a:ext cx="6325985" cy="63259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090" y="1031223"/>
            <a:ext cx="5218628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5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87" y="1284317"/>
            <a:ext cx="5605333" cy="37282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217" y="1588176"/>
            <a:ext cx="5218628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5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266" y="347134"/>
            <a:ext cx="123444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6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Устной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речью мы пользуемся,</a:t>
            </a:r>
          </a:p>
          <a:p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когда говорим или слушаем </a:t>
            </a:r>
          </a:p>
          <a:p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кого-то. Название «устная» </a:t>
            </a:r>
          </a:p>
          <a:p>
            <a:r>
              <a:rPr lang="ru-RU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роизошло от старинного слова</a:t>
            </a:r>
          </a:p>
          <a:p>
            <a:r>
              <a:rPr lang="ru-RU" sz="6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6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значит «губы» или  «рот».</a:t>
            </a:r>
            <a:endParaRPr lang="ru-RU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006" y="1052022"/>
            <a:ext cx="119718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6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письменной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речью мы </a:t>
            </a:r>
          </a:p>
          <a:p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встречаемся, когда надо </a:t>
            </a:r>
            <a:r>
              <a:rPr lang="ru-RU" sz="6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запи-сать</a:t>
            </a:r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какую-то информацию или </a:t>
            </a:r>
          </a:p>
          <a:p>
            <a:r>
              <a:rPr lang="ru-RU" sz="6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её. </a:t>
            </a:r>
            <a:endParaRPr lang="ru-RU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9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022" y="550487"/>
            <a:ext cx="107732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Попробуй определить, </a:t>
            </a:r>
          </a:p>
          <a:p>
            <a:r>
              <a:rPr lang="ru-RU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речью пользуются </a:t>
            </a:r>
          </a:p>
          <a:p>
            <a:r>
              <a:rPr lang="ru-RU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на фотографиях, </a:t>
            </a:r>
          </a:p>
          <a:p>
            <a:r>
              <a:rPr lang="ru-RU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картинках.</a:t>
            </a:r>
            <a:endParaRPr lang="ru-RU" sz="7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39" y="219941"/>
            <a:ext cx="6842983" cy="6388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7754" y="814340"/>
            <a:ext cx="45304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Письменная</a:t>
            </a:r>
          </a:p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речь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2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1" y="764770"/>
            <a:ext cx="7051092" cy="44554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55579" y="1617355"/>
            <a:ext cx="28235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</a:t>
            </a:r>
          </a:p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7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29" y="473825"/>
            <a:ext cx="7920307" cy="48712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036" y="732410"/>
            <a:ext cx="3529890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5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бенок пишет уравнение на доске Школьница изучает математику в классе  Девушка перед школьной доской | Премиум век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3" y="541654"/>
            <a:ext cx="596265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839" y="1089412"/>
            <a:ext cx="5218628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5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50" y="117764"/>
            <a:ext cx="6449291" cy="64492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394" y="948096"/>
            <a:ext cx="3529890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6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</TotalTime>
  <Words>69</Words>
  <Application>Microsoft Office PowerPoint</Application>
  <PresentationFormat>Широкоэкранный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Academia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Первая Московская гимназия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Брацук Л.В.</dc:creator>
  <cp:lastModifiedBy>Брацук Л.В.</cp:lastModifiedBy>
  <cp:revision>7</cp:revision>
  <dcterms:created xsi:type="dcterms:W3CDTF">2025-09-01T13:27:03Z</dcterms:created>
  <dcterms:modified xsi:type="dcterms:W3CDTF">2025-10-23T14:40:22Z</dcterms:modified>
</cp:coreProperties>
</file>