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94" r:id="rId26"/>
    <p:sldId id="295" r:id="rId27"/>
    <p:sldId id="29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1B4F8-A174-4E06-B46C-7EA71C2FABA9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61AE8-D786-4671-AD88-BACAD14DD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1AE8-D786-4671-AD88-BACAD14DDE1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millionstatusov.ru/aut/samarina-labirint-irina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712968" cy="15841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Экология души в современном мире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136903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8647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>
        <p:wheel spokes="1"/>
      </p:transition>
    </mc:Choice>
    <mc:Fallback>
      <p:transition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7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ользователь\Desktop\images (20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79512" y="1196752"/>
            <a:ext cx="8784976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7863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60648"/>
            <a:ext cx="9036496" cy="18002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«Душа человека- это самый </a:t>
            </a: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настоящий цветок…»</a:t>
            </a:r>
            <a:endParaRPr lang="ru-RU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Пользователь\Desktop\36496701-medi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208912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877172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5" cy="216024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Экология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это наука об условиях существования всего живого в окружающем мире, включая взаимоотношения и охрану природы и человека.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36912"/>
            <a:ext cx="8712968" cy="40324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8852048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60817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1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Экология изучает:</a:t>
            </a:r>
            <a:endParaRPr lang="ru-RU" sz="6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700808"/>
            <a:ext cx="8928992" cy="504056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1.Понимание </a:t>
            </a: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циклов природы; </a:t>
            </a:r>
          </a:p>
          <a:p>
            <a:pPr marL="45720" indent="0" algn="just">
              <a:buNone/>
            </a:pP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2.Осознание </a:t>
            </a: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последствий загрязнения; </a:t>
            </a:r>
          </a:p>
          <a:p>
            <a:pPr marL="45720" indent="0" algn="just">
              <a:buNone/>
            </a:pP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3.Изучение </a:t>
            </a: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методов восстановления первозданной красоты природы и внедрение в практику методов сохранения ее чистоты. </a:t>
            </a:r>
          </a:p>
          <a:p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12536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3" cy="2232248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Инициология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-наука об экологии 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Души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916832"/>
            <a:ext cx="8784976" cy="46805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823683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Главные компоненты </a:t>
            </a: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экологии души: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700808"/>
            <a:ext cx="8856984" cy="504056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Альтруизм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желание и стремление бескорыстно принести пользу другим людям, самоотречение,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самоотверженность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662473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241009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1368152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Благоговение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- глубочайшее почтение, уважение, преклонение, признание. </a:t>
            </a:r>
          </a:p>
        </p:txBody>
      </p:sp>
      <p:pic>
        <p:nvPicPr>
          <p:cNvPr id="11266" name="Picture 2" descr="C:\Users\Пользователь\Desktop\images (6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704856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62890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3" cy="2088232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Благовоспитанность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- умение хорошо держать себя в обществе, обладание хорошими манерами. </a:t>
            </a:r>
          </a:p>
        </p:txBody>
      </p:sp>
      <p:pic>
        <p:nvPicPr>
          <p:cNvPr id="12290" name="Picture 2" descr="C:\Users\Пользователь\Desktop\Universitetskij-bal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7920880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039059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1" cy="1728192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Благодарность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способность чувствовать и проявлять признательность за оказанное добро. </a:t>
            </a:r>
          </a:p>
        </p:txBody>
      </p:sp>
      <p:pic>
        <p:nvPicPr>
          <p:cNvPr id="13314" name="Picture 2" descr="C:\Users\Пользователь\Desktop\images (22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988840"/>
            <a:ext cx="4320479" cy="4392487"/>
          </a:xfrm>
          <a:prstGeom prst="rect">
            <a:avLst/>
          </a:prstGeom>
          <a:noFill/>
        </p:spPr>
      </p:pic>
      <p:pic>
        <p:nvPicPr>
          <p:cNvPr id="13315" name="Picture 3" descr="C:\Users\Пользователь\Desktop\images (2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16832"/>
            <a:ext cx="3816424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158573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3" cy="1224136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Благожелательность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- доброжелательность, приветливость </a:t>
            </a:r>
          </a:p>
        </p:txBody>
      </p:sp>
      <p:pic>
        <p:nvPicPr>
          <p:cNvPr id="14338" name="Picture 2" descr="C:\Users\Пользователь\Desktop\Без названия (4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395536" y="1700808"/>
            <a:ext cx="3816424" cy="2952328"/>
          </a:xfrm>
          <a:prstGeom prst="rect">
            <a:avLst/>
          </a:prstGeom>
          <a:noFill/>
          <a:ln>
            <a:solidFill>
              <a:schemeClr val="accent1">
                <a:lumMod val="75000"/>
                <a:alpha val="35000"/>
              </a:schemeClr>
            </a:solidFill>
          </a:ln>
        </p:spPr>
      </p:pic>
      <p:pic>
        <p:nvPicPr>
          <p:cNvPr id="14339" name="Picture 3" descr="C:\Users\Пользователь\Desktop\images (29).jpg"/>
          <p:cNvPicPr>
            <a:picLocks noChangeAspect="1" noChangeArrowheads="1"/>
          </p:cNvPicPr>
          <p:nvPr/>
        </p:nvPicPr>
        <p:blipFill>
          <a:blip r:embed="rId4" cstate="print">
            <a:lum bright="-23000"/>
          </a:blip>
          <a:srcRect/>
          <a:stretch>
            <a:fillRect/>
          </a:stretch>
        </p:blipFill>
        <p:spPr bwMode="auto">
          <a:xfrm>
            <a:off x="4283968" y="1628801"/>
            <a:ext cx="4536504" cy="2736304"/>
          </a:xfrm>
          <a:prstGeom prst="rect">
            <a:avLst/>
          </a:prstGeom>
          <a:noFill/>
          <a:ln>
            <a:solidFill>
              <a:schemeClr val="accent1">
                <a:lumMod val="75000"/>
                <a:alpha val="0"/>
              </a:schemeClr>
            </a:solidFill>
          </a:ln>
        </p:spPr>
      </p:pic>
      <p:pic>
        <p:nvPicPr>
          <p:cNvPr id="14340" name="Picture 4" descr="C:\Users\Пользователь\Desktop\images (3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653136"/>
            <a:ext cx="3816424" cy="1931665"/>
          </a:xfrm>
          <a:prstGeom prst="rect">
            <a:avLst/>
          </a:prstGeom>
          <a:noFill/>
        </p:spPr>
      </p:pic>
      <p:pic>
        <p:nvPicPr>
          <p:cNvPr id="14341" name="Picture 5" descr="C:\Users\Пользователь\Desktop\images (30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4437112"/>
            <a:ext cx="4176464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302070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3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Факторы влияющие на формирование души: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Пользователь\Desktop\emblema_tolerantnosti_kartinki_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064896" cy="52172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24599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02352" cy="1656184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Благопристойность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- соответствие требованиям приличия. </a:t>
            </a:r>
          </a:p>
        </p:txBody>
      </p:sp>
      <p:pic>
        <p:nvPicPr>
          <p:cNvPr id="15362" name="Picture 2" descr="C:\Users\Пользователь\Desktop\images (23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7344815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636016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56983" cy="1440160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Благоразумие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рассудительность, осмотрительность, здравомыслие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3429000"/>
            <a:ext cx="6400800" cy="20013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Пользователь\Desktop\test_na_blagorazumie.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44824"/>
            <a:ext cx="8839200" cy="4579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38815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7" cy="194421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Благородство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высокая нравственность, достоинство, безукоризненная честность, способность пренебречь личными интересами, открытость и совестливость. </a:t>
            </a:r>
          </a:p>
        </p:txBody>
      </p:sp>
      <p:pic>
        <p:nvPicPr>
          <p:cNvPr id="17410" name="Picture 2" descr="C:\Users\Пользователь\Desktop\images (24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7776864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40521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68952" cy="2273384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Благотворительность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- обеспечение людей благами и услугами, оказание безвозмездной материальной или денежной помощи нуждающимся </a:t>
            </a:r>
          </a:p>
        </p:txBody>
      </p:sp>
      <p:pic>
        <p:nvPicPr>
          <p:cNvPr id="18435" name="Picture 3" descr="C:\Users\Пользователь\Desktop\images (26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8136904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12266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5" cy="1872208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Вежливость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- склонность и умение соблюдать правила приличия, воспитанность, учтивость.</a:t>
            </a:r>
          </a:p>
        </p:txBody>
      </p:sp>
      <p:pic>
        <p:nvPicPr>
          <p:cNvPr id="19458" name="Picture 2" descr="C:\Users\Пользователь\Desktop\images (28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8352928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493629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3999" cy="216024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Душа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 как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часто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 игнорируем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ее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погоне за материальными ценностями, властью, богатством и удовольствиями. Но, даже не смотря на такое отношения, именно душа будет нашей единственной спутницей всегда и во всем.</a:t>
            </a:r>
          </a:p>
        </p:txBody>
      </p:sp>
      <p:pic>
        <p:nvPicPr>
          <p:cNvPr id="20482" name="Picture 2" descr="C:\Users\Пользователь\Desktop\Без названия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416823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180568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7" cy="216024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Никогда не забывайте оберегать и обогащать ее! Потому что самый большой подарок, который мы можем сделать для себя и всего мира, это заботливое и внимательное отношение к своей душе.</a:t>
            </a:r>
          </a:p>
        </p:txBody>
      </p:sp>
      <p:pic>
        <p:nvPicPr>
          <p:cNvPr id="21506" name="Picture 2" descr="C:\Users\Пользователь\Desktop\images (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7776864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06685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 </a:t>
            </a:r>
            <a:r>
              <a:rPr lang="ru-RU" sz="1600" b="0" u="sng" dirty="0" smtClean="0">
                <a:hlinkClick r:id="rId2" tooltip="Автор: Ирина Самарина-Лабиринт"/>
              </a:rPr>
              <a:t>Ирина Самарина-Лабиринт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993624"/>
          </a:xfrm>
        </p:spPr>
        <p:txBody>
          <a:bodyPr>
            <a:normAutofit/>
          </a:bodyPr>
          <a:lstStyle/>
          <a:p>
            <a:r>
              <a:rPr lang="ru-RU" b="1" dirty="0" smtClean="0"/>
              <a:t>Бывает, в модном платье дорогом </a:t>
            </a:r>
            <a:br>
              <a:rPr lang="ru-RU" b="1" dirty="0" smtClean="0"/>
            </a:br>
            <a:r>
              <a:rPr lang="ru-RU" b="1" dirty="0" smtClean="0"/>
              <a:t>Стоит душа, дешёвая до боли. </a:t>
            </a:r>
            <a:br>
              <a:rPr lang="ru-RU" b="1" dirty="0" smtClean="0"/>
            </a:br>
            <a:r>
              <a:rPr lang="ru-RU" b="1" dirty="0" smtClean="0"/>
              <a:t>Расчётливости алчные пороли </a:t>
            </a:r>
            <a:br>
              <a:rPr lang="ru-RU" b="1" dirty="0" smtClean="0"/>
            </a:br>
            <a:r>
              <a:rPr lang="ru-RU" b="1" dirty="0" smtClean="0"/>
              <a:t>Во взгляде отражаются пустом… 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Всё дёшево, в чём нет души людской, </a:t>
            </a:r>
            <a:br>
              <a:rPr lang="ru-RU" b="1" dirty="0" smtClean="0"/>
            </a:br>
            <a:r>
              <a:rPr lang="ru-RU" b="1" dirty="0" smtClean="0"/>
              <a:t>Будь это тело или вещь крутая. </a:t>
            </a:r>
            <a:br>
              <a:rPr lang="ru-RU" b="1" dirty="0" smtClean="0"/>
            </a:br>
            <a:r>
              <a:rPr lang="ru-RU" b="1" dirty="0" smtClean="0"/>
              <a:t>А красота душевная простая </a:t>
            </a:r>
            <a:br>
              <a:rPr lang="ru-RU" b="1" dirty="0" smtClean="0"/>
            </a:br>
            <a:r>
              <a:rPr lang="ru-RU" b="1" dirty="0" smtClean="0"/>
              <a:t>Хранит надежду, веру и любовь…</a:t>
            </a:r>
          </a:p>
          <a:p>
            <a:r>
              <a:rPr lang="ru-RU" b="1" dirty="0" smtClean="0"/>
              <a:t> 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332656"/>
            <a:ext cx="8054280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ДОБРОТА</a:t>
            </a:r>
            <a:endParaRPr lang="ru-RU" sz="6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esktop\images (1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789040"/>
            <a:ext cx="4104456" cy="2664296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images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4032448" cy="2304256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esktop\images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340768"/>
            <a:ext cx="3672408" cy="2351906"/>
          </a:xfrm>
          <a:prstGeom prst="rect">
            <a:avLst/>
          </a:prstGeom>
          <a:noFill/>
        </p:spPr>
      </p:pic>
      <p:pic>
        <p:nvPicPr>
          <p:cNvPr id="3077" name="Picture 5" descr="C:\Users\Пользователь\Desktop\images (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861048"/>
            <a:ext cx="3888432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69435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820471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ТОЛЕРАНТНОСТЬ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ользователь\Desktop\tolerantnos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280920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88300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5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ЛЮБОВЬ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Пользователь\Desktop\images (13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064896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11563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260648"/>
            <a:ext cx="8126288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ВОСПИТАНИЕ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Пользователь\Desktop\images (17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645024"/>
            <a:ext cx="3816424" cy="2880320"/>
          </a:xfrm>
          <a:prstGeom prst="rect">
            <a:avLst/>
          </a:prstGeom>
          <a:noFill/>
        </p:spPr>
      </p:pic>
      <p:pic>
        <p:nvPicPr>
          <p:cNvPr id="6147" name="Picture 3" descr="C:\Users\Пользователь\Desktop\images (1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4320480" cy="2952328"/>
          </a:xfrm>
          <a:prstGeom prst="rect">
            <a:avLst/>
          </a:prstGeom>
          <a:noFill/>
        </p:spPr>
      </p:pic>
      <p:pic>
        <p:nvPicPr>
          <p:cNvPr id="6148" name="Picture 4" descr="C:\Users\Пользователь\Desktop\images (1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196752"/>
            <a:ext cx="3744416" cy="2304256"/>
          </a:xfrm>
          <a:prstGeom prst="rect">
            <a:avLst/>
          </a:prstGeom>
          <a:noFill/>
        </p:spPr>
      </p:pic>
      <p:pic>
        <p:nvPicPr>
          <p:cNvPr id="6149" name="Picture 5" descr="C:\Users\Пользователь\Desktop\Без названия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96752"/>
            <a:ext cx="4248472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49507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0959" cy="158417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ДРУЖБА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3789040"/>
            <a:ext cx="6400800" cy="20013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Пользователь\Desktop\images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208911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4729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964487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ИССКУСТВО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:\ВСЕ ИЗО, ПАЛИТРА, ИНТЕРНЕТ КАРТИНЫ(3)\Картины изостудия Палитра\Картины\26331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352928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39020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5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8496944" cy="53285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49694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673282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410</TotalTime>
  <Words>279</Words>
  <Application>Microsoft Office PowerPoint</Application>
  <PresentationFormat>Экран (4:3)</PresentationFormat>
  <Paragraphs>34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Слайд 1</vt:lpstr>
      <vt:lpstr>Факторы влияющие на формирование души:</vt:lpstr>
      <vt:lpstr>ДОБРОТА</vt:lpstr>
      <vt:lpstr>ТОЛЕРАНТНОСТЬ</vt:lpstr>
      <vt:lpstr>ЛЮБОВЬ</vt:lpstr>
      <vt:lpstr>ВОСПИТАНИЕ</vt:lpstr>
      <vt:lpstr>ДРУЖБА</vt:lpstr>
      <vt:lpstr>ИССКУСТВО</vt:lpstr>
      <vt:lpstr>МУЗЫКА</vt:lpstr>
      <vt:lpstr>КУЛЬТУРА</vt:lpstr>
      <vt:lpstr>Слайд 11</vt:lpstr>
      <vt:lpstr>Экология – это наука об условиях существования всего живого в окружающем мире, включая взаимоотношения и охрану природы и человека.</vt:lpstr>
      <vt:lpstr>Экология изучает:</vt:lpstr>
      <vt:lpstr>Инициология-наука об экологии Души</vt:lpstr>
      <vt:lpstr>Главные компоненты «экологии души:</vt:lpstr>
      <vt:lpstr>Благоговение - глубочайшее почтение, уважение, преклонение, признание. </vt:lpstr>
      <vt:lpstr>Благовоспитанность - умение хорошо держать себя в обществе, обладание хорошими манерами. </vt:lpstr>
      <vt:lpstr>Благодарность – способность чувствовать и проявлять признательность за оказанное добро. </vt:lpstr>
      <vt:lpstr>Благожелательность - доброжелательность, приветливость </vt:lpstr>
      <vt:lpstr>Благопристойность - соответствие требованиям приличия. </vt:lpstr>
      <vt:lpstr>Благоразумие – рассудительность, осмотрительность, здравомыслие </vt:lpstr>
      <vt:lpstr>Благородство – высокая нравственность, достоинство, безукоризненная честность, способность пренебречь личными интересами, открытость и совестливость. </vt:lpstr>
      <vt:lpstr>Благотворительность - обеспечение людей благами и услугами, оказание безвозмездной материальной или денежной помощи нуждающимся </vt:lpstr>
      <vt:lpstr>Вежливость - склонность и умение соблюдать правила приличия, воспитанность, учтивость.</vt:lpstr>
      <vt:lpstr> Душа –  как  часто мы  игнорируем   ее в погоне за материальными ценностями, властью, богатством и удовольствиями. Но, даже не смотря на такое отношения, именно душа будет нашей единственной спутницей всегда и во всем.</vt:lpstr>
      <vt:lpstr>Никогда не забывайте оберегать и обогащать ее! Потому что самый большой подарок, который мы можем сделать для себя и всего мира, это заботливое и внимательное отношение к своей душе.</vt:lpstr>
      <vt:lpstr> Ирина Самарина-Лабиринт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52</cp:revision>
  <dcterms:modified xsi:type="dcterms:W3CDTF">2018-03-25T07:33:23Z</dcterms:modified>
</cp:coreProperties>
</file>