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150"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4"/>
          <p:cNvSpPr>
            <a:spLocks noGrp="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8" name="Rectangle 6"/>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Lucida Sans Unicode" charset="0"/>
              </a:defRPr>
            </a:lvl1pPr>
          </a:lstStyle>
          <a:p>
            <a:endParaRPr lang="ru-RU" altLang="en-US"/>
          </a:p>
        </p:txBody>
      </p:sp>
      <p:sp>
        <p:nvSpPr>
          <p:cNvPr id="3079" name="Rectangle 7"/>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Lucida Sans Unicode" charset="0"/>
              </a:defRPr>
            </a:lvl1pPr>
          </a:lstStyle>
          <a:p>
            <a:endParaRPr lang="ru-RU" altLang="en-US"/>
          </a:p>
        </p:txBody>
      </p:sp>
      <p:sp>
        <p:nvSpPr>
          <p:cNvPr id="3080" name="Rectangle 8"/>
          <p:cNvSpPr>
            <a:spLocks noGrp="1" noChangeArrowheads="1"/>
          </p:cNvSpPr>
          <p:nvPr>
            <p:ph type="ftr"/>
          </p:nvPr>
        </p:nvSpPr>
        <p:spPr bwMode="auto">
          <a:xfrm>
            <a:off x="0" y="10155238"/>
            <a:ext cx="3275013"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Lucida Sans Unicode" charset="0"/>
              </a:defRPr>
            </a:lvl1pPr>
          </a:lstStyle>
          <a:p>
            <a:endParaRPr lang="ru-RU" altLang="en-US"/>
          </a:p>
        </p:txBody>
      </p:sp>
      <p:sp>
        <p:nvSpPr>
          <p:cNvPr id="3081" name="Rectangle 9"/>
          <p:cNvSpPr>
            <a:spLocks noGrp="1" noChangeArrowheads="1"/>
          </p:cNvSpPr>
          <p:nvPr>
            <p:ph type="sldNum"/>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Lucida Sans Unicode" charset="0"/>
              </a:defRPr>
            </a:lvl1pPr>
          </a:lstStyle>
          <a:p>
            <a:fld id="{3D09A097-D4A0-47AD-A45C-457BEA3417BA}" type="slidenum">
              <a:rPr lang="ru-RU" altLang="en-US"/>
              <a:pPr/>
              <a:t>‹#›</a:t>
            </a:fld>
            <a:endParaRPr lang="ru-RU" altLang="en-US"/>
          </a:p>
        </p:txBody>
      </p:sp>
    </p:spTree>
    <p:extLst>
      <p:ext uri="{BB962C8B-B14F-4D97-AF65-F5344CB8AC3E}">
        <p14:creationId xmlns:p14="http://schemas.microsoft.com/office/powerpoint/2010/main" val="78062013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00BD583-8919-453D-9AB2-9EE70FCCA6ED}" type="slidenum">
              <a:rPr lang="ru-RU" altLang="en-US"/>
              <a:pPr/>
              <a:t>1</a:t>
            </a:fld>
            <a:endParaRPr lang="ru-RU" altLang="en-US"/>
          </a:p>
        </p:txBody>
      </p:sp>
      <p:sp>
        <p:nvSpPr>
          <p:cNvPr id="14337"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A562BD-3673-4A00-A0A7-941720579EB7}" type="slidenum">
              <a:rPr lang="ru-RU" altLang="en-US"/>
              <a:pPr/>
              <a:t>2</a:t>
            </a:fld>
            <a:endParaRPr lang="ru-RU" altLang="en-US"/>
          </a:p>
        </p:txBody>
      </p:sp>
      <p:sp>
        <p:nvSpPr>
          <p:cNvPr id="1536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2"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1FEBFB2-168E-4C4D-B60C-ACFA01EFB47D}" type="slidenum">
              <a:rPr lang="ru-RU" altLang="en-US"/>
              <a:pPr/>
              <a:t>3</a:t>
            </a:fld>
            <a:endParaRPr lang="ru-RU" altLang="en-US"/>
          </a:p>
        </p:txBody>
      </p:sp>
      <p:sp>
        <p:nvSpPr>
          <p:cNvPr id="16385"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6"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90EB723-0431-4BCA-91F1-E4BF90FEABF6}" type="slidenum">
              <a:rPr lang="ru-RU" altLang="en-US"/>
              <a:pPr/>
              <a:t>4</a:t>
            </a:fld>
            <a:endParaRPr lang="ru-RU" altLang="en-US"/>
          </a:p>
        </p:txBody>
      </p:sp>
      <p:sp>
        <p:nvSpPr>
          <p:cNvPr id="17409" name="Text Box 1"/>
          <p:cNvSpPr txBox="1">
            <a:spLocks noChangeArrowheads="1"/>
          </p:cNvSpPr>
          <p:nvPr/>
        </p:nvSpPr>
        <p:spPr bwMode="auto">
          <a:xfrm>
            <a:off x="1106488" y="812800"/>
            <a:ext cx="5343525"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0"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F93A7A-C7FA-4AE9-93FD-CF8C81DE0E93}" type="slidenum">
              <a:rPr lang="ru-RU" altLang="en-US"/>
              <a:pPr/>
              <a:t>5</a:t>
            </a:fld>
            <a:endParaRPr lang="ru-RU" altLang="en-US"/>
          </a:p>
        </p:txBody>
      </p:sp>
      <p:sp>
        <p:nvSpPr>
          <p:cNvPr id="18433" name="Text Box 1"/>
          <p:cNvSpPr txBox="1">
            <a:spLocks noChangeArrowheads="1"/>
          </p:cNvSpPr>
          <p:nvPr/>
        </p:nvSpPr>
        <p:spPr bwMode="auto">
          <a:xfrm>
            <a:off x="1106488" y="812800"/>
            <a:ext cx="5341937" cy="40052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4"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BEC1025-B0F7-4824-854F-6B60CFB17B41}" type="slidenum">
              <a:rPr lang="ru-RU" altLang="en-US"/>
              <a:pPr/>
              <a:t>6</a:t>
            </a:fld>
            <a:endParaRPr lang="ru-RU" altLang="en-US"/>
          </a:p>
        </p:txBody>
      </p:sp>
      <p:sp>
        <p:nvSpPr>
          <p:cNvPr id="19457" name="Text Box 1"/>
          <p:cNvSpPr txBox="1">
            <a:spLocks noChangeArrowheads="1"/>
          </p:cNvSpPr>
          <p:nvPr/>
        </p:nvSpPr>
        <p:spPr bwMode="auto">
          <a:xfrm>
            <a:off x="1106488" y="812800"/>
            <a:ext cx="5341937" cy="40052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58"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EFBA0B2-FA1D-4ECB-AA45-60FD366EBA26}" type="slidenum">
              <a:rPr lang="ru-RU" altLang="en-US"/>
              <a:pPr/>
              <a:t>7</a:t>
            </a:fld>
            <a:endParaRPr lang="ru-RU" altLang="en-US"/>
          </a:p>
        </p:txBody>
      </p:sp>
      <p:sp>
        <p:nvSpPr>
          <p:cNvPr id="20481" name="Text Box 1"/>
          <p:cNvSpPr txBox="1">
            <a:spLocks noChangeArrowheads="1"/>
          </p:cNvSpPr>
          <p:nvPr/>
        </p:nvSpPr>
        <p:spPr bwMode="auto">
          <a:xfrm>
            <a:off x="1106488" y="812800"/>
            <a:ext cx="5341937" cy="40052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2"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393846F-CBE9-4410-8E04-03F29372D4B5}" type="slidenum">
              <a:rPr lang="ru-RU" altLang="en-US"/>
              <a:pPr/>
              <a:t>8</a:t>
            </a:fld>
            <a:endParaRPr lang="ru-RU" altLang="en-US"/>
          </a:p>
        </p:txBody>
      </p:sp>
      <p:sp>
        <p:nvSpPr>
          <p:cNvPr id="21505" name="Text Box 1"/>
          <p:cNvSpPr txBox="1">
            <a:spLocks noChangeArrowheads="1"/>
          </p:cNvSpPr>
          <p:nvPr/>
        </p:nvSpPr>
        <p:spPr bwMode="auto">
          <a:xfrm>
            <a:off x="1106488" y="812800"/>
            <a:ext cx="5341937" cy="40052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6"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C246914-EC59-44BF-86F3-9D4CBC58A5EB}" type="slidenum">
              <a:rPr lang="ru-RU" altLang="en-US"/>
              <a:pPr/>
              <a:t>9</a:t>
            </a:fld>
            <a:endParaRPr lang="ru-RU" altLang="en-US"/>
          </a:p>
        </p:txBody>
      </p:sp>
      <p:sp>
        <p:nvSpPr>
          <p:cNvPr id="22529"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530" name="Rectangle 2"/>
          <p:cNvSpPr txBox="1">
            <a:spLocks noChangeArrowheads="1"/>
          </p:cNvSpPr>
          <p:nvPr>
            <p:ph type="body"/>
          </p:nvPr>
        </p:nvSpPr>
        <p:spPr bwMode="auto">
          <a:xfrm>
            <a:off x="755650" y="5078413"/>
            <a:ext cx="6043613" cy="4806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FF88511D-A1DC-4188-B37D-CE270629F444}" type="slidenum">
              <a:rPr lang="ru-RU" altLang="en-US"/>
              <a:pPr/>
              <a:t>‹#›</a:t>
            </a:fld>
            <a:fld id="{3E219784-2971-470F-877F-5900FD36475E}" type="slidenum">
              <a:rPr lang="ru-RU" altLang="en-US"/>
              <a:pPr/>
              <a:t>‹#›</a:t>
            </a:fld>
            <a:endParaRPr lang="ru-RU" altLang="en-US"/>
          </a:p>
        </p:txBody>
      </p:sp>
    </p:spTree>
    <p:extLst>
      <p:ext uri="{BB962C8B-B14F-4D97-AF65-F5344CB8AC3E}">
        <p14:creationId xmlns:p14="http://schemas.microsoft.com/office/powerpoint/2010/main" val="300027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3251BA45-3B0F-40EC-A451-9D0215B27D8D}" type="slidenum">
              <a:rPr lang="ru-RU" altLang="en-US"/>
              <a:pPr/>
              <a:t>‹#›</a:t>
            </a:fld>
            <a:fld id="{70FA507B-5646-4671-9F59-CBF59F1F744B}" type="slidenum">
              <a:rPr lang="ru-RU" altLang="en-US"/>
              <a:pPr/>
              <a:t>‹#›</a:t>
            </a:fld>
            <a:endParaRPr lang="ru-RU" altLang="en-US"/>
          </a:p>
        </p:txBody>
      </p:sp>
    </p:spTree>
    <p:extLst>
      <p:ext uri="{BB962C8B-B14F-4D97-AF65-F5344CB8AC3E}">
        <p14:creationId xmlns:p14="http://schemas.microsoft.com/office/powerpoint/2010/main" val="260964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1122363"/>
            <a:ext cx="2055812" cy="5002212"/>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22363"/>
            <a:ext cx="6015038" cy="50022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5612C76C-B366-4E9E-A8A6-B34DDD217927}" type="slidenum">
              <a:rPr lang="ru-RU" altLang="en-US"/>
              <a:pPr/>
              <a:t>‹#›</a:t>
            </a:fld>
            <a:fld id="{1F4DA574-9B05-41F1-B726-F675672D063D}" type="slidenum">
              <a:rPr lang="ru-RU" altLang="en-US"/>
              <a:pPr/>
              <a:t>‹#›</a:t>
            </a:fld>
            <a:endParaRPr lang="ru-RU" altLang="en-US"/>
          </a:p>
        </p:txBody>
      </p:sp>
    </p:spTree>
    <p:extLst>
      <p:ext uri="{BB962C8B-B14F-4D97-AF65-F5344CB8AC3E}">
        <p14:creationId xmlns:p14="http://schemas.microsoft.com/office/powerpoint/2010/main" val="111274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122363"/>
            <a:ext cx="6851650" cy="2381250"/>
          </a:xfrm>
        </p:spPr>
        <p:txBody>
          <a:bodyPr/>
          <a:lstStyle/>
          <a:p>
            <a:r>
              <a:rPr lang="ru-RU" smtClean="0"/>
              <a:t>Образец заголовка</a:t>
            </a:r>
            <a:endParaRPr lang="en-US"/>
          </a:p>
        </p:txBody>
      </p:sp>
      <p:sp>
        <p:nvSpPr>
          <p:cNvPr id="3" name="Дата 2"/>
          <p:cNvSpPr>
            <a:spLocks noGrp="1"/>
          </p:cNvSpPr>
          <p:nvPr>
            <p:ph type="dt" idx="10"/>
          </p:nvPr>
        </p:nvSpPr>
        <p:spPr>
          <a:xfrm>
            <a:off x="628650" y="6356350"/>
            <a:ext cx="2051050" cy="358775"/>
          </a:xfrm>
        </p:spPr>
        <p:txBody>
          <a:bodyPr/>
          <a:lstStyle>
            <a:lvl1pPr>
              <a:defRPr/>
            </a:lvl1pPr>
          </a:lstStyle>
          <a:p>
            <a:r>
              <a:rPr lang="ru-RU" altLang="en-US"/>
              <a:t>20.11.16</a:t>
            </a:r>
          </a:p>
        </p:txBody>
      </p:sp>
      <p:sp>
        <p:nvSpPr>
          <p:cNvPr id="4" name="Нижний колонтитул 3"/>
          <p:cNvSpPr>
            <a:spLocks noGrp="1"/>
          </p:cNvSpPr>
          <p:nvPr>
            <p:ph type="ftr" idx="11"/>
          </p:nvPr>
        </p:nvSpPr>
        <p:spPr>
          <a:xfrm>
            <a:off x="3028950" y="6356350"/>
            <a:ext cx="3079750" cy="358775"/>
          </a:xfrm>
        </p:spPr>
        <p:txBody>
          <a:bodyPr/>
          <a:lstStyle>
            <a:lvl1pPr>
              <a:defRPr/>
            </a:lvl1pPr>
          </a:lstStyle>
          <a:p>
            <a:endParaRPr lang="ru-RU" altLang="en-US"/>
          </a:p>
        </p:txBody>
      </p:sp>
      <p:sp>
        <p:nvSpPr>
          <p:cNvPr id="5" name="Номер слайда 4"/>
          <p:cNvSpPr>
            <a:spLocks noGrp="1"/>
          </p:cNvSpPr>
          <p:nvPr>
            <p:ph type="sldNum" idx="12"/>
          </p:nvPr>
        </p:nvSpPr>
        <p:spPr>
          <a:xfrm>
            <a:off x="6457950" y="6356350"/>
            <a:ext cx="2051050" cy="358775"/>
          </a:xfrm>
        </p:spPr>
        <p:txBody>
          <a:bodyPr/>
          <a:lstStyle>
            <a:lvl1pPr>
              <a:defRPr/>
            </a:lvl1pPr>
          </a:lstStyle>
          <a:p>
            <a:fld id="{CED359F2-7009-4CF3-9973-8BFCCFF153CE}" type="slidenum">
              <a:rPr lang="ru-RU" altLang="en-US"/>
              <a:pPr/>
              <a:t>‹#›</a:t>
            </a:fld>
            <a:fld id="{9A08A03E-6D0B-4034-9009-84251E19E727}" type="slidenum">
              <a:rPr lang="ru-RU" altLang="en-US"/>
              <a:pPr/>
              <a:t>‹#›</a:t>
            </a:fld>
            <a:endParaRPr lang="ru-RU" altLang="en-US"/>
          </a:p>
        </p:txBody>
      </p:sp>
    </p:spTree>
    <p:extLst>
      <p:ext uri="{BB962C8B-B14F-4D97-AF65-F5344CB8AC3E}">
        <p14:creationId xmlns:p14="http://schemas.microsoft.com/office/powerpoint/2010/main" val="262471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08618123-EF1D-4C6B-98C6-1F45AEEA8BEC}" type="slidenum">
              <a:rPr lang="ru-RU" altLang="en-US"/>
              <a:pPr/>
              <a:t>‹#›</a:t>
            </a:fld>
            <a:fld id="{C17FF482-2153-41C6-A478-6E7D43C2269F}" type="slidenum">
              <a:rPr lang="ru-RU" altLang="en-US"/>
              <a:pPr/>
              <a:t>‹#›</a:t>
            </a:fld>
            <a:endParaRPr lang="ru-RU" altLang="en-US"/>
          </a:p>
        </p:txBody>
      </p:sp>
    </p:spTree>
    <p:extLst>
      <p:ext uri="{BB962C8B-B14F-4D97-AF65-F5344CB8AC3E}">
        <p14:creationId xmlns:p14="http://schemas.microsoft.com/office/powerpoint/2010/main" val="349011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A48470AF-6D86-40FD-BB0F-C7E2F1447E20}" type="slidenum">
              <a:rPr lang="ru-RU" altLang="en-US"/>
              <a:pPr/>
              <a:t>‹#›</a:t>
            </a:fld>
            <a:fld id="{9F5105D3-24E4-4E03-9ED9-07F2E56B1011}" type="slidenum">
              <a:rPr lang="ru-RU" altLang="en-US"/>
              <a:pPr/>
              <a:t>‹#›</a:t>
            </a:fld>
            <a:endParaRPr lang="ru-RU" altLang="en-US"/>
          </a:p>
        </p:txBody>
      </p:sp>
    </p:spTree>
    <p:extLst>
      <p:ext uri="{BB962C8B-B14F-4D97-AF65-F5344CB8AC3E}">
        <p14:creationId xmlns:p14="http://schemas.microsoft.com/office/powerpoint/2010/main" val="234127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73EDCA99-A20B-4854-B637-1FDC2E484031}" type="slidenum">
              <a:rPr lang="ru-RU" altLang="en-US"/>
              <a:pPr/>
              <a:t>‹#›</a:t>
            </a:fld>
            <a:fld id="{F1A6A8EC-C59D-4722-BD13-F85767FB874D}" type="slidenum">
              <a:rPr lang="ru-RU" altLang="en-US"/>
              <a:pPr/>
              <a:t>‹#›</a:t>
            </a:fld>
            <a:endParaRPr lang="ru-RU" altLang="en-US"/>
          </a:p>
        </p:txBody>
      </p:sp>
    </p:spTree>
    <p:extLst>
      <p:ext uri="{BB962C8B-B14F-4D97-AF65-F5344CB8AC3E}">
        <p14:creationId xmlns:p14="http://schemas.microsoft.com/office/powerpoint/2010/main" val="279523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628650" y="1825625"/>
            <a:ext cx="3863975"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5025" y="1825625"/>
            <a:ext cx="3863975"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B6B4E610-3245-428B-8B4A-2CA0B228490A}" type="slidenum">
              <a:rPr lang="ru-RU" altLang="en-US"/>
              <a:pPr/>
              <a:t>‹#›</a:t>
            </a:fld>
            <a:fld id="{0D0F2734-6217-4489-9B93-73B990B213A2}" type="slidenum">
              <a:rPr lang="ru-RU" altLang="en-US"/>
              <a:pPr/>
              <a:t>‹#›</a:t>
            </a:fld>
            <a:endParaRPr lang="ru-RU" altLang="en-US"/>
          </a:p>
        </p:txBody>
      </p:sp>
    </p:spTree>
    <p:extLst>
      <p:ext uri="{BB962C8B-B14F-4D97-AF65-F5344CB8AC3E}">
        <p14:creationId xmlns:p14="http://schemas.microsoft.com/office/powerpoint/2010/main" val="3494623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idx="10"/>
          </p:nvPr>
        </p:nvSpPr>
        <p:spPr/>
        <p:txBody>
          <a:bodyPr/>
          <a:lstStyle>
            <a:lvl1pPr>
              <a:defRPr/>
            </a:lvl1pPr>
          </a:lstStyle>
          <a:p>
            <a:r>
              <a:rPr lang="ru-RU" altLang="en-US"/>
              <a:t>20.11.16</a:t>
            </a:r>
          </a:p>
        </p:txBody>
      </p:sp>
      <p:sp>
        <p:nvSpPr>
          <p:cNvPr id="8" name="Нижний колонтитул 7"/>
          <p:cNvSpPr>
            <a:spLocks noGrp="1"/>
          </p:cNvSpPr>
          <p:nvPr>
            <p:ph type="ftr" idx="11"/>
          </p:nvPr>
        </p:nvSpPr>
        <p:spPr/>
        <p:txBody>
          <a:bodyPr/>
          <a:lstStyle>
            <a:lvl1pPr>
              <a:defRPr/>
            </a:lvl1pPr>
          </a:lstStyle>
          <a:p>
            <a:endParaRPr lang="ru-RU" altLang="en-US"/>
          </a:p>
        </p:txBody>
      </p:sp>
      <p:sp>
        <p:nvSpPr>
          <p:cNvPr id="9" name="Номер слайда 8"/>
          <p:cNvSpPr>
            <a:spLocks noGrp="1"/>
          </p:cNvSpPr>
          <p:nvPr>
            <p:ph type="sldNum" idx="12"/>
          </p:nvPr>
        </p:nvSpPr>
        <p:spPr/>
        <p:txBody>
          <a:bodyPr/>
          <a:lstStyle>
            <a:lvl1pPr>
              <a:defRPr/>
            </a:lvl1pPr>
          </a:lstStyle>
          <a:p>
            <a:fld id="{0613C37C-9963-431D-AB39-F80520A1B3A7}" type="slidenum">
              <a:rPr lang="ru-RU" altLang="en-US"/>
              <a:pPr/>
              <a:t>‹#›</a:t>
            </a:fld>
            <a:fld id="{124777B5-C6C7-4CBC-98B6-4E6C457C0766}" type="slidenum">
              <a:rPr lang="ru-RU" altLang="en-US"/>
              <a:pPr/>
              <a:t>‹#›</a:t>
            </a:fld>
            <a:endParaRPr lang="ru-RU" altLang="en-US"/>
          </a:p>
        </p:txBody>
      </p:sp>
    </p:spTree>
    <p:extLst>
      <p:ext uri="{BB962C8B-B14F-4D97-AF65-F5344CB8AC3E}">
        <p14:creationId xmlns:p14="http://schemas.microsoft.com/office/powerpoint/2010/main" val="1439598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idx="10"/>
          </p:nvPr>
        </p:nvSpPr>
        <p:spPr/>
        <p:txBody>
          <a:bodyPr/>
          <a:lstStyle>
            <a:lvl1pPr>
              <a:defRPr/>
            </a:lvl1pPr>
          </a:lstStyle>
          <a:p>
            <a:r>
              <a:rPr lang="ru-RU" altLang="en-US"/>
              <a:t>20.11.16</a:t>
            </a:r>
          </a:p>
        </p:txBody>
      </p:sp>
      <p:sp>
        <p:nvSpPr>
          <p:cNvPr id="4" name="Нижний колонтитул 3"/>
          <p:cNvSpPr>
            <a:spLocks noGrp="1"/>
          </p:cNvSpPr>
          <p:nvPr>
            <p:ph type="ftr" idx="11"/>
          </p:nvPr>
        </p:nvSpPr>
        <p:spPr/>
        <p:txBody>
          <a:bodyPr/>
          <a:lstStyle>
            <a:lvl1pPr>
              <a:defRPr/>
            </a:lvl1pPr>
          </a:lstStyle>
          <a:p>
            <a:endParaRPr lang="ru-RU" altLang="en-US"/>
          </a:p>
        </p:txBody>
      </p:sp>
      <p:sp>
        <p:nvSpPr>
          <p:cNvPr id="5" name="Номер слайда 4"/>
          <p:cNvSpPr>
            <a:spLocks noGrp="1"/>
          </p:cNvSpPr>
          <p:nvPr>
            <p:ph type="sldNum" idx="12"/>
          </p:nvPr>
        </p:nvSpPr>
        <p:spPr/>
        <p:txBody>
          <a:bodyPr/>
          <a:lstStyle>
            <a:lvl1pPr>
              <a:defRPr/>
            </a:lvl1pPr>
          </a:lstStyle>
          <a:p>
            <a:fld id="{485EADC0-181E-41EC-851C-5CC45A991CED}" type="slidenum">
              <a:rPr lang="ru-RU" altLang="en-US"/>
              <a:pPr/>
              <a:t>‹#›</a:t>
            </a:fld>
            <a:fld id="{D4D3F86D-53F2-41C0-A611-B19E285DC604}" type="slidenum">
              <a:rPr lang="ru-RU" altLang="en-US"/>
              <a:pPr/>
              <a:t>‹#›</a:t>
            </a:fld>
            <a:endParaRPr lang="ru-RU" altLang="en-US"/>
          </a:p>
        </p:txBody>
      </p:sp>
    </p:spTree>
    <p:extLst>
      <p:ext uri="{BB962C8B-B14F-4D97-AF65-F5344CB8AC3E}">
        <p14:creationId xmlns:p14="http://schemas.microsoft.com/office/powerpoint/2010/main" val="117579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ltLang="en-US"/>
              <a:t>20.11.16</a:t>
            </a:r>
          </a:p>
        </p:txBody>
      </p:sp>
      <p:sp>
        <p:nvSpPr>
          <p:cNvPr id="3" name="Нижний колонтитул 2"/>
          <p:cNvSpPr>
            <a:spLocks noGrp="1"/>
          </p:cNvSpPr>
          <p:nvPr>
            <p:ph type="ftr" idx="11"/>
          </p:nvPr>
        </p:nvSpPr>
        <p:spPr/>
        <p:txBody>
          <a:bodyPr/>
          <a:lstStyle>
            <a:lvl1pPr>
              <a:defRPr/>
            </a:lvl1pPr>
          </a:lstStyle>
          <a:p>
            <a:endParaRPr lang="ru-RU" altLang="en-US"/>
          </a:p>
        </p:txBody>
      </p:sp>
      <p:sp>
        <p:nvSpPr>
          <p:cNvPr id="4" name="Номер слайда 3"/>
          <p:cNvSpPr>
            <a:spLocks noGrp="1"/>
          </p:cNvSpPr>
          <p:nvPr>
            <p:ph type="sldNum" idx="12"/>
          </p:nvPr>
        </p:nvSpPr>
        <p:spPr/>
        <p:txBody>
          <a:bodyPr/>
          <a:lstStyle>
            <a:lvl1pPr>
              <a:defRPr/>
            </a:lvl1pPr>
          </a:lstStyle>
          <a:p>
            <a:fld id="{20B7DC43-34EA-4FB4-AEEA-AB1F1121F891}" type="slidenum">
              <a:rPr lang="ru-RU" altLang="en-US"/>
              <a:pPr/>
              <a:t>‹#›</a:t>
            </a:fld>
            <a:fld id="{D752358F-314A-4814-9DF9-E7EB11A49973}" type="slidenum">
              <a:rPr lang="ru-RU" altLang="en-US"/>
              <a:pPr/>
              <a:t>‹#›</a:t>
            </a:fld>
            <a:endParaRPr lang="ru-RU" altLang="en-US"/>
          </a:p>
        </p:txBody>
      </p:sp>
    </p:spTree>
    <p:extLst>
      <p:ext uri="{BB962C8B-B14F-4D97-AF65-F5344CB8AC3E}">
        <p14:creationId xmlns:p14="http://schemas.microsoft.com/office/powerpoint/2010/main" val="22176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AABE5F11-AF58-4FEE-9A81-D830074B1738}" type="slidenum">
              <a:rPr lang="ru-RU" altLang="en-US"/>
              <a:pPr/>
              <a:t>‹#›</a:t>
            </a:fld>
            <a:fld id="{B9AD30D7-E437-4CC5-B767-5589516E30A2}" type="slidenum">
              <a:rPr lang="ru-RU" altLang="en-US"/>
              <a:pPr/>
              <a:t>‹#›</a:t>
            </a:fld>
            <a:endParaRPr lang="ru-RU" altLang="en-US"/>
          </a:p>
        </p:txBody>
      </p:sp>
    </p:spTree>
    <p:extLst>
      <p:ext uri="{BB962C8B-B14F-4D97-AF65-F5344CB8AC3E}">
        <p14:creationId xmlns:p14="http://schemas.microsoft.com/office/powerpoint/2010/main" val="137605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4F0311C8-9CAF-4D43-831B-28064BAD10E9}" type="slidenum">
              <a:rPr lang="ru-RU" altLang="en-US"/>
              <a:pPr/>
              <a:t>‹#›</a:t>
            </a:fld>
            <a:fld id="{5D3D705E-C649-4C04-974C-BF1F6BB9ECA0}" type="slidenum">
              <a:rPr lang="ru-RU" altLang="en-US"/>
              <a:pPr/>
              <a:t>‹#›</a:t>
            </a:fld>
            <a:endParaRPr lang="ru-RU" altLang="en-US"/>
          </a:p>
        </p:txBody>
      </p:sp>
    </p:spTree>
    <p:extLst>
      <p:ext uri="{BB962C8B-B14F-4D97-AF65-F5344CB8AC3E}">
        <p14:creationId xmlns:p14="http://schemas.microsoft.com/office/powerpoint/2010/main" val="114411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4C86F5B7-9F8C-4C6D-98A9-7C9C07042FB0}" type="slidenum">
              <a:rPr lang="ru-RU" altLang="en-US"/>
              <a:pPr/>
              <a:t>‹#›</a:t>
            </a:fld>
            <a:fld id="{B52EEF3E-7155-414F-BB10-58F0931438DE}" type="slidenum">
              <a:rPr lang="ru-RU" altLang="en-US"/>
              <a:pPr/>
              <a:t>‹#›</a:t>
            </a:fld>
            <a:endParaRPr lang="ru-RU" altLang="en-US"/>
          </a:p>
        </p:txBody>
      </p:sp>
    </p:spTree>
    <p:extLst>
      <p:ext uri="{BB962C8B-B14F-4D97-AF65-F5344CB8AC3E}">
        <p14:creationId xmlns:p14="http://schemas.microsoft.com/office/powerpoint/2010/main" val="2998031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747ADB35-D57C-43CF-B915-B6AE52523CEA}" type="slidenum">
              <a:rPr lang="ru-RU" altLang="en-US"/>
              <a:pPr/>
              <a:t>‹#›</a:t>
            </a:fld>
            <a:fld id="{7DE64EC1-EFF1-477B-B0DB-9B0D4846EDD9}" type="slidenum">
              <a:rPr lang="ru-RU" altLang="en-US"/>
              <a:pPr/>
              <a:t>‹#›</a:t>
            </a:fld>
            <a:endParaRPr lang="ru-RU" altLang="en-US"/>
          </a:p>
        </p:txBody>
      </p:sp>
    </p:spTree>
    <p:extLst>
      <p:ext uri="{BB962C8B-B14F-4D97-AF65-F5344CB8AC3E}">
        <p14:creationId xmlns:p14="http://schemas.microsoft.com/office/powerpoint/2010/main" val="3247873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8913" y="365125"/>
            <a:ext cx="1970087" cy="58054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28650" y="365125"/>
            <a:ext cx="5757863" cy="58054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AE1C5460-0FDA-4C45-B31A-38CC4E3AE7B0}" type="slidenum">
              <a:rPr lang="ru-RU" altLang="en-US"/>
              <a:pPr/>
              <a:t>‹#›</a:t>
            </a:fld>
            <a:fld id="{3FC8F34E-11E5-46B1-9028-7C83CD564F5B}" type="slidenum">
              <a:rPr lang="ru-RU" altLang="en-US"/>
              <a:pPr/>
              <a:t>‹#›</a:t>
            </a:fld>
            <a:endParaRPr lang="ru-RU" altLang="en-US"/>
          </a:p>
        </p:txBody>
      </p:sp>
    </p:spTree>
    <p:extLst>
      <p:ext uri="{BB962C8B-B14F-4D97-AF65-F5344CB8AC3E}">
        <p14:creationId xmlns:p14="http://schemas.microsoft.com/office/powerpoint/2010/main" val="412655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ltLang="en-US"/>
              <a:t>20.11.16</a:t>
            </a:r>
          </a:p>
        </p:txBody>
      </p:sp>
      <p:sp>
        <p:nvSpPr>
          <p:cNvPr id="5" name="Нижний колонтитул 4"/>
          <p:cNvSpPr>
            <a:spLocks noGrp="1"/>
          </p:cNvSpPr>
          <p:nvPr>
            <p:ph type="ftr" idx="11"/>
          </p:nvPr>
        </p:nvSpPr>
        <p:spPr/>
        <p:txBody>
          <a:bodyPr/>
          <a:lstStyle>
            <a:lvl1pPr>
              <a:defRPr/>
            </a:lvl1pPr>
          </a:lstStyle>
          <a:p>
            <a:endParaRPr lang="ru-RU" altLang="en-US"/>
          </a:p>
        </p:txBody>
      </p:sp>
      <p:sp>
        <p:nvSpPr>
          <p:cNvPr id="6" name="Номер слайда 5"/>
          <p:cNvSpPr>
            <a:spLocks noGrp="1"/>
          </p:cNvSpPr>
          <p:nvPr>
            <p:ph type="sldNum" idx="12"/>
          </p:nvPr>
        </p:nvSpPr>
        <p:spPr/>
        <p:txBody>
          <a:bodyPr/>
          <a:lstStyle>
            <a:lvl1pPr>
              <a:defRPr/>
            </a:lvl1pPr>
          </a:lstStyle>
          <a:p>
            <a:fld id="{0C2C75B3-1480-4081-B792-47628E56E785}" type="slidenum">
              <a:rPr lang="ru-RU" altLang="en-US"/>
              <a:pPr/>
              <a:t>‹#›</a:t>
            </a:fld>
            <a:fld id="{CFC91AE0-B818-4312-BBB3-C91B7F3B968D}" type="slidenum">
              <a:rPr lang="ru-RU" altLang="en-US"/>
              <a:pPr/>
              <a:t>‹#›</a:t>
            </a:fld>
            <a:endParaRPr lang="ru-RU" altLang="en-US"/>
          </a:p>
        </p:txBody>
      </p:sp>
    </p:spTree>
    <p:extLst>
      <p:ext uri="{BB962C8B-B14F-4D97-AF65-F5344CB8AC3E}">
        <p14:creationId xmlns:p14="http://schemas.microsoft.com/office/powerpoint/2010/main" val="378412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5025"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BC99FF2B-CCDC-4308-958E-D454D6782855}" type="slidenum">
              <a:rPr lang="ru-RU" altLang="en-US"/>
              <a:pPr/>
              <a:t>‹#›</a:t>
            </a:fld>
            <a:fld id="{5F0009CD-96B9-466A-860F-D5B1698042F8}" type="slidenum">
              <a:rPr lang="ru-RU" altLang="en-US"/>
              <a:pPr/>
              <a:t>‹#›</a:t>
            </a:fld>
            <a:endParaRPr lang="ru-RU" altLang="en-US"/>
          </a:p>
        </p:txBody>
      </p:sp>
    </p:spTree>
    <p:extLst>
      <p:ext uri="{BB962C8B-B14F-4D97-AF65-F5344CB8AC3E}">
        <p14:creationId xmlns:p14="http://schemas.microsoft.com/office/powerpoint/2010/main" val="220502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idx="10"/>
          </p:nvPr>
        </p:nvSpPr>
        <p:spPr/>
        <p:txBody>
          <a:bodyPr/>
          <a:lstStyle>
            <a:lvl1pPr>
              <a:defRPr/>
            </a:lvl1pPr>
          </a:lstStyle>
          <a:p>
            <a:r>
              <a:rPr lang="ru-RU" altLang="en-US"/>
              <a:t>20.11.16</a:t>
            </a:r>
          </a:p>
        </p:txBody>
      </p:sp>
      <p:sp>
        <p:nvSpPr>
          <p:cNvPr id="8" name="Нижний колонтитул 7"/>
          <p:cNvSpPr>
            <a:spLocks noGrp="1"/>
          </p:cNvSpPr>
          <p:nvPr>
            <p:ph type="ftr" idx="11"/>
          </p:nvPr>
        </p:nvSpPr>
        <p:spPr/>
        <p:txBody>
          <a:bodyPr/>
          <a:lstStyle>
            <a:lvl1pPr>
              <a:defRPr/>
            </a:lvl1pPr>
          </a:lstStyle>
          <a:p>
            <a:endParaRPr lang="ru-RU" altLang="en-US"/>
          </a:p>
        </p:txBody>
      </p:sp>
      <p:sp>
        <p:nvSpPr>
          <p:cNvPr id="9" name="Номер слайда 8"/>
          <p:cNvSpPr>
            <a:spLocks noGrp="1"/>
          </p:cNvSpPr>
          <p:nvPr>
            <p:ph type="sldNum" idx="12"/>
          </p:nvPr>
        </p:nvSpPr>
        <p:spPr/>
        <p:txBody>
          <a:bodyPr/>
          <a:lstStyle>
            <a:lvl1pPr>
              <a:defRPr/>
            </a:lvl1pPr>
          </a:lstStyle>
          <a:p>
            <a:fld id="{F8C59E6A-885A-47F8-A506-89EE38D5735E}" type="slidenum">
              <a:rPr lang="ru-RU" altLang="en-US"/>
              <a:pPr/>
              <a:t>‹#›</a:t>
            </a:fld>
            <a:fld id="{00865217-9594-4755-8BD5-0ADE39075E9E}" type="slidenum">
              <a:rPr lang="ru-RU" altLang="en-US"/>
              <a:pPr/>
              <a:t>‹#›</a:t>
            </a:fld>
            <a:endParaRPr lang="ru-RU" altLang="en-US"/>
          </a:p>
        </p:txBody>
      </p:sp>
    </p:spTree>
    <p:extLst>
      <p:ext uri="{BB962C8B-B14F-4D97-AF65-F5344CB8AC3E}">
        <p14:creationId xmlns:p14="http://schemas.microsoft.com/office/powerpoint/2010/main" val="163646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idx="10"/>
          </p:nvPr>
        </p:nvSpPr>
        <p:spPr/>
        <p:txBody>
          <a:bodyPr/>
          <a:lstStyle>
            <a:lvl1pPr>
              <a:defRPr/>
            </a:lvl1pPr>
          </a:lstStyle>
          <a:p>
            <a:r>
              <a:rPr lang="ru-RU" altLang="en-US"/>
              <a:t>20.11.16</a:t>
            </a:r>
          </a:p>
        </p:txBody>
      </p:sp>
      <p:sp>
        <p:nvSpPr>
          <p:cNvPr id="4" name="Нижний колонтитул 3"/>
          <p:cNvSpPr>
            <a:spLocks noGrp="1"/>
          </p:cNvSpPr>
          <p:nvPr>
            <p:ph type="ftr" idx="11"/>
          </p:nvPr>
        </p:nvSpPr>
        <p:spPr/>
        <p:txBody>
          <a:bodyPr/>
          <a:lstStyle>
            <a:lvl1pPr>
              <a:defRPr/>
            </a:lvl1pPr>
          </a:lstStyle>
          <a:p>
            <a:endParaRPr lang="ru-RU" altLang="en-US"/>
          </a:p>
        </p:txBody>
      </p:sp>
      <p:sp>
        <p:nvSpPr>
          <p:cNvPr id="5" name="Номер слайда 4"/>
          <p:cNvSpPr>
            <a:spLocks noGrp="1"/>
          </p:cNvSpPr>
          <p:nvPr>
            <p:ph type="sldNum" idx="12"/>
          </p:nvPr>
        </p:nvSpPr>
        <p:spPr/>
        <p:txBody>
          <a:bodyPr/>
          <a:lstStyle>
            <a:lvl1pPr>
              <a:defRPr/>
            </a:lvl1pPr>
          </a:lstStyle>
          <a:p>
            <a:fld id="{D9C1B989-7F8C-446B-8242-CAC005F1E459}" type="slidenum">
              <a:rPr lang="ru-RU" altLang="en-US"/>
              <a:pPr/>
              <a:t>‹#›</a:t>
            </a:fld>
            <a:fld id="{85FA582B-33D1-4E8B-9077-FE04D4F5494B}" type="slidenum">
              <a:rPr lang="ru-RU" altLang="en-US"/>
              <a:pPr/>
              <a:t>‹#›</a:t>
            </a:fld>
            <a:endParaRPr lang="ru-RU" altLang="en-US"/>
          </a:p>
        </p:txBody>
      </p:sp>
    </p:spTree>
    <p:extLst>
      <p:ext uri="{BB962C8B-B14F-4D97-AF65-F5344CB8AC3E}">
        <p14:creationId xmlns:p14="http://schemas.microsoft.com/office/powerpoint/2010/main" val="152571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ltLang="en-US"/>
              <a:t>20.11.16</a:t>
            </a:r>
          </a:p>
        </p:txBody>
      </p:sp>
      <p:sp>
        <p:nvSpPr>
          <p:cNvPr id="3" name="Нижний колонтитул 2"/>
          <p:cNvSpPr>
            <a:spLocks noGrp="1"/>
          </p:cNvSpPr>
          <p:nvPr>
            <p:ph type="ftr" idx="11"/>
          </p:nvPr>
        </p:nvSpPr>
        <p:spPr/>
        <p:txBody>
          <a:bodyPr/>
          <a:lstStyle>
            <a:lvl1pPr>
              <a:defRPr/>
            </a:lvl1pPr>
          </a:lstStyle>
          <a:p>
            <a:endParaRPr lang="ru-RU" altLang="en-US"/>
          </a:p>
        </p:txBody>
      </p:sp>
      <p:sp>
        <p:nvSpPr>
          <p:cNvPr id="4" name="Номер слайда 3"/>
          <p:cNvSpPr>
            <a:spLocks noGrp="1"/>
          </p:cNvSpPr>
          <p:nvPr>
            <p:ph type="sldNum" idx="12"/>
          </p:nvPr>
        </p:nvSpPr>
        <p:spPr/>
        <p:txBody>
          <a:bodyPr/>
          <a:lstStyle>
            <a:lvl1pPr>
              <a:defRPr/>
            </a:lvl1pPr>
          </a:lstStyle>
          <a:p>
            <a:fld id="{0ABFEBD5-C355-495C-997D-11D3CF2CE418}" type="slidenum">
              <a:rPr lang="ru-RU" altLang="en-US"/>
              <a:pPr/>
              <a:t>‹#›</a:t>
            </a:fld>
            <a:fld id="{5E94ED6E-9B7C-4182-810B-3F7B304AC7BE}" type="slidenum">
              <a:rPr lang="ru-RU" altLang="en-US"/>
              <a:pPr/>
              <a:t>‹#›</a:t>
            </a:fld>
            <a:endParaRPr lang="ru-RU" altLang="en-US"/>
          </a:p>
        </p:txBody>
      </p:sp>
    </p:spTree>
    <p:extLst>
      <p:ext uri="{BB962C8B-B14F-4D97-AF65-F5344CB8AC3E}">
        <p14:creationId xmlns:p14="http://schemas.microsoft.com/office/powerpoint/2010/main" val="289719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51B55D5C-7B8E-44E0-9373-A09EC6E2524D}" type="slidenum">
              <a:rPr lang="ru-RU" altLang="en-US"/>
              <a:pPr/>
              <a:t>‹#›</a:t>
            </a:fld>
            <a:fld id="{C146C31D-B98D-4FA0-8C15-D75B3380F9CA}" type="slidenum">
              <a:rPr lang="ru-RU" altLang="en-US"/>
              <a:pPr/>
              <a:t>‹#›</a:t>
            </a:fld>
            <a:endParaRPr lang="ru-RU" altLang="en-US"/>
          </a:p>
        </p:txBody>
      </p:sp>
    </p:spTree>
    <p:extLst>
      <p:ext uri="{BB962C8B-B14F-4D97-AF65-F5344CB8AC3E}">
        <p14:creationId xmlns:p14="http://schemas.microsoft.com/office/powerpoint/2010/main" val="97297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ltLang="en-US"/>
              <a:t>20.11.16</a:t>
            </a:r>
          </a:p>
        </p:txBody>
      </p:sp>
      <p:sp>
        <p:nvSpPr>
          <p:cNvPr id="6" name="Нижний колонтитул 5"/>
          <p:cNvSpPr>
            <a:spLocks noGrp="1"/>
          </p:cNvSpPr>
          <p:nvPr>
            <p:ph type="ftr" idx="11"/>
          </p:nvPr>
        </p:nvSpPr>
        <p:spPr/>
        <p:txBody>
          <a:bodyPr/>
          <a:lstStyle>
            <a:lvl1pPr>
              <a:defRPr/>
            </a:lvl1pPr>
          </a:lstStyle>
          <a:p>
            <a:endParaRPr lang="ru-RU" altLang="en-US"/>
          </a:p>
        </p:txBody>
      </p:sp>
      <p:sp>
        <p:nvSpPr>
          <p:cNvPr id="7" name="Номер слайда 6"/>
          <p:cNvSpPr>
            <a:spLocks noGrp="1"/>
          </p:cNvSpPr>
          <p:nvPr>
            <p:ph type="sldNum" idx="12"/>
          </p:nvPr>
        </p:nvSpPr>
        <p:spPr/>
        <p:txBody>
          <a:bodyPr/>
          <a:lstStyle>
            <a:lvl1pPr>
              <a:defRPr/>
            </a:lvl1pPr>
          </a:lstStyle>
          <a:p>
            <a:fld id="{A81EBE06-2501-4C07-A363-6304DFD4A213}" type="slidenum">
              <a:rPr lang="ru-RU" altLang="en-US"/>
              <a:pPr/>
              <a:t>‹#›</a:t>
            </a:fld>
            <a:fld id="{7F8F3700-55F7-4396-9375-64F593494777}" type="slidenum">
              <a:rPr lang="ru-RU" altLang="en-US"/>
              <a:pPr/>
              <a:t>‹#›</a:t>
            </a:fld>
            <a:endParaRPr lang="ru-RU" altLang="en-US"/>
          </a:p>
        </p:txBody>
      </p:sp>
    </p:spTree>
    <p:extLst>
      <p:ext uri="{BB962C8B-B14F-4D97-AF65-F5344CB8AC3E}">
        <p14:creationId xmlns:p14="http://schemas.microsoft.com/office/powerpoint/2010/main" val="2144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1143000" y="1122363"/>
            <a:ext cx="6851650" cy="23812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altLang="en-US" smtClean="0"/>
              <a:t>Для правки текста заголовка щелкните мышью</a:t>
            </a:r>
          </a:p>
        </p:txBody>
      </p:sp>
      <p:sp>
        <p:nvSpPr>
          <p:cNvPr id="1027" name="Rectangle 3"/>
          <p:cNvSpPr>
            <a:spLocks noChangeArrowheads="1"/>
          </p:cNvSpPr>
          <p:nvPr/>
        </p:nvSpPr>
        <p:spPr bwMode="auto">
          <a:xfrm>
            <a:off x="1143000" y="3602038"/>
            <a:ext cx="6858000" cy="165576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hangingPunct="1">
              <a:lnSpc>
                <a:spcPct val="102000"/>
              </a:lnSpc>
            </a:pPr>
            <a:r>
              <a:rPr lang="ru-RU" altLang="en-US">
                <a:latin typeface="Calibri" charset="0"/>
                <a:cs typeface="Lucida Sans Unicode" charset="0"/>
              </a:rPr>
              <a:t>Образец подзаголовка</a:t>
            </a:r>
          </a:p>
        </p:txBody>
      </p:sp>
      <p:sp>
        <p:nvSpPr>
          <p:cNvPr id="1028" name="Rectangle 4"/>
          <p:cNvSpPr>
            <a:spLocks noGrp="1" noChangeArrowheads="1"/>
          </p:cNvSpPr>
          <p:nvPr>
            <p:ph type="dt"/>
          </p:nvPr>
        </p:nvSpPr>
        <p:spPr bwMode="auto">
          <a:xfrm>
            <a:off x="628650" y="6356350"/>
            <a:ext cx="2051050" cy="35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cs typeface="Lucida Sans Unicode" charset="0"/>
              </a:defRPr>
            </a:lvl1pPr>
          </a:lstStyle>
          <a:p>
            <a:r>
              <a:rPr lang="ru-RU" altLang="en-US"/>
              <a:t>20.11.16</a:t>
            </a:r>
          </a:p>
        </p:txBody>
      </p:sp>
      <p:sp>
        <p:nvSpPr>
          <p:cNvPr id="1029" name="Rectangle 5"/>
          <p:cNvSpPr>
            <a:spLocks noGrp="1" noChangeArrowheads="1"/>
          </p:cNvSpPr>
          <p:nvPr>
            <p:ph type="ftr"/>
          </p:nvPr>
        </p:nvSpPr>
        <p:spPr bwMode="auto">
          <a:xfrm>
            <a:off x="3028950" y="6356350"/>
            <a:ext cx="3079750" cy="35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itchFamily="16" charset="0"/>
                <a:cs typeface="Lucida Sans Unicode" charset="0"/>
              </a:defRPr>
            </a:lvl1pPr>
          </a:lstStyle>
          <a:p>
            <a:endParaRPr lang="ru-RU" altLang="en-US"/>
          </a:p>
        </p:txBody>
      </p:sp>
      <p:sp>
        <p:nvSpPr>
          <p:cNvPr id="1030" name="Rectangle 6"/>
          <p:cNvSpPr>
            <a:spLocks noGrp="1" noChangeArrowheads="1"/>
          </p:cNvSpPr>
          <p:nvPr>
            <p:ph type="sldNum"/>
          </p:nvPr>
        </p:nvSpPr>
        <p:spPr bwMode="auto">
          <a:xfrm>
            <a:off x="6457950" y="6356350"/>
            <a:ext cx="2051050" cy="35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cs typeface="Lucida Sans Unicode" charset="0"/>
              </a:defRPr>
            </a:lvl1pPr>
          </a:lstStyle>
          <a:p>
            <a:fld id="{76E96E67-9BC0-4C13-A7CA-F8991F10377B}" type="slidenum">
              <a:rPr lang="ru-RU" altLang="en-US"/>
              <a:pPr/>
              <a:t>‹#›</a:t>
            </a:fld>
            <a:fld id="{860DB9E3-219B-40DF-B813-833F875B75C9}" type="slidenum">
              <a:rPr lang="ru-RU" altLang="en-US"/>
              <a:pPr/>
              <a:t>‹#›</a:t>
            </a:fld>
            <a:endParaRPr lang="ru-RU" altLang="en-US"/>
          </a:p>
        </p:txBody>
      </p:sp>
      <p:sp>
        <p:nvSpPr>
          <p:cNvPr id="1031" name="Rectangle 7"/>
          <p:cNvSpPr>
            <a:spLocks noGrp="1" noChangeArrowheads="1"/>
          </p:cNvSpPr>
          <p:nvPr>
            <p:ph type="body" idx="1"/>
          </p:nvPr>
        </p:nvSpPr>
        <p:spPr bwMode="auto">
          <a:xfrm>
            <a:off x="457200" y="1604963"/>
            <a:ext cx="8223250" cy="451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Для правки структуры щелкните мышью</a:t>
            </a:r>
          </a:p>
          <a:p>
            <a:pPr lvl="1"/>
            <a:r>
              <a:rPr lang="en-GB" altLang="en-US" smtClean="0"/>
              <a:t>Второй уровень структуры</a:t>
            </a:r>
          </a:p>
          <a:p>
            <a:pPr lvl="2"/>
            <a:r>
              <a:rPr lang="en-GB" altLang="en-US" smtClean="0"/>
              <a:t>Третий уровень структуры</a:t>
            </a:r>
          </a:p>
          <a:p>
            <a:pPr lvl="3"/>
            <a:r>
              <a:rPr lang="en-GB" altLang="en-US" smtClean="0"/>
              <a:t>Четвертый уровень структуры</a:t>
            </a:r>
          </a:p>
          <a:p>
            <a:pPr lvl="4"/>
            <a:r>
              <a:rPr lang="en-GB" altLang="en-US" smtClean="0"/>
              <a:t>Пятый уровень структуры</a:t>
            </a:r>
          </a:p>
          <a:p>
            <a:pPr lvl="4"/>
            <a:r>
              <a:rPr lang="en-GB" altLang="en-US" smtClean="0"/>
              <a:t>Шестой уровень структуры</a:t>
            </a:r>
          </a:p>
          <a:p>
            <a:pPr lvl="4"/>
            <a:r>
              <a:rPr lang="en-GB" altLang="en-US" smtClean="0"/>
              <a:t>Седьмой уровень структуры</a:t>
            </a:r>
          </a:p>
          <a:p>
            <a:pPr lvl="4"/>
            <a:r>
              <a:rPr lang="en-GB" altLang="en-US" smtClean="0"/>
              <a:t>Восьмой уровень структуры</a:t>
            </a:r>
          </a:p>
          <a:p>
            <a:pPr lvl="4"/>
            <a:r>
              <a:rPr lang="en-GB" altLang="en-US"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p:txStyles>
    <p:titleStyle>
      <a:lvl1pPr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2pPr>
      <a:lvl3pPr marL="11430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3pPr>
      <a:lvl4pPr marL="16002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4pPr>
      <a:lvl5pPr marL="20574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5pPr>
      <a:lvl6pPr marL="25146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6pPr>
      <a:lvl7pPr marL="29718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7pPr>
      <a:lvl8pPr marL="34290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8pPr>
      <a:lvl9pPr marL="38862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9pPr>
    </p:titleStyle>
    <p:bodyStyle>
      <a:lvl1pPr marL="342900" indent="-342900" algn="l" defTabSz="449263" rtl="0" fontAlgn="base">
        <a:lnSpc>
          <a:spcPct val="92000"/>
        </a:lnSpc>
        <a:spcBef>
          <a:spcPct val="0"/>
        </a:spcBef>
        <a:spcAft>
          <a:spcPts val="1425"/>
        </a:spcAft>
        <a:buClr>
          <a:srgbClr val="000000"/>
        </a:buClr>
        <a:buSzPct val="100000"/>
        <a:buFont typeface="Times New Roman" pitchFamily="16" charset="0"/>
        <a:defRPr sz="2100">
          <a:solidFill>
            <a:srgbClr val="000000"/>
          </a:solidFill>
          <a:latin typeface="+mn-lt"/>
          <a:ea typeface="+mn-ea"/>
          <a:cs typeface="+mn-cs"/>
        </a:defRPr>
      </a:lvl1pPr>
      <a:lvl2pPr marL="742950" indent="-285750" algn="l" defTabSz="449263" rtl="0" fontAlgn="base">
        <a:lnSpc>
          <a:spcPct val="92000"/>
        </a:lnSpc>
        <a:spcBef>
          <a:spcPct val="0"/>
        </a:spcBef>
        <a:spcAft>
          <a:spcPts val="1138"/>
        </a:spcAft>
        <a:buClr>
          <a:srgbClr val="000000"/>
        </a:buClr>
        <a:buSzPct val="100000"/>
        <a:buFont typeface="Times New Roman" pitchFamily="16" charset="0"/>
        <a:defRPr sz="1500">
          <a:solidFill>
            <a:srgbClr val="000000"/>
          </a:solidFill>
          <a:latin typeface="+mn-lt"/>
          <a:ea typeface="+mn-ea"/>
          <a:cs typeface="+mn-cs"/>
        </a:defRPr>
      </a:lvl2pPr>
      <a:lvl3pPr marL="1143000" indent="-228600" algn="l" defTabSz="449263" rtl="0" fontAlgn="base">
        <a:lnSpc>
          <a:spcPct val="92000"/>
        </a:lnSpc>
        <a:spcBef>
          <a:spcPct val="0"/>
        </a:spcBef>
        <a:spcAft>
          <a:spcPts val="850"/>
        </a:spcAft>
        <a:buClr>
          <a:srgbClr val="000000"/>
        </a:buClr>
        <a:buSzPct val="100000"/>
        <a:buFont typeface="Times New Roman" pitchFamily="16" charset="0"/>
        <a:defRPr sz="1400">
          <a:solidFill>
            <a:srgbClr val="000000"/>
          </a:solidFill>
          <a:latin typeface="+mn-lt"/>
          <a:ea typeface="+mn-ea"/>
          <a:cs typeface="+mn-cs"/>
        </a:defRPr>
      </a:lvl3pPr>
      <a:lvl4pPr marL="1600200" indent="-228600" algn="l" defTabSz="449263" rtl="0" fontAlgn="base">
        <a:lnSpc>
          <a:spcPct val="92000"/>
        </a:lnSpc>
        <a:spcBef>
          <a:spcPct val="0"/>
        </a:spcBef>
        <a:spcAft>
          <a:spcPts val="575"/>
        </a:spcAft>
        <a:buClr>
          <a:srgbClr val="000000"/>
        </a:buClr>
        <a:buSzPct val="100000"/>
        <a:buFont typeface="Times New Roman" pitchFamily="16" charset="0"/>
        <a:defRPr sz="1400">
          <a:solidFill>
            <a:srgbClr val="000000"/>
          </a:solidFill>
          <a:latin typeface="+mn-lt"/>
          <a:ea typeface="+mn-ea"/>
          <a:cs typeface="+mn-cs"/>
        </a:defRPr>
      </a:lvl4pPr>
      <a:lvl5pPr marL="20574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628650" y="365125"/>
            <a:ext cx="7880350" cy="1319213"/>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altLang="en-US" smtClean="0"/>
              <a:t>Для правки текста заголовка щелкните мышью</a:t>
            </a:r>
          </a:p>
        </p:txBody>
      </p:sp>
      <p:sp>
        <p:nvSpPr>
          <p:cNvPr id="2051" name="Rectangle 3"/>
          <p:cNvSpPr>
            <a:spLocks noGrp="1" noChangeArrowheads="1"/>
          </p:cNvSpPr>
          <p:nvPr>
            <p:ph type="body" idx="1"/>
          </p:nvPr>
        </p:nvSpPr>
        <p:spPr bwMode="auto">
          <a:xfrm>
            <a:off x="628650" y="1825625"/>
            <a:ext cx="7880350" cy="43449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66240" rIns="90000" bIns="45000" numCol="1" anchor="t" anchorCtr="0" compatLnSpc="1">
            <a:prstTxWarp prst="textNoShape">
              <a:avLst/>
            </a:prstTxWarp>
          </a:bodyPr>
          <a:lstStyle/>
          <a:p>
            <a:pPr lvl="0"/>
            <a:r>
              <a:rPr lang="en-GB" altLang="en-US" smtClean="0"/>
              <a:t>Для правки структуры щелкните мышью</a:t>
            </a:r>
          </a:p>
          <a:p>
            <a:pPr lvl="1"/>
            <a:r>
              <a:rPr lang="en-GB" altLang="en-US" smtClean="0"/>
              <a:t>Второй уровень структуры</a:t>
            </a:r>
          </a:p>
          <a:p>
            <a:pPr lvl="2"/>
            <a:r>
              <a:rPr lang="en-GB" altLang="en-US" smtClean="0"/>
              <a:t>Третий уровень структуры</a:t>
            </a:r>
          </a:p>
          <a:p>
            <a:pPr lvl="3"/>
            <a:r>
              <a:rPr lang="en-GB" altLang="en-US" smtClean="0"/>
              <a:t>Четвертый уровень структуры</a:t>
            </a:r>
          </a:p>
          <a:p>
            <a:pPr lvl="4"/>
            <a:r>
              <a:rPr lang="en-GB" altLang="en-US" smtClean="0"/>
              <a:t>Пятый уровень структуры</a:t>
            </a:r>
          </a:p>
          <a:p>
            <a:pPr lvl="4"/>
            <a:r>
              <a:rPr lang="en-GB" altLang="en-US" smtClean="0"/>
              <a:t>Шестой уровень структуры</a:t>
            </a:r>
          </a:p>
          <a:p>
            <a:pPr lvl="4"/>
            <a:r>
              <a:rPr lang="en-GB" altLang="en-US" smtClean="0"/>
              <a:t>Седьмой уровень структуры</a:t>
            </a:r>
          </a:p>
          <a:p>
            <a:pPr lvl="4"/>
            <a:r>
              <a:rPr lang="en-GB" altLang="en-US" smtClean="0"/>
              <a:t>Восьмой уровень структуры</a:t>
            </a:r>
          </a:p>
          <a:p>
            <a:pPr lvl="4"/>
            <a:r>
              <a:rPr lang="en-GB" altLang="en-US" smtClean="0"/>
              <a:t>Девятый уровень структуры</a:t>
            </a:r>
          </a:p>
        </p:txBody>
      </p:sp>
      <p:sp>
        <p:nvSpPr>
          <p:cNvPr id="2052" name="Rectangle 4"/>
          <p:cNvSpPr>
            <a:spLocks noGrp="1" noChangeArrowheads="1"/>
          </p:cNvSpPr>
          <p:nvPr>
            <p:ph type="dt"/>
          </p:nvPr>
        </p:nvSpPr>
        <p:spPr bwMode="auto">
          <a:xfrm>
            <a:off x="628650" y="6356350"/>
            <a:ext cx="2051050" cy="35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2000"/>
              </a:lnSpc>
              <a:tabLst>
                <a:tab pos="723900" algn="l"/>
                <a:tab pos="1447800" algn="l"/>
              </a:tabLst>
              <a:defRPr sz="1400">
                <a:solidFill>
                  <a:srgbClr val="000000"/>
                </a:solidFill>
                <a:latin typeface="+mn-lt"/>
                <a:cs typeface="Lucida Sans Unicode" charset="0"/>
              </a:defRPr>
            </a:lvl1pPr>
          </a:lstStyle>
          <a:p>
            <a:r>
              <a:rPr lang="ru-RU" altLang="en-US"/>
              <a:t>20.11.16</a:t>
            </a:r>
          </a:p>
        </p:txBody>
      </p:sp>
      <p:sp>
        <p:nvSpPr>
          <p:cNvPr id="2053" name="Rectangle 5"/>
          <p:cNvSpPr>
            <a:spLocks noGrp="1" noChangeArrowheads="1"/>
          </p:cNvSpPr>
          <p:nvPr>
            <p:ph type="ftr"/>
          </p:nvPr>
        </p:nvSpPr>
        <p:spPr bwMode="auto">
          <a:xfrm>
            <a:off x="3028950" y="6356350"/>
            <a:ext cx="3079750" cy="436563"/>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 pos="2171700" algn="l"/>
                <a:tab pos="2895600" algn="l"/>
              </a:tabLst>
              <a:defRPr sz="2400">
                <a:solidFill>
                  <a:srgbClr val="000000"/>
                </a:solidFill>
                <a:latin typeface="Times New Roman" pitchFamily="16" charset="0"/>
                <a:cs typeface="Lucida Sans Unicode" charset="0"/>
              </a:defRPr>
            </a:lvl1pPr>
          </a:lstStyle>
          <a:p>
            <a:endParaRPr lang="ru-RU" altLang="en-US"/>
          </a:p>
        </p:txBody>
      </p:sp>
      <p:sp>
        <p:nvSpPr>
          <p:cNvPr id="2054" name="Rectangle 6"/>
          <p:cNvSpPr>
            <a:spLocks noGrp="1" noChangeArrowheads="1"/>
          </p:cNvSpPr>
          <p:nvPr>
            <p:ph type="sldNum"/>
          </p:nvPr>
        </p:nvSpPr>
        <p:spPr bwMode="auto">
          <a:xfrm>
            <a:off x="6457950" y="6356350"/>
            <a:ext cx="2051050" cy="35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2000"/>
              </a:lnSpc>
              <a:tabLst>
                <a:tab pos="723900" algn="l"/>
                <a:tab pos="1447800" algn="l"/>
              </a:tabLst>
              <a:defRPr sz="1400">
                <a:solidFill>
                  <a:srgbClr val="000000"/>
                </a:solidFill>
                <a:latin typeface="+mn-lt"/>
                <a:cs typeface="Lucida Sans Unicode" charset="0"/>
              </a:defRPr>
            </a:lvl1pPr>
          </a:lstStyle>
          <a:p>
            <a:fld id="{5C5088F7-B0A4-4C00-AAAA-8965CFF4B1C0}" type="slidenum">
              <a:rPr lang="ru-RU" altLang="en-US"/>
              <a:pPr/>
              <a:t>‹#›</a:t>
            </a:fld>
            <a:fld id="{1D24AB29-7722-44D9-81CE-2A969B4C3ACD}"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2pPr>
      <a:lvl3pPr marL="11430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3pPr>
      <a:lvl4pPr marL="16002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4pPr>
      <a:lvl5pPr marL="20574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5pPr>
      <a:lvl6pPr marL="25146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6pPr>
      <a:lvl7pPr marL="29718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7pPr>
      <a:lvl8pPr marL="34290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8pPr>
      <a:lvl9pPr marL="3886200" indent="-228600" algn="l" defTabSz="449263" rtl="0" fontAlgn="base">
        <a:lnSpc>
          <a:spcPct val="9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0"/>
          <a:cs typeface="MS Gothic" charset="0"/>
        </a:defRPr>
      </a:lvl9pPr>
    </p:titleStyle>
    <p:bodyStyle>
      <a:lvl1pPr marL="342900" indent="-342900" algn="l" defTabSz="449263" rtl="0" fontAlgn="base">
        <a:lnSpc>
          <a:spcPct val="92000"/>
        </a:lnSpc>
        <a:spcBef>
          <a:spcPct val="0"/>
        </a:spcBef>
        <a:spcAft>
          <a:spcPts val="1425"/>
        </a:spcAft>
        <a:buClr>
          <a:srgbClr val="000000"/>
        </a:buClr>
        <a:buSzPct val="100000"/>
        <a:buFont typeface="Times New Roman" pitchFamily="16" charset="0"/>
        <a:defRPr sz="2100">
          <a:solidFill>
            <a:srgbClr val="000000"/>
          </a:solidFill>
          <a:latin typeface="+mn-lt"/>
          <a:ea typeface="+mn-ea"/>
          <a:cs typeface="+mn-cs"/>
        </a:defRPr>
      </a:lvl1pPr>
      <a:lvl2pPr marL="742950" indent="-285750" algn="l" defTabSz="449263" rtl="0" fontAlgn="base">
        <a:lnSpc>
          <a:spcPct val="92000"/>
        </a:lnSpc>
        <a:spcBef>
          <a:spcPct val="0"/>
        </a:spcBef>
        <a:spcAft>
          <a:spcPts val="1138"/>
        </a:spcAft>
        <a:buClr>
          <a:srgbClr val="000000"/>
        </a:buClr>
        <a:buSzPct val="100000"/>
        <a:buFont typeface="Times New Roman" pitchFamily="16" charset="0"/>
        <a:defRPr sz="1500">
          <a:solidFill>
            <a:srgbClr val="000000"/>
          </a:solidFill>
          <a:latin typeface="+mn-lt"/>
          <a:ea typeface="+mn-ea"/>
          <a:cs typeface="+mn-cs"/>
        </a:defRPr>
      </a:lvl2pPr>
      <a:lvl3pPr marL="1143000" indent="-228600" algn="l" defTabSz="449263" rtl="0" fontAlgn="base">
        <a:lnSpc>
          <a:spcPct val="92000"/>
        </a:lnSpc>
        <a:spcBef>
          <a:spcPct val="0"/>
        </a:spcBef>
        <a:spcAft>
          <a:spcPts val="850"/>
        </a:spcAft>
        <a:buClr>
          <a:srgbClr val="000000"/>
        </a:buClr>
        <a:buSzPct val="100000"/>
        <a:buFont typeface="Times New Roman" pitchFamily="16" charset="0"/>
        <a:defRPr sz="1400">
          <a:solidFill>
            <a:srgbClr val="000000"/>
          </a:solidFill>
          <a:latin typeface="+mn-lt"/>
          <a:ea typeface="+mn-ea"/>
          <a:cs typeface="+mn-cs"/>
        </a:defRPr>
      </a:lvl3pPr>
      <a:lvl4pPr marL="1600200" indent="-228600" algn="l" defTabSz="449263" rtl="0" fontAlgn="base">
        <a:lnSpc>
          <a:spcPct val="92000"/>
        </a:lnSpc>
        <a:spcBef>
          <a:spcPct val="0"/>
        </a:spcBef>
        <a:spcAft>
          <a:spcPts val="575"/>
        </a:spcAft>
        <a:buClr>
          <a:srgbClr val="000000"/>
        </a:buClr>
        <a:buSzPct val="100000"/>
        <a:buFont typeface="Times New Roman" pitchFamily="16" charset="0"/>
        <a:defRPr sz="1400">
          <a:solidFill>
            <a:srgbClr val="000000"/>
          </a:solidFill>
          <a:latin typeface="+mn-lt"/>
          <a:ea typeface="+mn-ea"/>
          <a:cs typeface="+mn-cs"/>
        </a:defRPr>
      </a:lvl4pPr>
      <a:lvl5pPr marL="20574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2"/>
          <p:cNvSpPr>
            <a:spLocks noGrp="1"/>
          </p:cNvSpPr>
          <p:nvPr>
            <p:ph type="dt" idx="10"/>
          </p:nvPr>
        </p:nvSpPr>
        <p:spPr/>
        <p:txBody>
          <a:bodyPr/>
          <a:lstStyle/>
          <a:p>
            <a:r>
              <a:rPr lang="ru-RU" altLang="en-US"/>
              <a:t>20.11.16</a:t>
            </a:r>
          </a:p>
        </p:txBody>
      </p:sp>
      <p:sp>
        <p:nvSpPr>
          <p:cNvPr id="6" name="Нижний колонтитул 3"/>
          <p:cNvSpPr>
            <a:spLocks noGrp="1"/>
          </p:cNvSpPr>
          <p:nvPr>
            <p:ph type="ftr" idx="11"/>
          </p:nvPr>
        </p:nvSpPr>
        <p:spPr/>
        <p:txBody>
          <a:bodyPr/>
          <a:lstStyle/>
          <a:p>
            <a:endParaRPr lang="ru-RU" altLang="en-US"/>
          </a:p>
        </p:txBody>
      </p:sp>
      <p:sp>
        <p:nvSpPr>
          <p:cNvPr id="4097" name="Rectangle 1"/>
          <p:cNvSpPr>
            <a:spLocks noChangeArrowheads="1"/>
          </p:cNvSpPr>
          <p:nvPr/>
        </p:nvSpPr>
        <p:spPr bwMode="auto">
          <a:xfrm>
            <a:off x="0" y="0"/>
            <a:ext cx="9144000" cy="6858000"/>
          </a:xfrm>
          <a:prstGeom prst="rect">
            <a:avLst/>
          </a:prstGeom>
          <a:gradFill rotWithShape="0">
            <a:gsLst>
              <a:gs pos="0">
                <a:srgbClr val="FFFFFF"/>
              </a:gs>
              <a:gs pos="100000">
                <a:srgbClr val="D9D9D9"/>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Rectangle 2"/>
          <p:cNvSpPr>
            <a:spLocks noChangeArrowheads="1"/>
          </p:cNvSpPr>
          <p:nvPr/>
        </p:nvSpPr>
        <p:spPr bwMode="auto">
          <a:xfrm>
            <a:off x="0" y="0"/>
            <a:ext cx="9144000" cy="6858000"/>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ctr">
              <a:lnSpc>
                <a:spcPct val="95000"/>
              </a:lnSpc>
            </a:pPr>
            <a:endParaRPr lang="ru-RU" altLang="en-US">
              <a:latin typeface="Times New Roman" pitchFamily="16" charset="0"/>
              <a:cs typeface="Lucida Sans Unicode" charset="0"/>
            </a:endParaRPr>
          </a:p>
          <a:p>
            <a:pPr algn="r">
              <a:lnSpc>
                <a:spcPct val="95000"/>
              </a:lnSpc>
            </a:pPr>
            <a:r>
              <a:rPr lang="ru-RU" altLang="en-US">
                <a:latin typeface="Times New Roman" pitchFamily="16" charset="0"/>
                <a:cs typeface="Lucida Sans Unicode" charset="0"/>
              </a:rPr>
              <a:t>                                                                                          Учитель английского языка</a:t>
            </a:r>
          </a:p>
          <a:p>
            <a:pPr algn="r">
              <a:lnSpc>
                <a:spcPct val="95000"/>
              </a:lnSpc>
            </a:pPr>
            <a:r>
              <a:rPr lang="ru-RU" altLang="en-US">
                <a:latin typeface="Times New Roman" pitchFamily="16" charset="0"/>
                <a:cs typeface="Lucida Sans Unicode" charset="0"/>
              </a:rPr>
              <a:t>МБОУ СОШ №1 г-к Анапа</a:t>
            </a:r>
          </a:p>
          <a:p>
            <a:pPr algn="r">
              <a:lnSpc>
                <a:spcPct val="95000"/>
              </a:lnSpc>
            </a:pPr>
            <a:r>
              <a:rPr lang="ru-RU" altLang="en-US">
                <a:latin typeface="Times New Roman" pitchFamily="16" charset="0"/>
                <a:cs typeface="Lucida Sans Unicode" charset="0"/>
              </a:rPr>
              <a:t>Якушина Оксана Николаевна</a:t>
            </a:r>
          </a:p>
        </p:txBody>
      </p:sp>
      <p:sp>
        <p:nvSpPr>
          <p:cNvPr id="4099" name="Rectangle 3"/>
          <p:cNvSpPr>
            <a:spLocks noGrp="1" noChangeArrowheads="1"/>
          </p:cNvSpPr>
          <p:nvPr>
            <p:ph type="title" idx="4294967295"/>
          </p:nvPr>
        </p:nvSpPr>
        <p:spPr>
          <a:xfrm>
            <a:off x="2700338" y="179388"/>
            <a:ext cx="6300787" cy="2003425"/>
          </a:xfrm>
          <a:ln/>
        </p:spPr>
        <p:txBody>
          <a:bodyPr tIns="150840"/>
          <a:lstStyle/>
          <a:p>
            <a:pPr>
              <a:lnSpc>
                <a:spcPct val="8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en-US" sz="6000">
                <a:solidFill>
                  <a:srgbClr val="FF0000"/>
                </a:solidFill>
                <a:latin typeface="Gungsuh" pitchFamily="16" charset="0"/>
              </a:rPr>
              <a:t>Great people and legend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3"/>
          <p:cNvSpPr>
            <a:spLocks noGrp="1"/>
          </p:cNvSpPr>
          <p:nvPr>
            <p:ph type="dt" idx="10"/>
          </p:nvPr>
        </p:nvSpPr>
        <p:spPr/>
        <p:txBody>
          <a:bodyPr/>
          <a:lstStyle/>
          <a:p>
            <a:r>
              <a:rPr lang="ru-RU" altLang="en-US"/>
              <a:t>20.11.16</a:t>
            </a:r>
          </a:p>
        </p:txBody>
      </p:sp>
      <p:sp>
        <p:nvSpPr>
          <p:cNvPr id="3" name="Нижний колонтитул 4"/>
          <p:cNvSpPr>
            <a:spLocks noGrp="1"/>
          </p:cNvSpPr>
          <p:nvPr>
            <p:ph type="ftr" idx="11"/>
          </p:nvPr>
        </p:nvSpPr>
        <p:spPr/>
        <p:txBody>
          <a:bodyPr/>
          <a:lstStyle/>
          <a:p>
            <a:endParaRPr lang="ru-RU" altLang="en-US"/>
          </a:p>
        </p:txBody>
      </p:sp>
    </p:spTree>
    <p:extLst>
      <p:ext uri="{BB962C8B-B14F-4D97-AF65-F5344CB8AC3E}">
        <p14:creationId xmlns:p14="http://schemas.microsoft.com/office/powerpoint/2010/main" val="275273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Дата 1"/>
          <p:cNvSpPr>
            <a:spLocks noGrp="1"/>
          </p:cNvSpPr>
          <p:nvPr>
            <p:ph type="dt" idx="10"/>
          </p:nvPr>
        </p:nvSpPr>
        <p:spPr/>
        <p:txBody>
          <a:bodyPr/>
          <a:lstStyle/>
          <a:p>
            <a:r>
              <a:rPr lang="ru-RU" altLang="en-US"/>
              <a:t>20.11.16</a:t>
            </a:r>
          </a:p>
        </p:txBody>
      </p:sp>
      <p:sp>
        <p:nvSpPr>
          <p:cNvPr id="17" name="Нижний колонтитул 2"/>
          <p:cNvSpPr>
            <a:spLocks noGrp="1"/>
          </p:cNvSpPr>
          <p:nvPr>
            <p:ph type="ftr" idx="11"/>
          </p:nvPr>
        </p:nvSpPr>
        <p:spPr/>
        <p:txBody>
          <a:bodyPr/>
          <a:lstStyle/>
          <a:p>
            <a:endParaRPr lang="ru-RU" altLang="en-US"/>
          </a:p>
        </p:txBody>
      </p:sp>
      <p:sp>
        <p:nvSpPr>
          <p:cNvPr id="5121" name="Rectangle 1"/>
          <p:cNvSpPr>
            <a:spLocks noChangeArrowheads="1"/>
          </p:cNvSpPr>
          <p:nvPr/>
        </p:nvSpPr>
        <p:spPr bwMode="auto">
          <a:xfrm>
            <a:off x="0" y="0"/>
            <a:ext cx="9144000" cy="6858000"/>
          </a:xfrm>
          <a:prstGeom prst="rect">
            <a:avLst/>
          </a:prstGeom>
          <a:gradFill rotWithShape="0">
            <a:gsLst>
              <a:gs pos="0">
                <a:srgbClr val="FFFFFF"/>
              </a:gs>
              <a:gs pos="100000">
                <a:srgbClr val="B4C7E7"/>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w="46800">
            <a:solidFill>
              <a:srgbClr val="FF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3" name="Object 3"/>
          <p:cNvGraphicFramePr>
            <a:graphicFrameLocks noChangeAspect="1"/>
          </p:cNvGraphicFramePr>
          <p:nvPr/>
        </p:nvGraphicFramePr>
        <p:xfrm>
          <a:off x="823913" y="1584325"/>
          <a:ext cx="7991475" cy="4421188"/>
        </p:xfrm>
        <a:graphic>
          <a:graphicData uri="http://schemas.openxmlformats.org/presentationml/2006/ole">
            <mc:AlternateContent xmlns:mc="http://schemas.openxmlformats.org/markup-compatibility/2006">
              <mc:Choice xmlns:v="urn:schemas-microsoft-com:vml" Requires="v">
                <p:oleObj spid="_x0000_s5136" r:id="rId5" imgW="7982640" imgH="4420080" progId="">
                  <p:embed/>
                </p:oleObj>
              </mc:Choice>
              <mc:Fallback>
                <p:oleObj r:id="rId5" imgW="7982640" imgH="442008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584325"/>
                        <a:ext cx="7991475" cy="44211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Line 4"/>
          <p:cNvSpPr>
            <a:spLocks noChangeShapeType="1"/>
          </p:cNvSpPr>
          <p:nvPr/>
        </p:nvSpPr>
        <p:spPr bwMode="auto">
          <a:xfrm>
            <a:off x="2519363" y="2339975"/>
            <a:ext cx="720725" cy="1588"/>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5" name="Line 5"/>
          <p:cNvSpPr>
            <a:spLocks noChangeShapeType="1"/>
          </p:cNvSpPr>
          <p:nvPr/>
        </p:nvSpPr>
        <p:spPr bwMode="auto">
          <a:xfrm>
            <a:off x="5759450" y="2339975"/>
            <a:ext cx="720725" cy="1588"/>
          </a:xfrm>
          <a:prstGeom prst="line">
            <a:avLst/>
          </a:prstGeom>
          <a:noFill/>
          <a:ln w="144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5126" name="Object 6"/>
          <p:cNvGraphicFramePr>
            <a:graphicFrameLocks noChangeAspect="1"/>
          </p:cNvGraphicFramePr>
          <p:nvPr/>
        </p:nvGraphicFramePr>
        <p:xfrm>
          <a:off x="823913" y="1584325"/>
          <a:ext cx="7991475" cy="4421188"/>
        </p:xfrm>
        <a:graphic>
          <a:graphicData uri="http://schemas.openxmlformats.org/presentationml/2006/ole">
            <mc:AlternateContent xmlns:mc="http://schemas.openxmlformats.org/markup-compatibility/2006">
              <mc:Choice xmlns:v="urn:schemas-microsoft-com:vml" Requires="v">
                <p:oleObj spid="_x0000_s5137" r:id="rId7" imgW="7982640" imgH="4420080" progId="">
                  <p:embed/>
                </p:oleObj>
              </mc:Choice>
              <mc:Fallback>
                <p:oleObj r:id="rId7" imgW="7982640" imgH="442008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584325"/>
                        <a:ext cx="7991475" cy="44211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823913" y="1584325"/>
          <a:ext cx="7991475" cy="4421188"/>
        </p:xfrm>
        <a:graphic>
          <a:graphicData uri="http://schemas.openxmlformats.org/presentationml/2006/ole">
            <mc:AlternateContent xmlns:mc="http://schemas.openxmlformats.org/markup-compatibility/2006">
              <mc:Choice xmlns:v="urn:schemas-microsoft-com:vml" Requires="v">
                <p:oleObj spid="_x0000_s5138" r:id="rId8" imgW="7982640" imgH="4420080" progId="">
                  <p:embed/>
                </p:oleObj>
              </mc:Choice>
              <mc:Fallback>
                <p:oleObj r:id="rId8" imgW="7982640" imgH="442008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584325"/>
                        <a:ext cx="7991475" cy="44211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823913" y="1584325"/>
          <a:ext cx="7991475" cy="4421188"/>
        </p:xfrm>
        <a:graphic>
          <a:graphicData uri="http://schemas.openxmlformats.org/presentationml/2006/ole">
            <mc:AlternateContent xmlns:mc="http://schemas.openxmlformats.org/markup-compatibility/2006">
              <mc:Choice xmlns:v="urn:schemas-microsoft-com:vml" Requires="v">
                <p:oleObj spid="_x0000_s5139" r:id="rId9" imgW="7982640" imgH="4420080" progId="">
                  <p:embed/>
                </p:oleObj>
              </mc:Choice>
              <mc:Fallback>
                <p:oleObj r:id="rId9" imgW="7982640" imgH="442008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584325"/>
                        <a:ext cx="7991475" cy="44211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Line 9"/>
          <p:cNvSpPr>
            <a:spLocks noChangeShapeType="1"/>
          </p:cNvSpPr>
          <p:nvPr/>
        </p:nvSpPr>
        <p:spPr bwMode="auto">
          <a:xfrm>
            <a:off x="2519363" y="2339975"/>
            <a:ext cx="720725" cy="1588"/>
          </a:xfrm>
          <a:prstGeom prst="line">
            <a:avLst/>
          </a:prstGeom>
          <a:noFill/>
          <a:ln w="144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Line 10"/>
          <p:cNvSpPr>
            <a:spLocks noChangeShapeType="1"/>
          </p:cNvSpPr>
          <p:nvPr/>
        </p:nvSpPr>
        <p:spPr bwMode="auto">
          <a:xfrm>
            <a:off x="3600450" y="3240088"/>
            <a:ext cx="539750" cy="1587"/>
          </a:xfrm>
          <a:prstGeom prst="line">
            <a:avLst/>
          </a:prstGeom>
          <a:noFill/>
          <a:ln w="144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1" name="Line 11"/>
          <p:cNvSpPr>
            <a:spLocks noChangeShapeType="1"/>
          </p:cNvSpPr>
          <p:nvPr/>
        </p:nvSpPr>
        <p:spPr bwMode="auto">
          <a:xfrm>
            <a:off x="6300788" y="3240088"/>
            <a:ext cx="720725" cy="1587"/>
          </a:xfrm>
          <a:prstGeom prst="line">
            <a:avLst/>
          </a:prstGeom>
          <a:noFill/>
          <a:ln w="72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2" name="Line 12"/>
          <p:cNvSpPr>
            <a:spLocks noChangeShapeType="1"/>
          </p:cNvSpPr>
          <p:nvPr/>
        </p:nvSpPr>
        <p:spPr bwMode="auto">
          <a:xfrm>
            <a:off x="4140200" y="3959225"/>
            <a:ext cx="720725" cy="1588"/>
          </a:xfrm>
          <a:prstGeom prst="line">
            <a:avLst/>
          </a:prstGeom>
          <a:noFill/>
          <a:ln w="144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3" name="Line 13"/>
          <p:cNvSpPr>
            <a:spLocks noChangeShapeType="1"/>
          </p:cNvSpPr>
          <p:nvPr/>
        </p:nvSpPr>
        <p:spPr bwMode="auto">
          <a:xfrm>
            <a:off x="7019925" y="3959225"/>
            <a:ext cx="720725" cy="1588"/>
          </a:xfrm>
          <a:prstGeom prst="line">
            <a:avLst/>
          </a:prstGeom>
          <a:noFill/>
          <a:ln w="144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4" name="Line 14"/>
          <p:cNvSpPr>
            <a:spLocks noChangeShapeType="1"/>
          </p:cNvSpPr>
          <p:nvPr/>
        </p:nvSpPr>
        <p:spPr bwMode="auto">
          <a:xfrm>
            <a:off x="2700338" y="4679950"/>
            <a:ext cx="720725" cy="1588"/>
          </a:xfrm>
          <a:prstGeom prst="line">
            <a:avLst/>
          </a:prstGeom>
          <a:noFill/>
          <a:ln w="108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3"/>
          <p:cNvSpPr>
            <a:spLocks noGrp="1"/>
          </p:cNvSpPr>
          <p:nvPr>
            <p:ph type="dt" idx="10"/>
          </p:nvPr>
        </p:nvSpPr>
        <p:spPr/>
        <p:txBody>
          <a:bodyPr/>
          <a:lstStyle/>
          <a:p>
            <a:r>
              <a:rPr lang="ru-RU" altLang="en-US"/>
              <a:t>20.11.16</a:t>
            </a:r>
          </a:p>
        </p:txBody>
      </p:sp>
      <p:sp>
        <p:nvSpPr>
          <p:cNvPr id="7" name="Нижний колонтитул 4"/>
          <p:cNvSpPr>
            <a:spLocks noGrp="1"/>
          </p:cNvSpPr>
          <p:nvPr>
            <p:ph type="ftr" idx="11"/>
          </p:nvPr>
        </p:nvSpPr>
        <p:spPr/>
        <p:txBody>
          <a:bodyPr/>
          <a:lstStyle/>
          <a:p>
            <a:endParaRPr lang="ru-RU" altLang="en-US"/>
          </a:p>
        </p:txBody>
      </p:sp>
      <p:sp>
        <p:nvSpPr>
          <p:cNvPr id="6145" name="Oval 1"/>
          <p:cNvSpPr>
            <a:spLocks noChangeArrowheads="1"/>
          </p:cNvSpPr>
          <p:nvPr/>
        </p:nvSpPr>
        <p:spPr bwMode="auto">
          <a:xfrm>
            <a:off x="179388" y="1506538"/>
            <a:ext cx="5400675" cy="2563812"/>
          </a:xfrm>
          <a:prstGeom prst="ellipse">
            <a:avLst/>
          </a:prstGeom>
          <a:solidFill>
            <a:srgbClr val="FFFF00"/>
          </a:solidFill>
          <a:ln w="18000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135000" rIns="180000" bIns="1350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b="1"/>
              <a:t>Over to you!</a:t>
            </a:r>
          </a:p>
          <a:p>
            <a:pPr algn="ctr"/>
            <a:endParaRPr lang="ru-RU" altLang="en-US" b="1"/>
          </a:p>
          <a:p>
            <a:pPr algn="ctr"/>
            <a:r>
              <a:rPr lang="ru-RU" altLang="en-US" b="1"/>
              <a:t>Which of these people impresses you the most?</a:t>
            </a:r>
          </a:p>
          <a:p>
            <a:pPr algn="ctr"/>
            <a:endParaRPr lang="ru-RU" altLang="en-US"/>
          </a:p>
          <a:p>
            <a:pPr algn="ctr"/>
            <a:r>
              <a:rPr lang="ru-RU" altLang="en-US" b="1"/>
              <a:t>Think of another famous person from history who impresses you. Complete the sentence.</a:t>
            </a:r>
          </a:p>
          <a:p>
            <a:pPr algn="ctr"/>
            <a:endParaRPr lang="ru-RU" altLang="en-US" b="1"/>
          </a:p>
          <a:p>
            <a:pPr algn="ctr"/>
            <a:r>
              <a:rPr lang="ru-RU" altLang="en-US" i="1"/>
              <a:t>.....really impresses me because.....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179388"/>
            <a:ext cx="2700337"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218113"/>
            <a:ext cx="1979612" cy="1639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402013"/>
            <a:ext cx="2057400" cy="271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ата 3"/>
          <p:cNvSpPr>
            <a:spLocks noGrp="1"/>
          </p:cNvSpPr>
          <p:nvPr>
            <p:ph type="dt" idx="10"/>
          </p:nvPr>
        </p:nvSpPr>
        <p:spPr/>
        <p:txBody>
          <a:bodyPr/>
          <a:lstStyle/>
          <a:p>
            <a:r>
              <a:rPr lang="ru-RU" altLang="en-US"/>
              <a:t>20.11.16</a:t>
            </a:r>
          </a:p>
        </p:txBody>
      </p:sp>
      <p:sp>
        <p:nvSpPr>
          <p:cNvPr id="19" name="Нижний колонтитул 4"/>
          <p:cNvSpPr>
            <a:spLocks noGrp="1"/>
          </p:cNvSpPr>
          <p:nvPr>
            <p:ph type="ftr" idx="11"/>
          </p:nvPr>
        </p:nvSpPr>
        <p:spPr/>
        <p:txBody>
          <a:bodyPr/>
          <a:lstStyle/>
          <a:p>
            <a:endParaRPr lang="ru-RU" altLang="en-US"/>
          </a:p>
        </p:txBody>
      </p:sp>
      <p:sp>
        <p:nvSpPr>
          <p:cNvPr id="7169" name="Rectangle 1"/>
          <p:cNvSpPr>
            <a:spLocks noGrp="1" noChangeArrowheads="1"/>
          </p:cNvSpPr>
          <p:nvPr>
            <p:ph type="title"/>
          </p:nvPr>
        </p:nvSpPr>
        <p:spPr>
          <a:xfrm>
            <a:off x="628650" y="454025"/>
            <a:ext cx="7885113" cy="1325563"/>
          </a:xfrm>
          <a:ln>
            <a:noFill/>
          </a:ln>
          <a:extLst>
            <a:ext uri="{91240B29-F687-4F45-9708-019B960494DF}">
              <a14:hiddenLine xmlns:a14="http://schemas.microsoft.com/office/drawing/2010/main" w="9360">
                <a:solidFill>
                  <a:srgbClr val="000000"/>
                </a:solidFill>
                <a:round/>
                <a:headEnd/>
                <a:tailEnd/>
              </a14:hiddenLine>
            </a:ext>
          </a:extLst>
        </p:spPr>
        <p:txBody>
          <a:bodyPr/>
          <a:lstStyle/>
          <a:p>
            <a:endParaRPr lang="en-US" altLang="en-US"/>
          </a:p>
        </p:txBody>
      </p:sp>
      <p:sp>
        <p:nvSpPr>
          <p:cNvPr id="7170" name="Rectangle 2"/>
          <p:cNvSpPr>
            <a:spLocks noGrp="1" noChangeArrowheads="1"/>
          </p:cNvSpPr>
          <p:nvPr>
            <p:ph idx="1"/>
          </p:nvPr>
        </p:nvSpPr>
        <p:spPr>
          <a:xfrm>
            <a:off x="574675" y="1949450"/>
            <a:ext cx="7885113" cy="4349750"/>
          </a:xfrm>
          <a:ln/>
        </p:spPr>
        <p:txBody>
          <a:bodyPr/>
          <a:lstStyle/>
          <a:p>
            <a:endParaRPr lang="en-US"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0563" cy="6678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0"/>
            <a:ext cx="2286000" cy="200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179388"/>
            <a:ext cx="1979612"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979613"/>
            <a:ext cx="1857375"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2339975"/>
            <a:ext cx="1979612"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950" y="4500563"/>
            <a:ext cx="1619250" cy="221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4662488"/>
            <a:ext cx="1619250" cy="199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8" name="Rectangle 10"/>
          <p:cNvSpPr>
            <a:spLocks noChangeArrowheads="1"/>
          </p:cNvSpPr>
          <p:nvPr/>
        </p:nvSpPr>
        <p:spPr bwMode="auto">
          <a:xfrm>
            <a:off x="539750" y="1260475"/>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2</a:t>
            </a:r>
          </a:p>
        </p:txBody>
      </p:sp>
      <p:sp>
        <p:nvSpPr>
          <p:cNvPr id="7179" name="Rectangle 11"/>
          <p:cNvSpPr>
            <a:spLocks noChangeArrowheads="1"/>
          </p:cNvSpPr>
          <p:nvPr/>
        </p:nvSpPr>
        <p:spPr bwMode="auto">
          <a:xfrm>
            <a:off x="539750" y="2160588"/>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3</a:t>
            </a:r>
          </a:p>
        </p:txBody>
      </p:sp>
      <p:sp>
        <p:nvSpPr>
          <p:cNvPr id="7180" name="Rectangle 12"/>
          <p:cNvSpPr>
            <a:spLocks noChangeArrowheads="1"/>
          </p:cNvSpPr>
          <p:nvPr/>
        </p:nvSpPr>
        <p:spPr bwMode="auto">
          <a:xfrm>
            <a:off x="539750" y="3060700"/>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5</a:t>
            </a:r>
          </a:p>
        </p:txBody>
      </p:sp>
      <p:sp>
        <p:nvSpPr>
          <p:cNvPr id="7181" name="Rectangle 13"/>
          <p:cNvSpPr>
            <a:spLocks noChangeArrowheads="1"/>
          </p:cNvSpPr>
          <p:nvPr/>
        </p:nvSpPr>
        <p:spPr bwMode="auto">
          <a:xfrm>
            <a:off x="539750" y="3959225"/>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1</a:t>
            </a:r>
          </a:p>
        </p:txBody>
      </p:sp>
      <p:sp>
        <p:nvSpPr>
          <p:cNvPr id="7182" name="Rectangle 14"/>
          <p:cNvSpPr>
            <a:spLocks noChangeArrowheads="1"/>
          </p:cNvSpPr>
          <p:nvPr/>
        </p:nvSpPr>
        <p:spPr bwMode="auto">
          <a:xfrm>
            <a:off x="539750" y="4859338"/>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4</a:t>
            </a:r>
          </a:p>
        </p:txBody>
      </p:sp>
      <p:sp>
        <p:nvSpPr>
          <p:cNvPr id="7183" name="Rectangle 15"/>
          <p:cNvSpPr>
            <a:spLocks noChangeArrowheads="1"/>
          </p:cNvSpPr>
          <p:nvPr/>
        </p:nvSpPr>
        <p:spPr bwMode="auto">
          <a:xfrm>
            <a:off x="539750" y="5759450"/>
            <a:ext cx="539750" cy="539750"/>
          </a:xfrm>
          <a:prstGeom prst="rect">
            <a:avLst/>
          </a:prstGeom>
          <a:noFill/>
          <a:ln w="936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ctr"/>
            <a:r>
              <a:rPr lang="ru-RU" altLang="en-US" sz="5400">
                <a:solidFill>
                  <a:srgbClr val="FF0000"/>
                </a:solidFill>
              </a:rPr>
              <a:t>6</a:t>
            </a:r>
          </a:p>
        </p:txBody>
      </p:sp>
      <p:sp>
        <p:nvSpPr>
          <p:cNvPr id="7184" name="AutoShape 16"/>
          <p:cNvSpPr>
            <a:spLocks noChangeArrowheads="1"/>
          </p:cNvSpPr>
          <p:nvPr/>
        </p:nvSpPr>
        <p:spPr bwMode="auto">
          <a:xfrm>
            <a:off x="8280400" y="5940425"/>
            <a:ext cx="814388" cy="728663"/>
          </a:xfrm>
          <a:prstGeom prst="roundRect">
            <a:avLst>
              <a:gd name="adj" fmla="val 21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additive="repl">
                                        <p:cTn id="6" dur="1" fill="hold">
                                          <p:stCondLst>
                                            <p:cond delay="0"/>
                                          </p:stCondLst>
                                        </p:cTn>
                                        <p:tgtEl>
                                          <p:spTgt spid="7184"/>
                                        </p:tgtEl>
                                        <p:attrNameLst>
                                          <p:attrName>style.visibility</p:attrName>
                                        </p:attrNameLst>
                                      </p:cBhvr>
                                      <p:to>
                                        <p:strVal val="visible"/>
                                      </p:to>
                                    </p:set>
                                    <p:animEffect transition="in" filter="diamond(in)">
                                      <p:cBhvr additive="repl">
                                        <p:cTn id="7" dur="2000"/>
                                        <p:tgtEl>
                                          <p:spTgt spid="7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7178">
                                            <p:txEl>
                                              <p:pRg st="0" end="0"/>
                                            </p:txEl>
                                          </p:spTgt>
                                        </p:tgtEl>
                                        <p:attrNameLst>
                                          <p:attrName>style.visibility</p:attrName>
                                        </p:attrNameLst>
                                      </p:cBhvr>
                                      <p:to>
                                        <p:strVal val="visible"/>
                                      </p:to>
                                    </p:set>
                                    <p:anim calcmode="lin" valueType="num">
                                      <p:cBhvr additive="repl">
                                        <p:cTn id="12" dur="500" fill="hold"/>
                                        <p:tgtEl>
                                          <p:spTgt spid="7178">
                                            <p:txEl>
                                              <p:pRg st="0" end="0"/>
                                            </p:txEl>
                                          </p:spTgt>
                                        </p:tgtEl>
                                        <p:attrNameLst>
                                          <p:attrName>ppt_x</p:attrName>
                                        </p:attrNameLst>
                                      </p:cBhvr>
                                      <p:tavLst>
                                        <p:tav tm="100000">
                                          <p:val>
                                            <p:strVal val="#ppt_x"/>
                                          </p:val>
                                        </p:tav>
                                        <p:tav>
                                          <p:val>
                                            <p:strVal val="#ppt_x"/>
                                          </p:val>
                                        </p:tav>
                                      </p:tavLst>
                                    </p:anim>
                                    <p:anim calcmode="lin" valueType="num">
                                      <p:cBhvr additive="repl">
                                        <p:cTn id="13" dur="500" fill="hold"/>
                                        <p:tgtEl>
                                          <p:spTgt spid="717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7179"/>
                                        </p:tgtEl>
                                        <p:attrNameLst>
                                          <p:attrName>style.visibility</p:attrName>
                                        </p:attrNameLst>
                                      </p:cBhvr>
                                      <p:to>
                                        <p:strVal val="visible"/>
                                      </p:to>
                                    </p:set>
                                    <p:anim calcmode="lin" valueType="num">
                                      <p:cBhvr additive="repl">
                                        <p:cTn id="18" dur="500" fill="hold"/>
                                        <p:tgtEl>
                                          <p:spTgt spid="7179"/>
                                        </p:tgtEl>
                                        <p:attrNameLst>
                                          <p:attrName>ppt_x</p:attrName>
                                        </p:attrNameLst>
                                      </p:cBhvr>
                                      <p:tavLst>
                                        <p:tav tm="100000">
                                          <p:val>
                                            <p:strVal val="#ppt_x"/>
                                          </p:val>
                                        </p:tav>
                                        <p:tav>
                                          <p:val>
                                            <p:strVal val="#ppt_x"/>
                                          </p:val>
                                        </p:tav>
                                      </p:tavLst>
                                    </p:anim>
                                    <p:anim calcmode="lin" valueType="num">
                                      <p:cBhvr additive="repl">
                                        <p:cTn id="19" dur="500" fill="hold"/>
                                        <p:tgtEl>
                                          <p:spTgt spid="7179"/>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7180"/>
                                        </p:tgtEl>
                                        <p:attrNameLst>
                                          <p:attrName>style.visibility</p:attrName>
                                        </p:attrNameLst>
                                      </p:cBhvr>
                                      <p:to>
                                        <p:strVal val="visible"/>
                                      </p:to>
                                    </p:set>
                                    <p:anim calcmode="lin" valueType="num">
                                      <p:cBhvr additive="repl">
                                        <p:cTn id="24" dur="500" fill="hold"/>
                                        <p:tgtEl>
                                          <p:spTgt spid="7180"/>
                                        </p:tgtEl>
                                        <p:attrNameLst>
                                          <p:attrName>ppt_x</p:attrName>
                                        </p:attrNameLst>
                                      </p:cBhvr>
                                      <p:tavLst>
                                        <p:tav tm="100000">
                                          <p:val>
                                            <p:strVal val="#ppt_x"/>
                                          </p:val>
                                        </p:tav>
                                        <p:tav>
                                          <p:val>
                                            <p:strVal val="#ppt_x"/>
                                          </p:val>
                                        </p:tav>
                                      </p:tavLst>
                                    </p:anim>
                                    <p:anim calcmode="lin" valueType="num">
                                      <p:cBhvr additive="repl">
                                        <p:cTn id="25" dur="500" fill="hold"/>
                                        <p:tgtEl>
                                          <p:spTgt spid="7180"/>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7181"/>
                                        </p:tgtEl>
                                        <p:attrNameLst>
                                          <p:attrName>style.visibility</p:attrName>
                                        </p:attrNameLst>
                                      </p:cBhvr>
                                      <p:to>
                                        <p:strVal val="visible"/>
                                      </p:to>
                                    </p:set>
                                    <p:anim calcmode="lin" valueType="num">
                                      <p:cBhvr additive="repl">
                                        <p:cTn id="30" dur="500" fill="hold"/>
                                        <p:tgtEl>
                                          <p:spTgt spid="7181"/>
                                        </p:tgtEl>
                                        <p:attrNameLst>
                                          <p:attrName>ppt_x</p:attrName>
                                        </p:attrNameLst>
                                      </p:cBhvr>
                                      <p:tavLst>
                                        <p:tav tm="100000">
                                          <p:val>
                                            <p:strVal val="#ppt_x"/>
                                          </p:val>
                                        </p:tav>
                                        <p:tav>
                                          <p:val>
                                            <p:strVal val="#ppt_x"/>
                                          </p:val>
                                        </p:tav>
                                      </p:tavLst>
                                    </p:anim>
                                    <p:anim calcmode="lin" valueType="num">
                                      <p:cBhvr additive="repl">
                                        <p:cTn id="31" dur="500" fill="hold"/>
                                        <p:tgtEl>
                                          <p:spTgt spid="7181"/>
                                        </p:tgtEl>
                                        <p:attrNameLst>
                                          <p:attrName>ppt_y</p:attrName>
                                        </p:attrNameLst>
                                      </p:cBhvr>
                                      <p:tavLst>
                                        <p:tav tm="100000">
                                          <p:val>
                                            <p:strVal val="1+#ppt_h/2"/>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additive="repl">
                                        <p:cTn id="35" dur="1" fill="hold">
                                          <p:stCondLst>
                                            <p:cond delay="0"/>
                                          </p:stCondLst>
                                        </p:cTn>
                                        <p:tgtEl>
                                          <p:spTgt spid="7182"/>
                                        </p:tgtEl>
                                        <p:attrNameLst>
                                          <p:attrName>style.visibility</p:attrName>
                                        </p:attrNameLst>
                                      </p:cBhvr>
                                      <p:to>
                                        <p:strVal val="visible"/>
                                      </p:to>
                                    </p:set>
                                    <p:anim calcmode="lin" valueType="num">
                                      <p:cBhvr additive="repl">
                                        <p:cTn id="36" dur="500" fill="hold"/>
                                        <p:tgtEl>
                                          <p:spTgt spid="7182"/>
                                        </p:tgtEl>
                                        <p:attrNameLst>
                                          <p:attrName>ppt_x</p:attrName>
                                        </p:attrNameLst>
                                      </p:cBhvr>
                                      <p:tavLst>
                                        <p:tav tm="100000">
                                          <p:val>
                                            <p:strVal val="#ppt_x"/>
                                          </p:val>
                                        </p:tav>
                                        <p:tav>
                                          <p:val>
                                            <p:strVal val="#ppt_x"/>
                                          </p:val>
                                        </p:tav>
                                      </p:tavLst>
                                    </p:anim>
                                    <p:anim calcmode="lin" valueType="num">
                                      <p:cBhvr additive="repl">
                                        <p:cTn id="37" dur="500" fill="hold"/>
                                        <p:tgtEl>
                                          <p:spTgt spid="7182"/>
                                        </p:tgtEl>
                                        <p:attrNameLst>
                                          <p:attrName>ppt_y</p:attrName>
                                        </p:attrNameLst>
                                      </p:cBhvr>
                                      <p:tavLst>
                                        <p:tav tm="100000">
                                          <p:val>
                                            <p:strVal val="1+#ppt_h/2"/>
                                          </p:val>
                                        </p:tav>
                                        <p:tav>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additive="repl">
                                        <p:cTn id="41" dur="1" fill="hold">
                                          <p:stCondLst>
                                            <p:cond delay="0"/>
                                          </p:stCondLst>
                                        </p:cTn>
                                        <p:tgtEl>
                                          <p:spTgt spid="7183"/>
                                        </p:tgtEl>
                                        <p:attrNameLst>
                                          <p:attrName>style.visibility</p:attrName>
                                        </p:attrNameLst>
                                      </p:cBhvr>
                                      <p:to>
                                        <p:strVal val="visible"/>
                                      </p:to>
                                    </p:set>
                                    <p:anim calcmode="lin" valueType="num">
                                      <p:cBhvr additive="repl">
                                        <p:cTn id="42" dur="500" fill="hold"/>
                                        <p:tgtEl>
                                          <p:spTgt spid="7183"/>
                                        </p:tgtEl>
                                        <p:attrNameLst>
                                          <p:attrName>ppt_x</p:attrName>
                                        </p:attrNameLst>
                                      </p:cBhvr>
                                      <p:tavLst>
                                        <p:tav tm="100000">
                                          <p:val>
                                            <p:strVal val="#ppt_x"/>
                                          </p:val>
                                        </p:tav>
                                        <p:tav>
                                          <p:val>
                                            <p:strVal val="#ppt_x"/>
                                          </p:val>
                                        </p:tav>
                                      </p:tavLst>
                                    </p:anim>
                                    <p:anim calcmode="lin" valueType="num">
                                      <p:cBhvr additive="repl">
                                        <p:cTn id="43" dur="500" fill="hold"/>
                                        <p:tgtEl>
                                          <p:spTgt spid="718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Дата 3"/>
          <p:cNvSpPr>
            <a:spLocks noGrp="1"/>
          </p:cNvSpPr>
          <p:nvPr>
            <p:ph type="dt" idx="10"/>
          </p:nvPr>
        </p:nvSpPr>
        <p:spPr/>
        <p:txBody>
          <a:bodyPr/>
          <a:lstStyle/>
          <a:p>
            <a:r>
              <a:rPr lang="ru-RU" altLang="en-US"/>
              <a:t>20.11.16</a:t>
            </a:r>
          </a:p>
        </p:txBody>
      </p:sp>
      <p:sp>
        <p:nvSpPr>
          <p:cNvPr id="16" name="Нижний колонтитул 4"/>
          <p:cNvSpPr>
            <a:spLocks noGrp="1"/>
          </p:cNvSpPr>
          <p:nvPr>
            <p:ph type="ftr" idx="11"/>
          </p:nvPr>
        </p:nvSpPr>
        <p:spPr/>
        <p:txBody>
          <a:bodyPr/>
          <a:lstStyle/>
          <a:p>
            <a:endParaRPr lang="ru-RU" altLang="en-US"/>
          </a:p>
        </p:txBody>
      </p:sp>
      <p:sp>
        <p:nvSpPr>
          <p:cNvPr id="8193" name="Rectangle 1"/>
          <p:cNvSpPr>
            <a:spLocks noGrp="1" noChangeArrowheads="1"/>
          </p:cNvSpPr>
          <p:nvPr>
            <p:ph type="title"/>
          </p:nvPr>
        </p:nvSpPr>
        <p:spPr>
          <a:xfrm>
            <a:off x="628650" y="130175"/>
            <a:ext cx="7883525" cy="1793875"/>
          </a:xfrm>
          <a:ln>
            <a:noFill/>
          </a:ln>
          <a:extLst>
            <a:ext uri="{91240B29-F687-4F45-9708-019B960494DF}">
              <a14:hiddenLine xmlns:a14="http://schemas.microsoft.com/office/drawing/2010/main" w="9360">
                <a:solidFill>
                  <a:srgbClr val="000000"/>
                </a:solidFill>
                <a:round/>
                <a:headEnd/>
                <a:tailEnd/>
              </a14:hiddenLine>
            </a:ext>
          </a:extLst>
        </p:spPr>
        <p:txBody>
          <a:bodyPr lIns="0" tIns="0" rIns="0" bIns="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a:latin typeface="Comic Sans MS" pitchFamily="64" charset="0"/>
              </a:rPr>
              <a:t>Label the pictures with the verbs.</a:t>
            </a:r>
            <a:br>
              <a:rPr lang="en-US" altLang="en-US" sz="3200">
                <a:latin typeface="Comic Sans MS" pitchFamily="64" charset="0"/>
              </a:rPr>
            </a:br>
            <a:r>
              <a:rPr lang="en-US" altLang="en-US" sz="3200">
                <a:latin typeface="Comic Sans MS" pitchFamily="64" charset="0"/>
              </a:rPr>
              <a:t>Listen and check, then say.</a:t>
            </a:r>
            <a:br>
              <a:rPr lang="en-US" altLang="en-US" sz="3200">
                <a:latin typeface="Comic Sans MS" pitchFamily="64" charset="0"/>
              </a:rPr>
            </a:br>
            <a:r>
              <a:rPr lang="en-US" altLang="en-US" sz="3200">
                <a:latin typeface="Comic Sans MS" pitchFamily="64" charset="0"/>
              </a:rPr>
              <a:t>  </a:t>
            </a:r>
            <a:r>
              <a:rPr lang="en-US" altLang="en-US" sz="3200" b="1">
                <a:latin typeface="Comic Sans MS" pitchFamily="64" charset="0"/>
              </a:rPr>
              <a:t>studied   designed  painted       invented      sketched</a:t>
            </a:r>
          </a:p>
        </p:txBody>
      </p:sp>
      <p:sp>
        <p:nvSpPr>
          <p:cNvPr id="8194" name="Rectangle 2"/>
          <p:cNvSpPr>
            <a:spLocks noGrp="1" noChangeArrowheads="1"/>
          </p:cNvSpPr>
          <p:nvPr>
            <p:ph idx="1"/>
          </p:nvPr>
        </p:nvSpPr>
        <p:spPr>
          <a:xfrm>
            <a:off x="628650" y="1825625"/>
            <a:ext cx="7883525" cy="4348163"/>
          </a:xfrm>
          <a:ln/>
        </p:spPr>
        <p:txBody>
          <a:bodyPr/>
          <a:lstStyle/>
          <a:p>
            <a:endParaRPr lang="en-US"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19250"/>
            <a:ext cx="1790700" cy="239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959225"/>
            <a:ext cx="2760663" cy="53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1979613"/>
            <a:ext cx="26289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3890963"/>
            <a:ext cx="2879725" cy="788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1260475"/>
            <a:ext cx="1924050" cy="183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9450" y="3049588"/>
            <a:ext cx="3289300" cy="73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4633913"/>
            <a:ext cx="2339975"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4830763"/>
            <a:ext cx="3895725"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388" y="3779838"/>
            <a:ext cx="1979612" cy="2379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0088" y="5940425"/>
            <a:ext cx="3862387" cy="849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5" name="AutoShape 13"/>
          <p:cNvSpPr>
            <a:spLocks noChangeArrowheads="1"/>
          </p:cNvSpPr>
          <p:nvPr/>
        </p:nvSpPr>
        <p:spPr bwMode="auto">
          <a:xfrm>
            <a:off x="85725" y="171450"/>
            <a:ext cx="814388" cy="728663"/>
          </a:xfrm>
          <a:prstGeom prst="roundRect">
            <a:avLst>
              <a:gd name="adj" fmla="val 21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additive="repl">
                                        <p:cTn id="6" dur="1" fill="hold">
                                          <p:stCondLst>
                                            <p:cond delay="0"/>
                                          </p:stCondLst>
                                        </p:cTn>
                                        <p:tgtEl>
                                          <p:spTgt spid="8205"/>
                                        </p:tgtEl>
                                        <p:attrNameLst>
                                          <p:attrName>style.visibility</p:attrName>
                                        </p:attrNameLst>
                                      </p:cBhvr>
                                      <p:to>
                                        <p:strVal val="visible"/>
                                      </p:to>
                                    </p:set>
                                    <p:animEffect transition="in" filter="slide(fromBottom)">
                                      <p:cBhvr additive="repl">
                                        <p:cTn id="7"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3"/>
          <p:cNvSpPr>
            <a:spLocks noGrp="1"/>
          </p:cNvSpPr>
          <p:nvPr>
            <p:ph type="dt" idx="10"/>
          </p:nvPr>
        </p:nvSpPr>
        <p:spPr/>
        <p:txBody>
          <a:bodyPr/>
          <a:lstStyle/>
          <a:p>
            <a:r>
              <a:rPr lang="ru-RU" altLang="en-US"/>
              <a:t>20.11.16</a:t>
            </a:r>
          </a:p>
        </p:txBody>
      </p:sp>
      <p:sp>
        <p:nvSpPr>
          <p:cNvPr id="12" name="Нижний колонтитул 4"/>
          <p:cNvSpPr>
            <a:spLocks noGrp="1"/>
          </p:cNvSpPr>
          <p:nvPr>
            <p:ph type="ftr" idx="11"/>
          </p:nvPr>
        </p:nvSpPr>
        <p:spPr/>
        <p:txBody>
          <a:bodyPr/>
          <a:lstStyle/>
          <a:p>
            <a:endParaRPr lang="ru-RU" altLang="en-US"/>
          </a:p>
        </p:txBody>
      </p:sp>
      <p:sp>
        <p:nvSpPr>
          <p:cNvPr id="9217" name="Rectangle 1"/>
          <p:cNvSpPr>
            <a:spLocks noGrp="1" noChangeArrowheads="1"/>
          </p:cNvSpPr>
          <p:nvPr>
            <p:ph type="title"/>
          </p:nvPr>
        </p:nvSpPr>
        <p:spPr>
          <a:xfrm>
            <a:off x="360363" y="514350"/>
            <a:ext cx="8783637" cy="1849438"/>
          </a:xfrm>
          <a:ln>
            <a:noFill/>
          </a:ln>
          <a:extLst>
            <a:ext uri="{91240B29-F687-4F45-9708-019B960494DF}">
              <a14:hiddenLine xmlns:a14="http://schemas.microsoft.com/office/drawing/2010/main" w="9360">
                <a:solidFill>
                  <a:srgbClr val="000000"/>
                </a:solidFill>
                <a:round/>
                <a:headEnd/>
                <a:tailEnd/>
              </a14:hiddenLine>
            </a:ext>
          </a:extLst>
        </p:spPr>
        <p:txBody>
          <a:bodyPr lIns="0" tIns="0" rIns="0" bIns="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200">
                <a:latin typeface="Comic Sans MS" pitchFamily="64" charset="0"/>
              </a:rPr>
              <a:t>Leonardo da Vinci did all the things in Ex1. What do you know about him? What else would you like to know?</a:t>
            </a:r>
            <a:br>
              <a:rPr lang="en-US" altLang="en-US" sz="2200">
                <a:latin typeface="Comic Sans MS" pitchFamily="64" charset="0"/>
              </a:rPr>
            </a:br>
            <a:r>
              <a:rPr lang="en-US" altLang="en-US" sz="2200">
                <a:latin typeface="Comic Sans MS" pitchFamily="64" charset="0"/>
              </a:rPr>
              <a:t> Write four questions about what he did.</a:t>
            </a:r>
            <a:br>
              <a:rPr lang="en-US" altLang="en-US" sz="2200">
                <a:latin typeface="Comic Sans MS" pitchFamily="64" charset="0"/>
              </a:rPr>
            </a:br>
            <a:r>
              <a:rPr lang="en-US" altLang="en-US" sz="2200">
                <a:latin typeface="Comic Sans MS" pitchFamily="64" charset="0"/>
              </a:rPr>
              <a:t>Listen and read the text to see if you can answer your questions.</a:t>
            </a:r>
            <a:br>
              <a:rPr lang="en-US" altLang="en-US" sz="2200">
                <a:latin typeface="Comic Sans MS" pitchFamily="64" charset="0"/>
              </a:rPr>
            </a:br>
            <a:r>
              <a:rPr lang="en-US" altLang="en-US" sz="2200">
                <a:latin typeface="Comic Sans MS" pitchFamily="64" charset="0"/>
              </a:rPr>
              <a:t>Read again and mark the sentences </a:t>
            </a:r>
            <a:r>
              <a:rPr lang="en-US" altLang="en-US" sz="2200" b="1">
                <a:latin typeface="Comic Sans MS" pitchFamily="64" charset="0"/>
              </a:rPr>
              <a:t>T(true), F(false) or NS(not stated).</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479675"/>
            <a:ext cx="5940425"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5400675" y="2339975"/>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F</a:t>
            </a:r>
          </a:p>
        </p:txBody>
      </p:sp>
      <p:sp>
        <p:nvSpPr>
          <p:cNvPr id="9220" name="Text Box 4"/>
          <p:cNvSpPr txBox="1">
            <a:spLocks noChangeArrowheads="1"/>
          </p:cNvSpPr>
          <p:nvPr/>
        </p:nvSpPr>
        <p:spPr bwMode="auto">
          <a:xfrm>
            <a:off x="5400675" y="3067050"/>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F</a:t>
            </a:r>
          </a:p>
        </p:txBody>
      </p:sp>
      <p:sp>
        <p:nvSpPr>
          <p:cNvPr id="9221" name="Text Box 5"/>
          <p:cNvSpPr txBox="1">
            <a:spLocks noChangeArrowheads="1"/>
          </p:cNvSpPr>
          <p:nvPr/>
        </p:nvSpPr>
        <p:spPr bwMode="auto">
          <a:xfrm>
            <a:off x="5400675" y="3600450"/>
            <a:ext cx="12604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Ns</a:t>
            </a:r>
          </a:p>
        </p:txBody>
      </p:sp>
      <p:sp>
        <p:nvSpPr>
          <p:cNvPr id="9222" name="Text Box 6"/>
          <p:cNvSpPr txBox="1">
            <a:spLocks noChangeArrowheads="1"/>
          </p:cNvSpPr>
          <p:nvPr/>
        </p:nvSpPr>
        <p:spPr bwMode="auto">
          <a:xfrm>
            <a:off x="5400675" y="4500563"/>
            <a:ext cx="720725"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T</a:t>
            </a:r>
          </a:p>
        </p:txBody>
      </p:sp>
      <p:sp>
        <p:nvSpPr>
          <p:cNvPr id="9223" name="Text Box 7"/>
          <p:cNvSpPr txBox="1">
            <a:spLocks noChangeArrowheads="1"/>
          </p:cNvSpPr>
          <p:nvPr/>
        </p:nvSpPr>
        <p:spPr bwMode="auto">
          <a:xfrm>
            <a:off x="5400675" y="5400675"/>
            <a:ext cx="10795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Ns</a:t>
            </a:r>
          </a:p>
        </p:txBody>
      </p:sp>
      <p:sp>
        <p:nvSpPr>
          <p:cNvPr id="9224" name="Text Box 8"/>
          <p:cNvSpPr txBox="1">
            <a:spLocks noChangeArrowheads="1"/>
          </p:cNvSpPr>
          <p:nvPr/>
        </p:nvSpPr>
        <p:spPr bwMode="auto">
          <a:xfrm>
            <a:off x="5400675" y="5946775"/>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r>
              <a:rPr lang="ru-RU" altLang="en-US" sz="4400">
                <a:solidFill>
                  <a:srgbClr val="FF0000"/>
                </a:solidFill>
                <a:latin typeface="Arial Black" pitchFamily="32" charset="0"/>
              </a:rPr>
              <a:t>F</a:t>
            </a:r>
          </a:p>
        </p:txBody>
      </p:sp>
      <p:sp>
        <p:nvSpPr>
          <p:cNvPr id="9225" name="AutoShape 9"/>
          <p:cNvSpPr>
            <a:spLocks noChangeArrowheads="1"/>
          </p:cNvSpPr>
          <p:nvPr/>
        </p:nvSpPr>
        <p:spPr bwMode="auto">
          <a:xfrm>
            <a:off x="8099425" y="2332038"/>
            <a:ext cx="814388" cy="728662"/>
          </a:xfrm>
          <a:prstGeom prst="roundRect">
            <a:avLst>
              <a:gd name="adj" fmla="val 21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additive="repl">
                                        <p:cTn id="6" dur="1" fill="hold">
                                          <p:stCondLst>
                                            <p:cond delay="0"/>
                                          </p:stCondLst>
                                        </p:cTn>
                                        <p:tgtEl>
                                          <p:spTgt spid="9225"/>
                                        </p:tgtEl>
                                        <p:attrNameLst>
                                          <p:attrName>style.visibility</p:attrName>
                                        </p:attrNameLst>
                                      </p:cBhvr>
                                      <p:to>
                                        <p:strVal val="visible"/>
                                      </p:to>
                                    </p:set>
                                    <p:anim calcmode="lin" valueType="num">
                                      <p:cBhvr additive="repl">
                                        <p:cTn id="7" dur="500" fill="hold"/>
                                        <p:tgtEl>
                                          <p:spTgt spid="9225"/>
                                        </p:tgtEl>
                                        <p:attrNameLst>
                                          <p:attrName>ppt_x</p:attrName>
                                        </p:attrNameLst>
                                      </p:cBhvr>
                                      <p:tavLst>
                                        <p:tav tm="100000">
                                          <p:val>
                                            <p:strVal val="#ppt_x"/>
                                          </p:val>
                                        </p:tav>
                                        <p:tav>
                                          <p:val>
                                            <p:strVal val="#ppt_x"/>
                                          </p:val>
                                        </p:tav>
                                      </p:tavLst>
                                    </p:anim>
                                    <p:anim calcmode="lin" valueType="num">
                                      <p:cBhvr additive="repl">
                                        <p:cTn id="8" dur="500" fill="hold"/>
                                        <p:tgtEl>
                                          <p:spTgt spid="9225"/>
                                        </p:tgtEl>
                                        <p:attrNameLst>
                                          <p:attrName>ppt_y</p:attrName>
                                        </p:attrNameLst>
                                      </p:cBhvr>
                                      <p:tavLst>
                                        <p:tav tm="100000">
                                          <p:val>
                                            <p:strVal val="1+#ppt_h/2"/>
                                          </p:val>
                                        </p:tav>
                                        <p:tav>
                                          <p:val>
                                            <p:strVal val="#ppt_y"/>
                                          </p:val>
                                        </p:tav>
                                      </p:tavLst>
                                    </p:anim>
                                  </p:childTnLst>
                                </p:cTn>
                              </p:par>
                              <p:par>
                                <p:cTn id="9" presetID="22" presetClass="entr" presetSubtype="4" fill="hold" nodeType="withEffect">
                                  <p:stCondLst>
                                    <p:cond delay="0"/>
                                  </p:stCondLst>
                                  <p:childTnLst>
                                    <p:set>
                                      <p:cBhvr additive="repl">
                                        <p:cTn id="10" dur="1" fill="hold">
                                          <p:stCondLst>
                                            <p:cond delay="0"/>
                                          </p:stCondLst>
                                        </p:cTn>
                                        <p:tgtEl>
                                          <p:spTgt spid="9219"/>
                                        </p:tgtEl>
                                        <p:attrNameLst>
                                          <p:attrName>style.visibility</p:attrName>
                                        </p:attrNameLst>
                                      </p:cBhvr>
                                      <p:to>
                                        <p:strVal val="visible"/>
                                      </p:to>
                                    </p:set>
                                    <p:animEffect transition="in" filter="wipe(down)">
                                      <p:cBhvr additive="repl">
                                        <p:cTn id="11" dur="500"/>
                                        <p:tgtEl>
                                          <p:spTgt spid="92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additive="repl">
                                        <p:cTn id="15" dur="1" fill="hold">
                                          <p:stCondLst>
                                            <p:cond delay="0"/>
                                          </p:stCondLst>
                                        </p:cTn>
                                        <p:tgtEl>
                                          <p:spTgt spid="9220"/>
                                        </p:tgtEl>
                                        <p:attrNameLst>
                                          <p:attrName>style.visibility</p:attrName>
                                        </p:attrNameLst>
                                      </p:cBhvr>
                                      <p:to>
                                        <p:strVal val="visible"/>
                                      </p:to>
                                    </p:set>
                                    <p:animEffect transition="in" filter="wipe(down)">
                                      <p:cBhvr additive="repl">
                                        <p:cTn id="16" dur="500"/>
                                        <p:tgtEl>
                                          <p:spTgt spid="92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additive="repl">
                                        <p:cTn id="20" dur="1" fill="hold">
                                          <p:stCondLst>
                                            <p:cond delay="0"/>
                                          </p:stCondLst>
                                        </p:cTn>
                                        <p:tgtEl>
                                          <p:spTgt spid="9221"/>
                                        </p:tgtEl>
                                        <p:attrNameLst>
                                          <p:attrName>style.visibility</p:attrName>
                                        </p:attrNameLst>
                                      </p:cBhvr>
                                      <p:to>
                                        <p:strVal val="visible"/>
                                      </p:to>
                                    </p:set>
                                    <p:animEffect transition="in" filter="wipe(down)">
                                      <p:cBhvr additive="repl">
                                        <p:cTn id="21" dur="500"/>
                                        <p:tgtEl>
                                          <p:spTgt spid="92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additive="repl">
                                        <p:cTn id="25" dur="1" fill="hold">
                                          <p:stCondLst>
                                            <p:cond delay="0"/>
                                          </p:stCondLst>
                                        </p:cTn>
                                        <p:tgtEl>
                                          <p:spTgt spid="9222"/>
                                        </p:tgtEl>
                                        <p:attrNameLst>
                                          <p:attrName>style.visibility</p:attrName>
                                        </p:attrNameLst>
                                      </p:cBhvr>
                                      <p:to>
                                        <p:strVal val="visible"/>
                                      </p:to>
                                    </p:set>
                                    <p:animEffect transition="in" filter="wipe(down)">
                                      <p:cBhvr additive="repl">
                                        <p:cTn id="26" dur="500"/>
                                        <p:tgtEl>
                                          <p:spTgt spid="92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additive="repl">
                                        <p:cTn id="30" dur="1" fill="hold">
                                          <p:stCondLst>
                                            <p:cond delay="0"/>
                                          </p:stCondLst>
                                        </p:cTn>
                                        <p:tgtEl>
                                          <p:spTgt spid="9223"/>
                                        </p:tgtEl>
                                        <p:attrNameLst>
                                          <p:attrName>style.visibility</p:attrName>
                                        </p:attrNameLst>
                                      </p:cBhvr>
                                      <p:to>
                                        <p:strVal val="visible"/>
                                      </p:to>
                                    </p:set>
                                    <p:animEffect transition="in" filter="wipe(down)">
                                      <p:cBhvr additive="repl">
                                        <p:cTn id="31" dur="500"/>
                                        <p:tgtEl>
                                          <p:spTgt spid="92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fill="hold" nodeType="clickEffect">
                                  <p:stCondLst>
                                    <p:cond delay="0"/>
                                  </p:stCondLst>
                                  <p:childTnLst>
                                    <p:set>
                                      <p:cBhvr additive="repl">
                                        <p:cTn id="35" dur="1" fill="hold">
                                          <p:stCondLst>
                                            <p:cond delay="0"/>
                                          </p:stCondLst>
                                        </p:cTn>
                                        <p:tgtEl>
                                          <p:spTgt spid="9224"/>
                                        </p:tgtEl>
                                        <p:attrNameLst>
                                          <p:attrName>style.visibility</p:attrName>
                                        </p:attrNameLst>
                                      </p:cBhvr>
                                      <p:to>
                                        <p:strVal val="visible"/>
                                      </p:to>
                                    </p:set>
                                    <p:anim calcmode="lin" valueType="num">
                                      <p:cBhvr additive="repl">
                                        <p:cTn id="36" dur="500" fill="hold"/>
                                        <p:tgtEl>
                                          <p:spTgt spid="9224"/>
                                        </p:tgtEl>
                                        <p:attrNameLst>
                                          <p:attrName>ppt_w</p:attrName>
                                        </p:attrNameLst>
                                      </p:cBhvr>
                                      <p:tavLst>
                                        <p:tav tm="100000">
                                          <p:val>
                                            <p:strVal val="0"/>
                                          </p:val>
                                        </p:tav>
                                        <p:tav>
                                          <p:val>
                                            <p:strVal val="#ppt_w"/>
                                          </p:val>
                                        </p:tav>
                                      </p:tavLst>
                                    </p:anim>
                                    <p:anim calcmode="lin" valueType="num">
                                      <p:cBhvr additive="repl">
                                        <p:cTn id="37" dur="500" fill="hold"/>
                                        <p:tgtEl>
                                          <p:spTgt spid="9224"/>
                                        </p:tgtEl>
                                        <p:attrNameLst>
                                          <p:attrName>ppt_h</p:attrName>
                                        </p:attrNameLst>
                                      </p:cBhvr>
                                      <p:tavLst>
                                        <p:tav tm="100000">
                                          <p:val>
                                            <p:strVal val="0"/>
                                          </p:val>
                                        </p:tav>
                                        <p:tav>
                                          <p:val>
                                            <p:strVal val="#ppt_h"/>
                                          </p:val>
                                        </p:tav>
                                      </p:tavLst>
                                    </p:anim>
                                    <p:animEffect transition="in" filter="fade">
                                      <p:cBhvr additive="repl">
                                        <p:cTn id="38"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2"/>
          <p:cNvSpPr>
            <a:spLocks noGrp="1"/>
          </p:cNvSpPr>
          <p:nvPr>
            <p:ph type="dt" idx="10"/>
          </p:nvPr>
        </p:nvSpPr>
        <p:spPr/>
        <p:txBody>
          <a:bodyPr/>
          <a:lstStyle/>
          <a:p>
            <a:r>
              <a:rPr lang="ru-RU" altLang="en-US"/>
              <a:t>20.11.16</a:t>
            </a:r>
          </a:p>
        </p:txBody>
      </p:sp>
      <p:sp>
        <p:nvSpPr>
          <p:cNvPr id="14" name="Нижний колонтитул 3"/>
          <p:cNvSpPr>
            <a:spLocks noGrp="1"/>
          </p:cNvSpPr>
          <p:nvPr>
            <p:ph type="ftr" idx="11"/>
          </p:nvPr>
        </p:nvSpPr>
        <p:spPr/>
        <p:txBody>
          <a:bodyPr/>
          <a:lstStyle/>
          <a:p>
            <a:endParaRPr lang="ru-RU" altLang="en-US"/>
          </a:p>
        </p:txBody>
      </p:sp>
      <p:sp>
        <p:nvSpPr>
          <p:cNvPr id="10241" name="Rectangle 1"/>
          <p:cNvSpPr>
            <a:spLocks noGrp="1" noChangeArrowheads="1"/>
          </p:cNvSpPr>
          <p:nvPr>
            <p:ph type="title"/>
          </p:nvPr>
        </p:nvSpPr>
        <p:spPr>
          <a:xfrm>
            <a:off x="539750" y="184150"/>
            <a:ext cx="7920038" cy="6472238"/>
          </a:xfrm>
          <a:ln>
            <a:noFill/>
          </a:ln>
          <a:extLst>
            <a:ext uri="{91240B29-F687-4F45-9708-019B960494DF}">
              <a14:hiddenLine xmlns:a14="http://schemas.microsoft.com/office/drawing/2010/main" w="9360">
                <a:solidFill>
                  <a:srgbClr val="000000"/>
                </a:solidFill>
                <a:round/>
                <a:headEnd/>
                <a:tailEnd/>
              </a14:hiddenLine>
            </a:ext>
          </a:extLst>
        </p:spPr>
        <p:txBody>
          <a:bodyPr lIns="0" tIns="0" rIns="0" bIns="0"/>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ru-RU" altLang="en-US" sz="2200" b="1">
                <a:latin typeface="Times New Roman" pitchFamily="16" charset="0"/>
              </a:rPr>
              <a:t>Choose the correct item.</a:t>
            </a:r>
            <a:br>
              <a:rPr lang="ru-RU" altLang="en-US" sz="2200" b="1">
                <a:latin typeface="Times New Roman" pitchFamily="16" charset="0"/>
              </a:rPr>
            </a:br>
            <a:r>
              <a:rPr lang="en-GB" altLang="en-US" sz="2200" b="1">
                <a:latin typeface="Times New Roman" pitchFamily="16" charset="0"/>
              </a:rPr>
              <a:t>1</a:t>
            </a:r>
            <a:r>
              <a:rPr lang="en-GB" altLang="en-US" sz="2200">
                <a:latin typeface="Times New Roman" pitchFamily="16" charset="0"/>
              </a:rPr>
              <a:t>	</a:t>
            </a:r>
            <a:r>
              <a:rPr lang="ru-RU" altLang="en-US" sz="2200">
                <a:latin typeface="Times New Roman" pitchFamily="16" charset="0"/>
              </a:rPr>
              <a:t>When did you … this picture?</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finished	</a:t>
            </a:r>
            <a:r>
              <a:rPr lang="ru-RU" altLang="en-US" sz="2200" b="1">
                <a:latin typeface="Times New Roman" pitchFamily="16" charset="0"/>
              </a:rPr>
              <a:t>B</a:t>
            </a:r>
            <a:r>
              <a:rPr lang="ru-RU" altLang="en-US" sz="2200">
                <a:latin typeface="Times New Roman" pitchFamily="16" charset="0"/>
              </a:rPr>
              <a:t>	finish	</a:t>
            </a:r>
            <a:r>
              <a:rPr lang="ru-RU" altLang="en-US" sz="2200" b="1">
                <a:latin typeface="Times New Roman" pitchFamily="16" charset="0"/>
              </a:rPr>
              <a:t>C</a:t>
            </a:r>
            <a:r>
              <a:rPr lang="ru-RU" altLang="en-US" sz="2200">
                <a:latin typeface="Times New Roman" pitchFamily="16" charset="0"/>
              </a:rPr>
              <a:t>	finishing</a:t>
            </a:r>
            <a:br>
              <a:rPr lang="ru-RU" altLang="en-US" sz="2200">
                <a:latin typeface="Times New Roman" pitchFamily="16" charset="0"/>
              </a:rPr>
            </a:br>
            <a:r>
              <a:rPr lang="en-GB" altLang="en-US" sz="2200" b="1">
                <a:latin typeface="Times New Roman" pitchFamily="16" charset="0"/>
              </a:rPr>
              <a:t>2</a:t>
            </a:r>
            <a:r>
              <a:rPr lang="en-GB" altLang="en-US" sz="2200">
                <a:latin typeface="Times New Roman" pitchFamily="16" charset="0"/>
              </a:rPr>
              <a:t>	</a:t>
            </a:r>
            <a:r>
              <a:rPr lang="ru-RU" altLang="en-US" sz="2200">
                <a:latin typeface="Times New Roman" pitchFamily="16" charset="0"/>
              </a:rPr>
              <a:t>Who  … that invention?</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created 	</a:t>
            </a:r>
            <a:r>
              <a:rPr lang="ru-RU" altLang="en-US" sz="2200" b="1">
                <a:latin typeface="Times New Roman" pitchFamily="16" charset="0"/>
              </a:rPr>
              <a:t>B</a:t>
            </a:r>
            <a:r>
              <a:rPr lang="ru-RU" altLang="en-US" sz="2200">
                <a:latin typeface="Times New Roman" pitchFamily="16" charset="0"/>
              </a:rPr>
              <a:t>	did create	</a:t>
            </a:r>
            <a:r>
              <a:rPr lang="ru-RU" altLang="en-US" sz="2200" b="1">
                <a:latin typeface="Times New Roman" pitchFamily="16" charset="0"/>
              </a:rPr>
              <a:t>C </a:t>
            </a:r>
            <a:r>
              <a:rPr lang="ru-RU" altLang="en-US" sz="2200">
                <a:latin typeface="Times New Roman" pitchFamily="16" charset="0"/>
              </a:rPr>
              <a:t>create</a:t>
            </a:r>
            <a:br>
              <a:rPr lang="ru-RU" altLang="en-US" sz="2200">
                <a:latin typeface="Times New Roman" pitchFamily="16" charset="0"/>
              </a:rPr>
            </a:br>
            <a:r>
              <a:rPr lang="en-GB" altLang="en-US" sz="2200" b="1">
                <a:latin typeface="Times New Roman" pitchFamily="16" charset="0"/>
              </a:rPr>
              <a:t>3</a:t>
            </a:r>
            <a:r>
              <a:rPr lang="en-GB" altLang="en-US" sz="2200">
                <a:latin typeface="Times New Roman" pitchFamily="16" charset="0"/>
              </a:rPr>
              <a:t>	</a:t>
            </a:r>
            <a:r>
              <a:rPr lang="ru-RU" altLang="en-US" sz="2200">
                <a:latin typeface="Times New Roman" pitchFamily="16" charset="0"/>
              </a:rPr>
              <a:t>… writing on the table!</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stop	</a:t>
            </a:r>
            <a:r>
              <a:rPr lang="ru-RU" altLang="en-US" sz="2200" b="1">
                <a:latin typeface="Times New Roman" pitchFamily="16" charset="0"/>
              </a:rPr>
              <a:t>B</a:t>
            </a:r>
            <a:r>
              <a:rPr lang="ru-RU" altLang="en-US" sz="2200">
                <a:latin typeface="Times New Roman" pitchFamily="16" charset="0"/>
              </a:rPr>
              <a:t>	stopped	 </a:t>
            </a:r>
            <a:r>
              <a:rPr lang="ru-RU" altLang="en-US" sz="2200" b="1">
                <a:latin typeface="Times New Roman" pitchFamily="16" charset="0"/>
              </a:rPr>
              <a:t>C</a:t>
            </a:r>
            <a:r>
              <a:rPr lang="ru-RU" altLang="en-US" sz="2200">
                <a:latin typeface="Times New Roman" pitchFamily="16" charset="0"/>
              </a:rPr>
              <a:t>   stopping</a:t>
            </a:r>
            <a:br>
              <a:rPr lang="ru-RU" altLang="en-US" sz="2200">
                <a:latin typeface="Times New Roman" pitchFamily="16" charset="0"/>
              </a:rPr>
            </a:br>
            <a:r>
              <a:rPr lang="en-GB" altLang="en-US" sz="2200" b="1">
                <a:latin typeface="Times New Roman" pitchFamily="16" charset="0"/>
              </a:rPr>
              <a:t>4</a:t>
            </a:r>
            <a:r>
              <a:rPr lang="en-GB" altLang="en-US" sz="2200">
                <a:latin typeface="Times New Roman" pitchFamily="16" charset="0"/>
              </a:rPr>
              <a:t>	</a:t>
            </a:r>
            <a:r>
              <a:rPr lang="ru-RU" altLang="en-US" sz="2200">
                <a:latin typeface="Times New Roman" pitchFamily="16" charset="0"/>
              </a:rPr>
              <a:t>My sister … painting last year.</a:t>
            </a:r>
            <a:br>
              <a:rPr lang="ru-RU" altLang="en-US" sz="2200">
                <a:latin typeface="Times New Roman" pitchFamily="16" charset="0"/>
              </a:rPr>
            </a:br>
            <a:r>
              <a:rPr lang="ru-RU" altLang="en-US" sz="2200">
                <a:latin typeface="Times New Roman" pitchFamily="16" charset="0"/>
              </a:rPr>
              <a:t>      </a:t>
            </a:r>
            <a:r>
              <a:rPr lang="en-US" altLang="en-US" sz="2200">
                <a:latin typeface="Times New Roman" pitchFamily="16" charset="0"/>
              </a:rPr>
              <a:t>A</a:t>
            </a:r>
            <a:r>
              <a:rPr lang="ru-RU" altLang="en-US" sz="2200">
                <a:latin typeface="Times New Roman" pitchFamily="16" charset="0"/>
              </a:rPr>
              <a:t>	tryed	</a:t>
            </a:r>
            <a:r>
              <a:rPr lang="ru-RU" altLang="en-US" sz="2200" b="1">
                <a:latin typeface="Times New Roman" pitchFamily="16" charset="0"/>
              </a:rPr>
              <a:t>B</a:t>
            </a:r>
            <a:r>
              <a:rPr lang="ru-RU" altLang="en-US" sz="2200">
                <a:latin typeface="Times New Roman" pitchFamily="16" charset="0"/>
              </a:rPr>
              <a:t>	tried	 </a:t>
            </a:r>
            <a:r>
              <a:rPr lang="ru-RU" altLang="en-US" sz="2200" b="1">
                <a:latin typeface="Times New Roman" pitchFamily="16" charset="0"/>
              </a:rPr>
              <a:t>C</a:t>
            </a:r>
            <a:r>
              <a:rPr lang="ru-RU" altLang="en-US" sz="2200">
                <a:latin typeface="Times New Roman" pitchFamily="16" charset="0"/>
              </a:rPr>
              <a:t>   trying</a:t>
            </a:r>
            <a:br>
              <a:rPr lang="ru-RU" altLang="en-US" sz="2200">
                <a:latin typeface="Times New Roman" pitchFamily="16" charset="0"/>
              </a:rPr>
            </a:br>
            <a:r>
              <a:rPr lang="ru-RU" altLang="en-US" sz="2200" b="1">
                <a:latin typeface="Times New Roman" pitchFamily="16" charset="0"/>
              </a:rPr>
              <a:t>5.</a:t>
            </a:r>
            <a:r>
              <a:rPr lang="ru-RU" altLang="en-US" sz="2200">
                <a:latin typeface="Times New Roman" pitchFamily="16" charset="0"/>
              </a:rPr>
              <a:t> </a:t>
            </a:r>
            <a:r>
              <a:rPr lang="en-US" altLang="en-US" sz="2200">
                <a:latin typeface="Times New Roman" pitchFamily="16" charset="0"/>
              </a:rPr>
              <a:t>Why did he …. so early?</a:t>
            </a:r>
            <a:br>
              <a:rPr lang="en-US"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died	</a:t>
            </a:r>
            <a:r>
              <a:rPr lang="ru-RU" altLang="en-US" sz="2200" b="1">
                <a:latin typeface="Times New Roman" pitchFamily="16" charset="0"/>
              </a:rPr>
              <a:t>B</a:t>
            </a:r>
            <a:r>
              <a:rPr lang="ru-RU" altLang="en-US" sz="2200">
                <a:latin typeface="Times New Roman" pitchFamily="16" charset="0"/>
              </a:rPr>
              <a:t>	dyed	</a:t>
            </a:r>
            <a:r>
              <a:rPr lang="ru-RU" altLang="en-US" sz="2200" b="1">
                <a:latin typeface="Times New Roman" pitchFamily="16" charset="0"/>
              </a:rPr>
              <a:t>C</a:t>
            </a:r>
            <a:r>
              <a:rPr lang="ru-RU" altLang="en-US" sz="2200">
                <a:latin typeface="Times New Roman" pitchFamily="16" charset="0"/>
              </a:rPr>
              <a:t>   die</a:t>
            </a:r>
            <a:br>
              <a:rPr lang="ru-RU" altLang="en-US" sz="2200">
                <a:latin typeface="Times New Roman" pitchFamily="16" charset="0"/>
              </a:rPr>
            </a:br>
            <a:r>
              <a:rPr lang="ru-RU" altLang="en-US" sz="2200" b="1">
                <a:latin typeface="Times New Roman" pitchFamily="16" charset="0"/>
              </a:rPr>
              <a:t>6</a:t>
            </a:r>
            <a:r>
              <a:rPr lang="ru-RU" altLang="en-US" sz="2200">
                <a:latin typeface="Times New Roman" pitchFamily="16" charset="0"/>
              </a:rPr>
              <a:t>	. What … he … in his life?</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did achieve	</a:t>
            </a:r>
            <a:r>
              <a:rPr lang="ru-RU" altLang="en-US" sz="2200" b="1">
                <a:latin typeface="Times New Roman" pitchFamily="16" charset="0"/>
              </a:rPr>
              <a:t>B</a:t>
            </a:r>
            <a:r>
              <a:rPr lang="ru-RU" altLang="en-US" sz="2200">
                <a:latin typeface="Times New Roman" pitchFamily="16" charset="0"/>
              </a:rPr>
              <a:t> was achieving	</a:t>
            </a:r>
            <a:r>
              <a:rPr lang="ru-RU" altLang="en-US" sz="2200" b="1">
                <a:latin typeface="Times New Roman" pitchFamily="16" charset="0"/>
              </a:rPr>
              <a:t>C</a:t>
            </a:r>
            <a:r>
              <a:rPr lang="ru-RU" altLang="en-US" sz="2200">
                <a:latin typeface="Times New Roman" pitchFamily="16" charset="0"/>
              </a:rPr>
              <a:t>	achieved</a:t>
            </a:r>
            <a:br>
              <a:rPr lang="ru-RU" altLang="en-US" sz="2200">
                <a:latin typeface="Times New Roman" pitchFamily="16" charset="0"/>
              </a:rPr>
            </a:br>
            <a:r>
              <a:rPr lang="ru-RU" altLang="en-US" sz="2200" b="1">
                <a:latin typeface="Times New Roman" pitchFamily="16" charset="0"/>
              </a:rPr>
              <a:t>7.</a:t>
            </a:r>
            <a:r>
              <a:rPr lang="ru-RU" altLang="en-US" sz="2200">
                <a:latin typeface="Times New Roman" pitchFamily="16" charset="0"/>
              </a:rPr>
              <a:t>	At five we … in the garden.</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were walking	</a:t>
            </a:r>
            <a:r>
              <a:rPr lang="ru-RU" altLang="en-US" sz="2200" b="1">
                <a:latin typeface="Times New Roman" pitchFamily="16" charset="0"/>
              </a:rPr>
              <a:t>B</a:t>
            </a:r>
            <a:r>
              <a:rPr lang="ru-RU" altLang="en-US" sz="2200">
                <a:latin typeface="Times New Roman" pitchFamily="16" charset="0"/>
              </a:rPr>
              <a:t> waked	</a:t>
            </a:r>
            <a:r>
              <a:rPr lang="ru-RU" altLang="en-US" sz="2200" b="1">
                <a:latin typeface="Times New Roman" pitchFamily="16" charset="0"/>
              </a:rPr>
              <a:t>C</a:t>
            </a:r>
            <a:r>
              <a:rPr lang="ru-RU" altLang="en-US" sz="2200">
                <a:latin typeface="Times New Roman" pitchFamily="16" charset="0"/>
              </a:rPr>
              <a:t>	walking</a:t>
            </a:r>
            <a:br>
              <a:rPr lang="ru-RU" altLang="en-US" sz="2200">
                <a:latin typeface="Times New Roman" pitchFamily="16" charset="0"/>
              </a:rPr>
            </a:br>
            <a:r>
              <a:rPr lang="ru-RU" altLang="en-US" sz="2200" b="1">
                <a:latin typeface="Times New Roman" pitchFamily="16" charset="0"/>
              </a:rPr>
              <a:t>8.</a:t>
            </a:r>
            <a:r>
              <a:rPr lang="ru-RU" altLang="en-US" sz="2200">
                <a:latin typeface="Times New Roman" pitchFamily="16" charset="0"/>
              </a:rPr>
              <a:t>	… did that girl go last night?</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When	</a:t>
            </a:r>
            <a:r>
              <a:rPr lang="ru-RU" altLang="en-US" sz="2200" b="1">
                <a:latin typeface="Times New Roman" pitchFamily="16" charset="0"/>
              </a:rPr>
              <a:t>B</a:t>
            </a:r>
            <a:r>
              <a:rPr lang="ru-RU" altLang="en-US" sz="2200">
                <a:latin typeface="Times New Roman" pitchFamily="16" charset="0"/>
              </a:rPr>
              <a:t>	How long	</a:t>
            </a:r>
            <a:r>
              <a:rPr lang="ru-RU" altLang="en-US" sz="2200" b="1">
                <a:latin typeface="Times New Roman" pitchFamily="16" charset="0"/>
              </a:rPr>
              <a:t>C</a:t>
            </a:r>
            <a:r>
              <a:rPr lang="ru-RU" altLang="en-US" sz="2200">
                <a:latin typeface="Times New Roman" pitchFamily="16" charset="0"/>
              </a:rPr>
              <a:t> Where</a:t>
            </a:r>
            <a:br>
              <a:rPr lang="ru-RU" altLang="en-US" sz="2200">
                <a:latin typeface="Times New Roman" pitchFamily="16" charset="0"/>
              </a:rPr>
            </a:br>
            <a:r>
              <a:rPr lang="ru-RU" altLang="en-US" sz="2200">
                <a:latin typeface="Times New Roman" pitchFamily="16" charset="0"/>
              </a:rPr>
              <a:t>9.   It was raining …..</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yesterday	</a:t>
            </a:r>
            <a:r>
              <a:rPr lang="ru-RU" altLang="en-US" sz="2200" b="1">
                <a:latin typeface="Times New Roman" pitchFamily="16" charset="0"/>
              </a:rPr>
              <a:t>B</a:t>
            </a:r>
            <a:r>
              <a:rPr lang="ru-RU" altLang="en-US" sz="2200">
                <a:latin typeface="Times New Roman" pitchFamily="16" charset="0"/>
              </a:rPr>
              <a:t>	all day 	</a:t>
            </a:r>
            <a:r>
              <a:rPr lang="ru-RU" altLang="en-US" sz="2200" b="1">
                <a:latin typeface="Times New Roman" pitchFamily="16" charset="0"/>
              </a:rPr>
              <a:t>C</a:t>
            </a:r>
            <a:r>
              <a:rPr lang="ru-RU" altLang="en-US" sz="2200">
                <a:latin typeface="Times New Roman" pitchFamily="16" charset="0"/>
              </a:rPr>
              <a:t>   last week</a:t>
            </a:r>
            <a:br>
              <a:rPr lang="ru-RU" altLang="en-US" sz="2200">
                <a:latin typeface="Times New Roman" pitchFamily="16" charset="0"/>
              </a:rPr>
            </a:br>
            <a:r>
              <a:rPr lang="ru-RU" altLang="en-US" sz="2200">
                <a:latin typeface="Times New Roman" pitchFamily="16" charset="0"/>
              </a:rPr>
              <a:t>10…. cities have you visited  in the UK?</a:t>
            </a:r>
            <a:br>
              <a:rPr lang="ru-RU" altLang="en-US" sz="2200">
                <a:latin typeface="Times New Roman" pitchFamily="16" charset="0"/>
              </a:rPr>
            </a:br>
            <a:r>
              <a:rPr lang="ru-RU" altLang="en-US" sz="2200" b="1">
                <a:latin typeface="Times New Roman" pitchFamily="16" charset="0"/>
              </a:rPr>
              <a:t>A</a:t>
            </a:r>
            <a:r>
              <a:rPr lang="ru-RU" altLang="en-US" sz="2200">
                <a:latin typeface="Times New Roman" pitchFamily="16" charset="0"/>
              </a:rPr>
              <a:t>	What	</a:t>
            </a:r>
            <a:r>
              <a:rPr lang="ru-RU" altLang="en-US" sz="2200" b="1">
                <a:latin typeface="Times New Roman" pitchFamily="16" charset="0"/>
              </a:rPr>
              <a:t>B</a:t>
            </a:r>
            <a:r>
              <a:rPr lang="ru-RU" altLang="en-US" sz="2200">
                <a:latin typeface="Times New Roman" pitchFamily="16" charset="0"/>
              </a:rPr>
              <a:t>	Which 	</a:t>
            </a:r>
            <a:r>
              <a:rPr lang="ru-RU" altLang="en-US" sz="2200" b="1">
                <a:latin typeface="Times New Roman" pitchFamily="16" charset="0"/>
              </a:rPr>
              <a:t>C</a:t>
            </a:r>
            <a:r>
              <a:rPr lang="ru-RU" altLang="en-US" sz="2200">
                <a:latin typeface="Times New Roman" pitchFamily="16" charset="0"/>
              </a:rPr>
              <a:t>   How</a:t>
            </a:r>
          </a:p>
        </p:txBody>
      </p:sp>
      <p:sp>
        <p:nvSpPr>
          <p:cNvPr id="10242" name="AutoShape 2"/>
          <p:cNvSpPr>
            <a:spLocks noChangeArrowheads="1"/>
          </p:cNvSpPr>
          <p:nvPr/>
        </p:nvSpPr>
        <p:spPr bwMode="auto">
          <a:xfrm>
            <a:off x="2271713" y="720725"/>
            <a:ext cx="360362" cy="360363"/>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AutoShape 3"/>
          <p:cNvSpPr>
            <a:spLocks noChangeArrowheads="1"/>
          </p:cNvSpPr>
          <p:nvPr/>
        </p:nvSpPr>
        <p:spPr bwMode="auto">
          <a:xfrm>
            <a:off x="539750" y="1439863"/>
            <a:ext cx="360363"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AutoShape 4"/>
          <p:cNvSpPr>
            <a:spLocks noChangeArrowheads="1"/>
          </p:cNvSpPr>
          <p:nvPr/>
        </p:nvSpPr>
        <p:spPr bwMode="auto">
          <a:xfrm>
            <a:off x="360363" y="1979613"/>
            <a:ext cx="360362"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5" name="AutoShape 5"/>
          <p:cNvSpPr>
            <a:spLocks noChangeArrowheads="1"/>
          </p:cNvSpPr>
          <p:nvPr/>
        </p:nvSpPr>
        <p:spPr bwMode="auto">
          <a:xfrm>
            <a:off x="2339975" y="2700338"/>
            <a:ext cx="360363"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6" name="AutoShape 6"/>
          <p:cNvSpPr>
            <a:spLocks noChangeArrowheads="1"/>
          </p:cNvSpPr>
          <p:nvPr/>
        </p:nvSpPr>
        <p:spPr bwMode="auto">
          <a:xfrm>
            <a:off x="360363" y="3959225"/>
            <a:ext cx="360362" cy="360363"/>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7" name="AutoShape 7"/>
          <p:cNvSpPr>
            <a:spLocks noChangeArrowheads="1"/>
          </p:cNvSpPr>
          <p:nvPr/>
        </p:nvSpPr>
        <p:spPr bwMode="auto">
          <a:xfrm>
            <a:off x="3240088" y="3240088"/>
            <a:ext cx="360362"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8" name="AutoShape 8"/>
          <p:cNvSpPr>
            <a:spLocks noChangeArrowheads="1"/>
          </p:cNvSpPr>
          <p:nvPr/>
        </p:nvSpPr>
        <p:spPr bwMode="auto">
          <a:xfrm>
            <a:off x="360363" y="4500563"/>
            <a:ext cx="360362"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AutoShape 9"/>
          <p:cNvSpPr>
            <a:spLocks noChangeArrowheads="1"/>
          </p:cNvSpPr>
          <p:nvPr/>
        </p:nvSpPr>
        <p:spPr bwMode="auto">
          <a:xfrm>
            <a:off x="3600450" y="5040313"/>
            <a:ext cx="360363" cy="360362"/>
          </a:xfrm>
          <a:prstGeom prst="smileyFace">
            <a:avLst>
              <a:gd name="adj" fmla="val -433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0" name="AutoShape 10"/>
          <p:cNvSpPr>
            <a:spLocks noChangeArrowheads="1"/>
          </p:cNvSpPr>
          <p:nvPr/>
        </p:nvSpPr>
        <p:spPr bwMode="auto">
          <a:xfrm>
            <a:off x="2298700" y="5727700"/>
            <a:ext cx="360363" cy="360363"/>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1" name="AutoShape 11"/>
          <p:cNvSpPr>
            <a:spLocks noChangeArrowheads="1"/>
          </p:cNvSpPr>
          <p:nvPr/>
        </p:nvSpPr>
        <p:spPr bwMode="auto">
          <a:xfrm>
            <a:off x="539750" y="6300788"/>
            <a:ext cx="360363" cy="360362"/>
          </a:xfrm>
          <a:prstGeom prst="smileyFace">
            <a:avLst>
              <a:gd name="adj" fmla="val 4653"/>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fill="hold" grpId="0" nodeType="clickEffect">
                                  <p:stCondLst>
                                    <p:cond delay="0"/>
                                  </p:stCondLst>
                                  <p:childTnLst>
                                    <p:set>
                                      <p:cBhvr additive="repl">
                                        <p:cTn id="6" dur="1" fill="hold">
                                          <p:stCondLst>
                                            <p:cond delay="0"/>
                                          </p:stCondLst>
                                        </p:cTn>
                                        <p:tgtEl>
                                          <p:spTgt spid="10242"/>
                                        </p:tgtEl>
                                        <p:attrNameLst>
                                          <p:attrName>style.visibility</p:attrName>
                                        </p:attrNameLst>
                                      </p:cBhvr>
                                      <p:to>
                                        <p:strVal val="visible"/>
                                      </p:to>
                                    </p:set>
                                    <p:animEffect transition="in" filter="fade">
                                      <p:cBhvr additive="repl">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fill="hold" grpId="0" nodeType="clickEffect">
                                  <p:stCondLst>
                                    <p:cond delay="0"/>
                                  </p:stCondLst>
                                  <p:childTnLst>
                                    <p:set>
                                      <p:cBhvr additive="repl">
                                        <p:cTn id="11" dur="1" fill="hold">
                                          <p:stCondLst>
                                            <p:cond delay="0"/>
                                          </p:stCondLst>
                                        </p:cTn>
                                        <p:tgtEl>
                                          <p:spTgt spid="10243"/>
                                        </p:tgtEl>
                                        <p:attrNameLst>
                                          <p:attrName>style.visibility</p:attrName>
                                        </p:attrNameLst>
                                      </p:cBhvr>
                                      <p:to>
                                        <p:strVal val="visible"/>
                                      </p:to>
                                    </p:set>
                                    <p:anim calcmode="lin" valueType="num">
                                      <p:cBhvr additive="repl">
                                        <p:cTn id="12" dur="1000" fill="hold"/>
                                        <p:tgtEl>
                                          <p:spTgt spid="10243"/>
                                        </p:tgtEl>
                                        <p:attrNameLst>
                                          <p:attrName>ppt_x</p:attrName>
                                        </p:attrNameLst>
                                      </p:cBhvr>
                                      <p:tavLst>
                                        <p:tav tm="100000">
                                          <p:val>
                                            <p:strVal val="#ppt_x-.2"/>
                                          </p:val>
                                        </p:tav>
                                        <p:tav>
                                          <p:val>
                                            <p:strVal val="#ppt_x"/>
                                          </p:val>
                                        </p:tav>
                                      </p:tavLst>
                                    </p:anim>
                                    <p:anim calcmode="lin" valueType="num">
                                      <p:cBhvr additive="repl">
                                        <p:cTn id="13" dur="1000" fill="hold"/>
                                        <p:tgtEl>
                                          <p:spTgt spid="10243"/>
                                        </p:tgtEl>
                                        <p:attrNameLst>
                                          <p:attrName>ppt_y</p:attrName>
                                        </p:attrNameLst>
                                      </p:cBhvr>
                                      <p:tavLst>
                                        <p:tav tm="100000">
                                          <p:val>
                                            <p:strVal val="#ppt_y"/>
                                          </p:val>
                                        </p:tav>
                                        <p:tav>
                                          <p:val>
                                            <p:strVal val="#ppt_y"/>
                                          </p:val>
                                        </p:tav>
                                      </p:tavLst>
                                    </p:anim>
                                    <p:animEffect transition="in" filter="wipe(right)">
                                      <p:cBhvr additive="repl">
                                        <p:cTn id="14" dur="1000"/>
                                        <p:tgtEl>
                                          <p:spTgt spid="102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fill="hold" grpId="0" nodeType="clickEffect">
                                  <p:stCondLst>
                                    <p:cond delay="0"/>
                                  </p:stCondLst>
                                  <p:childTnLst>
                                    <p:set>
                                      <p:cBhvr additive="repl">
                                        <p:cTn id="18" dur="1" fill="hold">
                                          <p:stCondLst>
                                            <p:cond delay="0"/>
                                          </p:stCondLst>
                                        </p:cTn>
                                        <p:tgtEl>
                                          <p:spTgt spid="10244"/>
                                        </p:tgtEl>
                                        <p:attrNameLst>
                                          <p:attrName>style.visibility</p:attrName>
                                        </p:attrNameLst>
                                      </p:cBhvr>
                                      <p:to>
                                        <p:strVal val="visible"/>
                                      </p:to>
                                    </p:set>
                                    <p:animEffect transition="in" filter="wedge">
                                      <p:cBhvr additive="repl">
                                        <p:cTn id="19" dur="2000"/>
                                        <p:tgtEl>
                                          <p:spTgt spid="102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fill="hold" grpId="0" nodeType="clickEffect">
                                  <p:stCondLst>
                                    <p:cond delay="0"/>
                                  </p:stCondLst>
                                  <p:childTnLst>
                                    <p:set>
                                      <p:cBhvr additive="repl">
                                        <p:cTn id="23" dur="1" fill="hold">
                                          <p:stCondLst>
                                            <p:cond delay="0"/>
                                          </p:stCondLst>
                                        </p:cTn>
                                        <p:tgtEl>
                                          <p:spTgt spid="10245"/>
                                        </p:tgtEl>
                                        <p:attrNameLst>
                                          <p:attrName>style.visibility</p:attrName>
                                        </p:attrNameLst>
                                      </p:cBhvr>
                                      <p:to>
                                        <p:strVal val="visible"/>
                                      </p:to>
                                    </p:set>
                                    <p:anim calcmode="lin" valueType="num">
                                      <p:cBhvr additive="repl">
                                        <p:cTn id="24" dur="1000" fill="hold"/>
                                        <p:tgtEl>
                                          <p:spTgt spid="10245"/>
                                        </p:tgtEl>
                                        <p:attrNameLst>
                                          <p:attrName>ppt_w</p:attrName>
                                        </p:attrNameLst>
                                      </p:cBhvr>
                                      <p:tavLst>
                                        <p:tav tm="100000">
                                          <p:val>
                                            <p:strVal val="#ppt_w*0.70"/>
                                          </p:val>
                                        </p:tav>
                                        <p:tav>
                                          <p:val>
                                            <p:strVal val="#ppt_w"/>
                                          </p:val>
                                        </p:tav>
                                      </p:tavLst>
                                    </p:anim>
                                    <p:anim calcmode="lin" valueType="num">
                                      <p:cBhvr additive="repl">
                                        <p:cTn id="25" dur="1000" fill="hold"/>
                                        <p:tgtEl>
                                          <p:spTgt spid="10245"/>
                                        </p:tgtEl>
                                        <p:attrNameLst>
                                          <p:attrName>ppt_h</p:attrName>
                                        </p:attrNameLst>
                                      </p:cBhvr>
                                      <p:tavLst>
                                        <p:tav tm="100000">
                                          <p:val>
                                            <p:strVal val="#ppt_h"/>
                                          </p:val>
                                        </p:tav>
                                        <p:tav>
                                          <p:val>
                                            <p:strVal val="#ppt_h"/>
                                          </p:val>
                                        </p:tav>
                                      </p:tavLst>
                                    </p:anim>
                                    <p:animEffect transition="in" filter="fade">
                                      <p:cBhvr additive="repl">
                                        <p:cTn id="26" dur="1000"/>
                                        <p:tgtEl>
                                          <p:spTgt spid="102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fill="hold" grpId="0" nodeType="clickEffect">
                                  <p:stCondLst>
                                    <p:cond delay="0"/>
                                  </p:stCondLst>
                                  <p:childTnLst>
                                    <p:set>
                                      <p:cBhvr additive="repl">
                                        <p:cTn id="30" dur="1" fill="hold">
                                          <p:stCondLst>
                                            <p:cond delay="0"/>
                                          </p:stCondLst>
                                        </p:cTn>
                                        <p:tgtEl>
                                          <p:spTgt spid="10247"/>
                                        </p:tgtEl>
                                        <p:attrNameLst>
                                          <p:attrName>style.visibility</p:attrName>
                                        </p:attrNameLst>
                                      </p:cBhvr>
                                      <p:to>
                                        <p:strVal val="visible"/>
                                      </p:to>
                                    </p:set>
                                    <p:animEffect transition="in" filter="fade">
                                      <p:cBhvr additive="repl">
                                        <p:cTn id="31" dur="1000"/>
                                        <p:tgtEl>
                                          <p:spTgt spid="10247"/>
                                        </p:tgtEl>
                                      </p:cBhvr>
                                    </p:animEffect>
                                    <p:anim calcmode="lin" valueType="num">
                                      <p:cBhvr additive="repl">
                                        <p:cTn id="32" dur="1000" fill="hold"/>
                                        <p:tgtEl>
                                          <p:spTgt spid="10247"/>
                                        </p:tgtEl>
                                        <p:attrNameLst>
                                          <p:attrName>ppt_x</p:attrName>
                                        </p:attrNameLst>
                                      </p:cBhvr>
                                      <p:tavLst>
                                        <p:tav tm="100000">
                                          <p:val>
                                            <p:strVal val="#ppt_x-.1"/>
                                          </p:val>
                                        </p:tav>
                                        <p:tav>
                                          <p:val>
                                            <p:strVal val="#ppt_x"/>
                                          </p:val>
                                        </p:tav>
                                      </p:tavLst>
                                    </p:anim>
                                    <p:anim calcmode="lin" valueType="num">
                                      <p:cBhvr additive="repl">
                                        <p:cTn id="33" dur="1000" fill="hold"/>
                                        <p:tgtEl>
                                          <p:spTgt spid="10247"/>
                                        </p:tgtEl>
                                        <p:attrNameLst>
                                          <p:attrName>ppt_y</p:attrName>
                                        </p:attrNameLst>
                                      </p:cBhvr>
                                      <p:tavLst>
                                        <p:tav tm="100000">
                                          <p:val>
                                            <p:strVal val="#ppt_y"/>
                                          </p:val>
                                        </p:tav>
                                        <p:tav>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fill="hold" grpId="0" nodeType="clickEffect">
                                  <p:stCondLst>
                                    <p:cond delay="0"/>
                                  </p:stCondLst>
                                  <p:childTnLst>
                                    <p:set>
                                      <p:cBhvr additive="repl">
                                        <p:cTn id="37" dur="1" fill="hold">
                                          <p:stCondLst>
                                            <p:cond delay="0"/>
                                          </p:stCondLst>
                                        </p:cTn>
                                        <p:tgtEl>
                                          <p:spTgt spid="10246"/>
                                        </p:tgtEl>
                                        <p:attrNameLst>
                                          <p:attrName>style.visibility</p:attrName>
                                        </p:attrNameLst>
                                      </p:cBhvr>
                                      <p:to>
                                        <p:strVal val="visible"/>
                                      </p:to>
                                    </p:set>
                                    <p:animEffect transition="in" filter="wipe(right)">
                                      <p:cBhvr additive="repl">
                                        <p:cTn id="38" dur="500"/>
                                        <p:tgtEl>
                                          <p:spTgt spid="102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fill="hold" grpId="0" nodeType="clickEffect">
                                  <p:stCondLst>
                                    <p:cond delay="0"/>
                                  </p:stCondLst>
                                  <p:childTnLst>
                                    <p:set>
                                      <p:cBhvr additive="repl">
                                        <p:cTn id="42" dur="1" fill="hold">
                                          <p:stCondLst>
                                            <p:cond delay="0"/>
                                          </p:stCondLst>
                                        </p:cTn>
                                        <p:tgtEl>
                                          <p:spTgt spid="10248"/>
                                        </p:tgtEl>
                                        <p:attrNameLst>
                                          <p:attrName>style.visibility</p:attrName>
                                        </p:attrNameLst>
                                      </p:cBhvr>
                                      <p:to>
                                        <p:strVal val="visible"/>
                                      </p:to>
                                    </p:set>
                                    <p:animEffect transition="in" filter="fade">
                                      <p:cBhvr additive="repl">
                                        <p:cTn id="43" dur="2000"/>
                                        <p:tgtEl>
                                          <p:spTgt spid="102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fill="hold" grpId="0" nodeType="clickEffect">
                                  <p:stCondLst>
                                    <p:cond delay="0"/>
                                  </p:stCondLst>
                                  <p:childTnLst>
                                    <p:set>
                                      <p:cBhvr additive="repl">
                                        <p:cTn id="47" dur="1" fill="hold">
                                          <p:stCondLst>
                                            <p:cond delay="0"/>
                                          </p:stCondLst>
                                        </p:cTn>
                                        <p:tgtEl>
                                          <p:spTgt spid="10249"/>
                                        </p:tgtEl>
                                        <p:attrNameLst>
                                          <p:attrName>style.visibility</p:attrName>
                                        </p:attrNameLst>
                                      </p:cBhvr>
                                      <p:to>
                                        <p:strVal val="visible"/>
                                      </p:to>
                                    </p:set>
                                    <p:animEffect transition="in" filter="fade">
                                      <p:cBhvr additive="repl">
                                        <p:cTn id="48" dur="2000"/>
                                        <p:tgtEl>
                                          <p:spTgt spid="10249"/>
                                        </p:tgtEl>
                                      </p:cBhvr>
                                    </p:animEffect>
                                    <p:anim calcmode="lin" valueType="num">
                                      <p:cBhvr additive="repl">
                                        <p:cTn id="49" dur="2000" fill="hold"/>
                                        <p:tgtEl>
                                          <p:spTgt spid="10249"/>
                                        </p:tgtEl>
                                        <p:attrNameLst>
                                          <p:attrName>r</p:attrName>
                                        </p:attrNameLst>
                                      </p:cBhvr>
                                      <p:tavLst>
                                        <p:tav tm="100000">
                                          <p:val>
                                            <p:strVal val="720"/>
                                          </p:val>
                                        </p:tav>
                                        <p:tav>
                                          <p:val>
                                            <p:strVal val="0"/>
                                          </p:val>
                                        </p:tav>
                                      </p:tavLst>
                                    </p:anim>
                                    <p:anim calcmode="lin" valueType="num">
                                      <p:cBhvr additive="repl">
                                        <p:cTn id="50" dur="2000" fill="hold"/>
                                        <p:tgtEl>
                                          <p:spTgt spid="10249"/>
                                        </p:tgtEl>
                                        <p:attrNameLst>
                                          <p:attrName>ppt_h</p:attrName>
                                        </p:attrNameLst>
                                      </p:cBhvr>
                                      <p:tavLst>
                                        <p:tav tm="100000">
                                          <p:val>
                                            <p:strVal val="0"/>
                                          </p:val>
                                        </p:tav>
                                        <p:tav>
                                          <p:val>
                                            <p:strVal val="#ppt_h"/>
                                          </p:val>
                                        </p:tav>
                                      </p:tavLst>
                                    </p:anim>
                                    <p:anim calcmode="lin" valueType="num">
                                      <p:cBhvr additive="repl">
                                        <p:cTn id="51" dur="2000" fill="hold"/>
                                        <p:tgtEl>
                                          <p:spTgt spid="10249"/>
                                        </p:tgtEl>
                                        <p:attrNameLst>
                                          <p:attrName>ppt_w</p:attrName>
                                        </p:attrNameLst>
                                      </p:cBhvr>
                                      <p:tavLst>
                                        <p:tav tm="100000">
                                          <p:val>
                                            <p:strVal val="0"/>
                                          </p:val>
                                        </p:tav>
                                        <p:tav>
                                          <p:val>
                                            <p:strVal val="#ppt_w"/>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4" presetClass="entr" fill="hold" grpId="0" nodeType="clickEffect">
                                  <p:stCondLst>
                                    <p:cond delay="0"/>
                                  </p:stCondLst>
                                  <p:childTnLst>
                                    <p:set>
                                      <p:cBhvr additive="repl">
                                        <p:cTn id="55" dur="1" fill="hold">
                                          <p:stCondLst>
                                            <p:cond delay="0"/>
                                          </p:stCondLst>
                                        </p:cTn>
                                        <p:tgtEl>
                                          <p:spTgt spid="10250"/>
                                        </p:tgtEl>
                                        <p:attrNameLst>
                                          <p:attrName>style.visibility</p:attrName>
                                        </p:attrNameLst>
                                      </p:cBhvr>
                                      <p:to>
                                        <p:strVal val="visible"/>
                                      </p:to>
                                    </p:set>
                                    <p:anim calcmode="lin" valueType="num">
                                      <p:cBhvr additive="repl">
                                        <p:cTn id="56" dur="1000" fill="hold"/>
                                        <p:tgtEl>
                                          <p:spTgt spid="10250"/>
                                        </p:tgtEl>
                                        <p:attrNameLst>
                                          <p:attrName>ppt_w</p:attrName>
                                        </p:attrNameLst>
                                      </p:cBhvr>
                                      <p:tavLst>
                                        <p:tav tm="100000">
                                          <p:val>
                                            <p:strVal val="#ppt_w*0.70"/>
                                          </p:val>
                                        </p:tav>
                                        <p:tav>
                                          <p:val>
                                            <p:strVal val="#ppt_w"/>
                                          </p:val>
                                        </p:tav>
                                      </p:tavLst>
                                    </p:anim>
                                    <p:anim calcmode="lin" valueType="num">
                                      <p:cBhvr additive="repl">
                                        <p:cTn id="57" dur="1000" fill="hold"/>
                                        <p:tgtEl>
                                          <p:spTgt spid="10250"/>
                                        </p:tgtEl>
                                        <p:attrNameLst>
                                          <p:attrName>ppt_h</p:attrName>
                                        </p:attrNameLst>
                                      </p:cBhvr>
                                      <p:tavLst>
                                        <p:tav tm="100000">
                                          <p:val>
                                            <p:strVal val="#ppt_h"/>
                                          </p:val>
                                        </p:tav>
                                        <p:tav>
                                          <p:val>
                                            <p:strVal val="#ppt_h"/>
                                          </p:val>
                                        </p:tav>
                                      </p:tavLst>
                                    </p:anim>
                                    <p:animEffect transition="in" filter="fade">
                                      <p:cBhvr additive="repl">
                                        <p:cTn id="58"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5" grpId="0" animBg="1"/>
      <p:bldP spid="10246" grpId="0" animBg="1"/>
      <p:bldP spid="10247" grpId="0" animBg="1"/>
      <p:bldP spid="10248" grpId="0" animBg="1"/>
      <p:bldP spid="10249" grpId="0" animBg="1"/>
      <p:bldP spid="102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Дата 2"/>
          <p:cNvSpPr>
            <a:spLocks noGrp="1"/>
          </p:cNvSpPr>
          <p:nvPr>
            <p:ph type="dt" idx="10"/>
          </p:nvPr>
        </p:nvSpPr>
        <p:spPr/>
        <p:txBody>
          <a:bodyPr/>
          <a:lstStyle/>
          <a:p>
            <a:r>
              <a:rPr lang="ru-RU" altLang="en-US"/>
              <a:t>20.11.16</a:t>
            </a:r>
          </a:p>
        </p:txBody>
      </p:sp>
      <p:sp>
        <p:nvSpPr>
          <p:cNvPr id="128" name="Нижний колонтитул 3"/>
          <p:cNvSpPr>
            <a:spLocks noGrp="1"/>
          </p:cNvSpPr>
          <p:nvPr>
            <p:ph type="ftr" idx="11"/>
          </p:nvPr>
        </p:nvSpPr>
        <p:spPr/>
        <p:txBody>
          <a:bodyPr/>
          <a:lstStyle/>
          <a:p>
            <a:endParaRPr lang="ru-RU" altLang="en-US"/>
          </a:p>
        </p:txBody>
      </p:sp>
      <p:sp>
        <p:nvSpPr>
          <p:cNvPr id="11265" name="Rectangle 1"/>
          <p:cNvSpPr>
            <a:spLocks noGrp="1" noChangeArrowheads="1"/>
          </p:cNvSpPr>
          <p:nvPr>
            <p:ph type="title"/>
          </p:nvPr>
        </p:nvSpPr>
        <p:spPr>
          <a:xfrm>
            <a:off x="2160588" y="-333375"/>
            <a:ext cx="7883525" cy="1233488"/>
          </a:xfrm>
          <a:ln>
            <a:noFill/>
          </a:ln>
          <a:extLst>
            <a:ext uri="{91240B29-F687-4F45-9708-019B960494DF}">
              <a14:hiddenLine xmlns:a14="http://schemas.microsoft.com/office/drawing/2010/main" w="9360">
                <a:solidFill>
                  <a:srgbClr val="000000"/>
                </a:solidFill>
                <a:round/>
                <a:headEnd/>
                <a:tailEnd/>
              </a14:hiddenLine>
            </a:ext>
          </a:extLst>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600" b="1"/>
              <a:t>Basic Lexis. Match the words</a:t>
            </a:r>
          </a:p>
        </p:txBody>
      </p:sp>
      <p:graphicFrame>
        <p:nvGraphicFramePr>
          <p:cNvPr id="11266" name="Group 2"/>
          <p:cNvGraphicFramePr>
            <a:graphicFrameLocks noGrp="1"/>
          </p:cNvGraphicFramePr>
          <p:nvPr/>
        </p:nvGraphicFramePr>
        <p:xfrm>
          <a:off x="38100" y="560388"/>
          <a:ext cx="9363075" cy="6046795"/>
        </p:xfrm>
        <a:graphic>
          <a:graphicData uri="http://schemas.openxmlformats.org/drawingml/2006/table">
            <a:tbl>
              <a:tblPr/>
              <a:tblGrid>
                <a:gridCol w="4821238"/>
                <a:gridCol w="4541837"/>
              </a:tblGrid>
              <a:tr h="46831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Talented</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добиваться</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intelligent</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талантливый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curious</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точный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lifetime</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интеллигентный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achieve</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рассматривать</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incredible</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любопытный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survive</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Основанный на</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consider</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Продолжительность жизни</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engineer</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промышленность</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industry</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выжить</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accurate</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конструировать</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canal system </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невероятный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construct</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подробный</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based on</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инженер</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98463">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1" i="0" u="none" strike="noStrike" cap="none" normalizeH="0" baseline="0" smtClean="0">
                          <a:ln>
                            <a:noFill/>
                          </a:ln>
                          <a:solidFill>
                            <a:srgbClr val="000000"/>
                          </a:solidFill>
                          <a:effectLst/>
                          <a:latin typeface="Times New Roman" pitchFamily="16" charset="0"/>
                          <a:ea typeface="MS Gothic" charset="0"/>
                          <a:cs typeface="MS Gothic" charset="0"/>
                        </a:rPr>
                        <a:t>detailed</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lnSpc>
                          <a:spcPct val="9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Calibri" charset="0"/>
                          <a:ea typeface="MS Gothic" charset="0"/>
                          <a:cs typeface="MS Gothic" charset="0"/>
                        </a:defRPr>
                      </a:lvl1pPr>
                      <a:lvl2pPr>
                        <a:lnSpc>
                          <a:spcPct val="9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charset="0"/>
                          <a:ea typeface="MS Gothic" charset="0"/>
                          <a:cs typeface="MS Gothic" charset="0"/>
                        </a:defRPr>
                      </a:lvl2pPr>
                      <a:lvl3pPr>
                        <a:lnSpc>
                          <a:spcPct val="9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3pPr>
                      <a:lvl4pPr>
                        <a:lnSpc>
                          <a:spcPct val="9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MS Gothic" charset="0"/>
                          <a:cs typeface="MS Gothic" charset="0"/>
                        </a:defRPr>
                      </a:lvl4pPr>
                      <a:lvl5pPr>
                        <a:lnSpc>
                          <a:spcPct val="9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5pPr>
                      <a:lvl6pPr marL="25146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6pPr>
                      <a:lvl7pPr marL="29718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7pPr>
                      <a:lvl8pPr marL="34290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8pPr>
                      <a:lvl9pPr marL="3886200" indent="-228600" defTabSz="449263" fontAlgn="base">
                        <a:lnSpc>
                          <a:spcPct val="9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S Gothic" charset="0"/>
                          <a:cs typeface="MS Gothic" charset="0"/>
                        </a:defRPr>
                      </a:lvl9pPr>
                    </a:lstStyle>
                    <a:p>
                      <a:pPr marL="0" marR="0" lvl="0" indent="0" algn="l" defTabSz="449263" rtl="0" eaLnBrk="1" fontAlgn="base" latinLnBrk="0" hangingPunct="0">
                        <a:lnSpc>
                          <a:spcPct val="90000"/>
                        </a:lnSpc>
                        <a:spcBef>
                          <a:spcPct val="0"/>
                        </a:spcBef>
                        <a:spcAft>
                          <a:spcPts val="575"/>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000" b="0" i="0" u="none" strike="noStrike" cap="none" normalizeH="0" baseline="0" smtClean="0">
                          <a:ln>
                            <a:noFill/>
                          </a:ln>
                          <a:solidFill>
                            <a:srgbClr val="000000"/>
                          </a:solidFill>
                          <a:effectLst/>
                          <a:latin typeface="Times New Roman" pitchFamily="16" charset="0"/>
                          <a:ea typeface="MS Gothic" charset="0"/>
                          <a:cs typeface="MS Gothic" charset="0"/>
                        </a:rPr>
                        <a:t>Система каналов</a:t>
                      </a:r>
                    </a:p>
                  </a:txBody>
                  <a:tcPr marL="90000" marR="90000" marT="37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
        <p:nvSpPr>
          <p:cNvPr id="11374" name="Line 110"/>
          <p:cNvSpPr>
            <a:spLocks noChangeShapeType="1"/>
          </p:cNvSpPr>
          <p:nvPr/>
        </p:nvSpPr>
        <p:spPr bwMode="auto">
          <a:xfrm>
            <a:off x="1439863" y="720725"/>
            <a:ext cx="3240087" cy="539750"/>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5" name="Line 111"/>
          <p:cNvSpPr>
            <a:spLocks noChangeShapeType="1"/>
          </p:cNvSpPr>
          <p:nvPr/>
        </p:nvSpPr>
        <p:spPr bwMode="auto">
          <a:xfrm>
            <a:off x="1439863" y="720725"/>
            <a:ext cx="3240087" cy="539750"/>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6" name="Line 112"/>
          <p:cNvSpPr>
            <a:spLocks noChangeShapeType="1"/>
          </p:cNvSpPr>
          <p:nvPr/>
        </p:nvSpPr>
        <p:spPr bwMode="auto">
          <a:xfrm>
            <a:off x="1439863" y="1260475"/>
            <a:ext cx="3240087" cy="720725"/>
          </a:xfrm>
          <a:prstGeom prst="line">
            <a:avLst/>
          </a:prstGeom>
          <a:noFill/>
          <a:ln w="720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7" name="Line 113"/>
          <p:cNvSpPr>
            <a:spLocks noChangeShapeType="1"/>
          </p:cNvSpPr>
          <p:nvPr/>
        </p:nvSpPr>
        <p:spPr bwMode="auto">
          <a:xfrm>
            <a:off x="1260475" y="1619250"/>
            <a:ext cx="3419475" cy="1260475"/>
          </a:xfrm>
          <a:prstGeom prst="line">
            <a:avLst/>
          </a:prstGeom>
          <a:noFill/>
          <a:ln w="720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8" name="Line 114"/>
          <p:cNvSpPr>
            <a:spLocks noChangeShapeType="1"/>
          </p:cNvSpPr>
          <p:nvPr/>
        </p:nvSpPr>
        <p:spPr bwMode="auto">
          <a:xfrm>
            <a:off x="1260475" y="1979613"/>
            <a:ext cx="3419475" cy="1619250"/>
          </a:xfrm>
          <a:prstGeom prst="line">
            <a:avLst/>
          </a:prstGeom>
          <a:noFill/>
          <a:ln w="72000">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9" name="Line 115"/>
          <p:cNvSpPr>
            <a:spLocks noChangeShapeType="1"/>
          </p:cNvSpPr>
          <p:nvPr/>
        </p:nvSpPr>
        <p:spPr bwMode="auto">
          <a:xfrm flipV="1">
            <a:off x="1260475" y="896938"/>
            <a:ext cx="3419475" cy="1625600"/>
          </a:xfrm>
          <a:prstGeom prst="line">
            <a:avLst/>
          </a:prstGeom>
          <a:noFill/>
          <a:ln w="720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0" name="Line 116"/>
          <p:cNvSpPr>
            <a:spLocks noChangeShapeType="1"/>
          </p:cNvSpPr>
          <p:nvPr/>
        </p:nvSpPr>
        <p:spPr bwMode="auto">
          <a:xfrm>
            <a:off x="1439863" y="2879725"/>
            <a:ext cx="3240087" cy="2339975"/>
          </a:xfrm>
          <a:prstGeom prst="line">
            <a:avLst/>
          </a:prstGeom>
          <a:noFill/>
          <a:ln w="72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1" name="Line 117"/>
          <p:cNvSpPr>
            <a:spLocks noChangeShapeType="1"/>
          </p:cNvSpPr>
          <p:nvPr/>
        </p:nvSpPr>
        <p:spPr bwMode="auto">
          <a:xfrm>
            <a:off x="1260475" y="3240088"/>
            <a:ext cx="3419475" cy="1260475"/>
          </a:xfrm>
          <a:prstGeom prst="line">
            <a:avLst/>
          </a:prstGeom>
          <a:noFill/>
          <a:ln w="720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2" name="Line 118"/>
          <p:cNvSpPr>
            <a:spLocks noChangeShapeType="1"/>
          </p:cNvSpPr>
          <p:nvPr/>
        </p:nvSpPr>
        <p:spPr bwMode="auto">
          <a:xfrm flipV="1">
            <a:off x="1260475" y="2517775"/>
            <a:ext cx="3419475" cy="1085850"/>
          </a:xfrm>
          <a:prstGeom prst="line">
            <a:avLst/>
          </a:prstGeom>
          <a:noFill/>
          <a:ln w="72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3" name="Line 119"/>
          <p:cNvSpPr>
            <a:spLocks noChangeShapeType="1"/>
          </p:cNvSpPr>
          <p:nvPr/>
        </p:nvSpPr>
        <p:spPr bwMode="auto">
          <a:xfrm>
            <a:off x="1260475" y="4140200"/>
            <a:ext cx="3600450" cy="1800225"/>
          </a:xfrm>
          <a:prstGeom prst="line">
            <a:avLst/>
          </a:prstGeom>
          <a:noFill/>
          <a:ln w="720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4" name="Line 120"/>
          <p:cNvSpPr>
            <a:spLocks noChangeShapeType="1"/>
          </p:cNvSpPr>
          <p:nvPr/>
        </p:nvSpPr>
        <p:spPr bwMode="auto">
          <a:xfrm flipV="1">
            <a:off x="1260475" y="3957638"/>
            <a:ext cx="3419475" cy="546100"/>
          </a:xfrm>
          <a:prstGeom prst="line">
            <a:avLst/>
          </a:prstGeom>
          <a:noFill/>
          <a:ln w="72000">
            <a:solidFill>
              <a:srgbClr val="B847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5" name="Line 121"/>
          <p:cNvSpPr>
            <a:spLocks noChangeShapeType="1"/>
          </p:cNvSpPr>
          <p:nvPr/>
        </p:nvSpPr>
        <p:spPr bwMode="auto">
          <a:xfrm flipV="1">
            <a:off x="1260475" y="1616075"/>
            <a:ext cx="3600450" cy="3246438"/>
          </a:xfrm>
          <a:prstGeom prst="line">
            <a:avLst/>
          </a:prstGeom>
          <a:noFill/>
          <a:ln w="72000">
            <a:solidFill>
              <a:srgbClr val="E6E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6" name="Line 122"/>
          <p:cNvSpPr>
            <a:spLocks noChangeShapeType="1"/>
          </p:cNvSpPr>
          <p:nvPr/>
        </p:nvSpPr>
        <p:spPr bwMode="auto">
          <a:xfrm>
            <a:off x="1800225" y="5219700"/>
            <a:ext cx="2879725" cy="1260475"/>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7" name="Line 123"/>
          <p:cNvSpPr>
            <a:spLocks noChangeShapeType="1"/>
          </p:cNvSpPr>
          <p:nvPr/>
        </p:nvSpPr>
        <p:spPr bwMode="auto">
          <a:xfrm flipV="1">
            <a:off x="1439863" y="4856163"/>
            <a:ext cx="3240087" cy="727075"/>
          </a:xfrm>
          <a:prstGeom prst="line">
            <a:avLst/>
          </a:prstGeom>
          <a:noFill/>
          <a:ln w="720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8" name="Line 124"/>
          <p:cNvSpPr>
            <a:spLocks noChangeShapeType="1"/>
          </p:cNvSpPr>
          <p:nvPr/>
        </p:nvSpPr>
        <p:spPr bwMode="auto">
          <a:xfrm flipV="1">
            <a:off x="1260475" y="3055938"/>
            <a:ext cx="3600450" cy="3067050"/>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9" name="Line 125"/>
          <p:cNvSpPr>
            <a:spLocks noChangeShapeType="1"/>
          </p:cNvSpPr>
          <p:nvPr/>
        </p:nvSpPr>
        <p:spPr bwMode="auto">
          <a:xfrm flipV="1">
            <a:off x="1439863" y="5576888"/>
            <a:ext cx="3419475" cy="906462"/>
          </a:xfrm>
          <a:prstGeom prst="line">
            <a:avLst/>
          </a:prstGeom>
          <a:noFill/>
          <a:ln w="720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fill="hold" grpId="0" nodeType="clickEffect">
                                  <p:stCondLst>
                                    <p:cond delay="0"/>
                                  </p:stCondLst>
                                  <p:childTnLst>
                                    <p:set>
                                      <p:cBhvr additive="repl">
                                        <p:cTn id="6" dur="1" fill="hold">
                                          <p:stCondLst>
                                            <p:cond delay="0"/>
                                          </p:stCondLst>
                                        </p:cTn>
                                        <p:tgtEl>
                                          <p:spTgt spid="11375"/>
                                        </p:tgtEl>
                                        <p:attrNameLst>
                                          <p:attrName>style.visibility</p:attrName>
                                        </p:attrNameLst>
                                      </p:cBhvr>
                                      <p:to>
                                        <p:strVal val="visible"/>
                                      </p:to>
                                    </p:set>
                                    <p:anim calcmode="lin" valueType="num">
                                      <p:cBhvr additive="repl">
                                        <p:cTn id="7" dur="1000" fill="hold"/>
                                        <p:tgtEl>
                                          <p:spTgt spid="11375"/>
                                        </p:tgtEl>
                                        <p:attrNameLst>
                                          <p:attrName>ppt_w</p:attrName>
                                        </p:attrNameLst>
                                      </p:cBhvr>
                                      <p:tavLst>
                                        <p:tav tm="100000">
                                          <p:val>
                                            <p:strVal val="#ppt_w*0.70"/>
                                          </p:val>
                                        </p:tav>
                                        <p:tav>
                                          <p:val>
                                            <p:strVal val="#ppt_w"/>
                                          </p:val>
                                        </p:tav>
                                      </p:tavLst>
                                    </p:anim>
                                    <p:anim calcmode="lin" valueType="num">
                                      <p:cBhvr additive="repl">
                                        <p:cTn id="8" dur="1000" fill="hold"/>
                                        <p:tgtEl>
                                          <p:spTgt spid="11375"/>
                                        </p:tgtEl>
                                        <p:attrNameLst>
                                          <p:attrName>ppt_h</p:attrName>
                                        </p:attrNameLst>
                                      </p:cBhvr>
                                      <p:tavLst>
                                        <p:tav tm="100000">
                                          <p:val>
                                            <p:strVal val="#ppt_h"/>
                                          </p:val>
                                        </p:tav>
                                        <p:tav>
                                          <p:val>
                                            <p:strVal val="#ppt_h"/>
                                          </p:val>
                                        </p:tav>
                                      </p:tavLst>
                                    </p:anim>
                                    <p:animEffect transition="in" filter="fade">
                                      <p:cBhvr additive="repl">
                                        <p:cTn id="9" dur="1000"/>
                                        <p:tgtEl>
                                          <p:spTgt spid="113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fill="hold" grpId="0" nodeType="clickEffect">
                                  <p:stCondLst>
                                    <p:cond delay="0"/>
                                  </p:stCondLst>
                                  <p:childTnLst>
                                    <p:set>
                                      <p:cBhvr additive="repl">
                                        <p:cTn id="13" dur="1" fill="hold">
                                          <p:stCondLst>
                                            <p:cond delay="0"/>
                                          </p:stCondLst>
                                        </p:cTn>
                                        <p:tgtEl>
                                          <p:spTgt spid="11374"/>
                                        </p:tgtEl>
                                        <p:attrNameLst>
                                          <p:attrName>style.visibility</p:attrName>
                                        </p:attrNameLst>
                                      </p:cBhvr>
                                      <p:to>
                                        <p:strVal val="visible"/>
                                      </p:to>
                                    </p:set>
                                    <p:animEffect transition="in" filter="fade">
                                      <p:cBhvr additive="repl">
                                        <p:cTn id="14" dur="1000"/>
                                        <p:tgtEl>
                                          <p:spTgt spid="11374"/>
                                        </p:tgtEl>
                                      </p:cBhvr>
                                    </p:animEffect>
                                    <p:anim calcmode="lin" valueType="num">
                                      <p:cBhvr additive="repl">
                                        <p:cTn id="15" dur="1000" fill="hold"/>
                                        <p:tgtEl>
                                          <p:spTgt spid="11374"/>
                                        </p:tgtEl>
                                        <p:attrNameLst>
                                          <p:attrName>ppt_x</p:attrName>
                                        </p:attrNameLst>
                                      </p:cBhvr>
                                      <p:tavLst>
                                        <p:tav tm="100000">
                                          <p:val>
                                            <p:strVal val="#ppt_x-.1"/>
                                          </p:val>
                                        </p:tav>
                                        <p:tav>
                                          <p:val>
                                            <p:strVal val="#ppt_x"/>
                                          </p:val>
                                        </p:tav>
                                      </p:tavLst>
                                    </p:anim>
                                    <p:anim calcmode="lin" valueType="num">
                                      <p:cBhvr additive="repl">
                                        <p:cTn id="16" dur="1000" fill="hold"/>
                                        <p:tgtEl>
                                          <p:spTgt spid="11374"/>
                                        </p:tgtEl>
                                        <p:attrNameLst>
                                          <p:attrName>ppt_y</p:attrName>
                                        </p:attrNameLst>
                                      </p:cBhvr>
                                      <p:tavLst>
                                        <p:tav tm="100000">
                                          <p:val>
                                            <p:strVal val="#ppt_y"/>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fill="hold" grpId="0" nodeType="clickEffect">
                                  <p:stCondLst>
                                    <p:cond delay="0"/>
                                  </p:stCondLst>
                                  <p:childTnLst>
                                    <p:set>
                                      <p:cBhvr additive="repl">
                                        <p:cTn id="20" dur="1" fill="hold">
                                          <p:stCondLst>
                                            <p:cond delay="0"/>
                                          </p:stCondLst>
                                        </p:cTn>
                                        <p:tgtEl>
                                          <p:spTgt spid="11376"/>
                                        </p:tgtEl>
                                        <p:attrNameLst>
                                          <p:attrName>style.visibility</p:attrName>
                                        </p:attrNameLst>
                                      </p:cBhvr>
                                      <p:to>
                                        <p:strVal val="visible"/>
                                      </p:to>
                                    </p:set>
                                    <p:animEffect transition="in" filter="strips(downRight)">
                                      <p:cBhvr additive="repl">
                                        <p:cTn id="21" dur="500"/>
                                        <p:tgtEl>
                                          <p:spTgt spid="113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fill="hold" grpId="0" nodeType="clickEffect">
                                  <p:stCondLst>
                                    <p:cond delay="0"/>
                                  </p:stCondLst>
                                  <p:childTnLst>
                                    <p:set>
                                      <p:cBhvr additive="repl">
                                        <p:cTn id="25" dur="1" fill="hold">
                                          <p:stCondLst>
                                            <p:cond delay="0"/>
                                          </p:stCondLst>
                                        </p:cTn>
                                        <p:tgtEl>
                                          <p:spTgt spid="11377"/>
                                        </p:tgtEl>
                                        <p:attrNameLst>
                                          <p:attrName>style.visibility</p:attrName>
                                        </p:attrNameLst>
                                      </p:cBhvr>
                                      <p:to>
                                        <p:strVal val="visible"/>
                                      </p:to>
                                    </p:set>
                                    <p:anim calcmode="lin" valueType="num">
                                      <p:cBhvr additive="repl">
                                        <p:cTn id="26" dur="1000" fill="hold"/>
                                        <p:tgtEl>
                                          <p:spTgt spid="11377"/>
                                        </p:tgtEl>
                                        <p:attrNameLst>
                                          <p:attrName>ppt_w</p:attrName>
                                        </p:attrNameLst>
                                      </p:cBhvr>
                                      <p:tavLst>
                                        <p:tav tm="100000">
                                          <p:val>
                                            <p:strVal val="#ppt_w*0.70"/>
                                          </p:val>
                                        </p:tav>
                                        <p:tav>
                                          <p:val>
                                            <p:strVal val="#ppt_w"/>
                                          </p:val>
                                        </p:tav>
                                      </p:tavLst>
                                    </p:anim>
                                    <p:anim calcmode="lin" valueType="num">
                                      <p:cBhvr additive="repl">
                                        <p:cTn id="27" dur="1000" fill="hold"/>
                                        <p:tgtEl>
                                          <p:spTgt spid="11377"/>
                                        </p:tgtEl>
                                        <p:attrNameLst>
                                          <p:attrName>ppt_h</p:attrName>
                                        </p:attrNameLst>
                                      </p:cBhvr>
                                      <p:tavLst>
                                        <p:tav tm="100000">
                                          <p:val>
                                            <p:strVal val="#ppt_h"/>
                                          </p:val>
                                        </p:tav>
                                        <p:tav>
                                          <p:val>
                                            <p:strVal val="#ppt_h"/>
                                          </p:val>
                                        </p:tav>
                                      </p:tavLst>
                                    </p:anim>
                                    <p:animEffect transition="in" filter="fade">
                                      <p:cBhvr additive="repl">
                                        <p:cTn id="28" dur="1000"/>
                                        <p:tgtEl>
                                          <p:spTgt spid="1137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fill="hold" grpId="0" nodeType="clickEffect">
                                  <p:stCondLst>
                                    <p:cond delay="0"/>
                                  </p:stCondLst>
                                  <p:childTnLst>
                                    <p:set>
                                      <p:cBhvr additive="repl">
                                        <p:cTn id="32" dur="1" fill="hold">
                                          <p:stCondLst>
                                            <p:cond delay="0"/>
                                          </p:stCondLst>
                                        </p:cTn>
                                        <p:tgtEl>
                                          <p:spTgt spid="1137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fill="hold" grpId="0" nodeType="clickEffect">
                                  <p:stCondLst>
                                    <p:cond delay="0"/>
                                  </p:stCondLst>
                                  <p:childTnLst>
                                    <p:set>
                                      <p:cBhvr additive="repl">
                                        <p:cTn id="36" dur="1" fill="hold">
                                          <p:stCondLst>
                                            <p:cond delay="0"/>
                                          </p:stCondLst>
                                        </p:cTn>
                                        <p:tgtEl>
                                          <p:spTgt spid="11379"/>
                                        </p:tgtEl>
                                        <p:attrNameLst>
                                          <p:attrName>style.visibility</p:attrName>
                                        </p:attrNameLst>
                                      </p:cBhvr>
                                      <p:to>
                                        <p:strVal val="visible"/>
                                      </p:to>
                                    </p:set>
                                    <p:anim calcmode="lin" valueType="num">
                                      <p:cBhvr additive="repl">
                                        <p:cTn id="37" dur="1000" fill="hold"/>
                                        <p:tgtEl>
                                          <p:spTgt spid="11379"/>
                                        </p:tgtEl>
                                        <p:attrNameLst>
                                          <p:attrName>ppt_w</p:attrName>
                                        </p:attrNameLst>
                                      </p:cBhvr>
                                      <p:tavLst>
                                        <p:tav tm="100000">
                                          <p:val>
                                            <p:strVal val="#ppt_w+.3"/>
                                          </p:val>
                                        </p:tav>
                                        <p:tav>
                                          <p:val>
                                            <p:strVal val="#ppt_w"/>
                                          </p:val>
                                        </p:tav>
                                      </p:tavLst>
                                    </p:anim>
                                    <p:anim calcmode="lin" valueType="num">
                                      <p:cBhvr additive="repl">
                                        <p:cTn id="38" dur="1000" fill="hold"/>
                                        <p:tgtEl>
                                          <p:spTgt spid="11379"/>
                                        </p:tgtEl>
                                        <p:attrNameLst>
                                          <p:attrName>ppt_h</p:attrName>
                                        </p:attrNameLst>
                                      </p:cBhvr>
                                      <p:tavLst>
                                        <p:tav tm="100000">
                                          <p:val>
                                            <p:strVal val="#ppt_h"/>
                                          </p:val>
                                        </p:tav>
                                        <p:tav>
                                          <p:val>
                                            <p:strVal val="#ppt_h"/>
                                          </p:val>
                                        </p:tav>
                                      </p:tavLst>
                                    </p:anim>
                                    <p:animEffect transition="in" filter="fade">
                                      <p:cBhvr additive="repl">
                                        <p:cTn id="39" dur="1000"/>
                                        <p:tgtEl>
                                          <p:spTgt spid="113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fill="hold" grpId="0" nodeType="clickEffect">
                                  <p:stCondLst>
                                    <p:cond delay="0"/>
                                  </p:stCondLst>
                                  <p:childTnLst>
                                    <p:set>
                                      <p:cBhvr additive="repl">
                                        <p:cTn id="43" dur="1" fill="hold">
                                          <p:stCondLst>
                                            <p:cond delay="0"/>
                                          </p:stCondLst>
                                        </p:cTn>
                                        <p:tgtEl>
                                          <p:spTgt spid="11380"/>
                                        </p:tgtEl>
                                        <p:attrNameLst>
                                          <p:attrName>style.visibility</p:attrName>
                                        </p:attrNameLst>
                                      </p:cBhvr>
                                      <p:to>
                                        <p:strVal val="visible"/>
                                      </p:to>
                                    </p:set>
                                    <p:anim calcmode="lin" valueType="num">
                                      <p:cBhvr additive="repl">
                                        <p:cTn id="44" dur="5000" fill="hold"/>
                                        <p:tgtEl>
                                          <p:spTgt spid="11380"/>
                                        </p:tgtEl>
                                        <p:attrNameLst>
                                          <p:attrName>ppt_w</p:attrName>
                                        </p:attrNameLst>
                                      </p:cBhvr>
                                      <p:tavLst>
                                        <p:tav tm="0" fmla="#ppt_w*sin(2.5*pi*$)">
                                          <p:val>
                                            <p:strVal val="0"/>
                                          </p:val>
                                        </p:tav>
                                        <p:tav tm="100000">
                                          <p:val>
                                            <p:strVal val="1"/>
                                          </p:val>
                                        </p:tav>
                                      </p:tavLst>
                                    </p:anim>
                                    <p:anim calcmode="lin" valueType="num">
                                      <p:cBhvr additive="repl">
                                        <p:cTn id="45" dur="5000" fill="hold"/>
                                        <p:tgtEl>
                                          <p:spTgt spid="11380"/>
                                        </p:tgtEl>
                                        <p:attrNameLst>
                                          <p:attrName>ppt_h</p:attrName>
                                        </p:attrNameLst>
                                      </p:cBhvr>
                                      <p:tavLst>
                                        <p:tav tm="100000">
                                          <p:val>
                                            <p:strVal val="#ppt_h"/>
                                          </p:val>
                                        </p:tav>
                                        <p:tav>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fill="hold" grpId="0" nodeType="clickEffect">
                                  <p:stCondLst>
                                    <p:cond delay="0"/>
                                  </p:stCondLst>
                                  <p:childTnLst>
                                    <p:set>
                                      <p:cBhvr additive="repl">
                                        <p:cTn id="49" dur="1" fill="hold">
                                          <p:stCondLst>
                                            <p:cond delay="0"/>
                                          </p:stCondLst>
                                        </p:cTn>
                                        <p:tgtEl>
                                          <p:spTgt spid="11381"/>
                                        </p:tgtEl>
                                        <p:attrNameLst>
                                          <p:attrName>style.visibility</p:attrName>
                                        </p:attrNameLst>
                                      </p:cBhvr>
                                      <p:to>
                                        <p:strVal val="visible"/>
                                      </p:to>
                                    </p:set>
                                    <p:animEffect transition="in" filter="strips(downLeft)">
                                      <p:cBhvr additive="repl">
                                        <p:cTn id="50" dur="500"/>
                                        <p:tgtEl>
                                          <p:spTgt spid="113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fill="hold" grpId="0" nodeType="clickEffect">
                                  <p:stCondLst>
                                    <p:cond delay="0"/>
                                  </p:stCondLst>
                                  <p:childTnLst>
                                    <p:set>
                                      <p:cBhvr additive="repl">
                                        <p:cTn id="54" dur="1" fill="hold">
                                          <p:stCondLst>
                                            <p:cond delay="0"/>
                                          </p:stCondLst>
                                        </p:cTn>
                                        <p:tgtEl>
                                          <p:spTgt spid="11382"/>
                                        </p:tgtEl>
                                        <p:attrNameLst>
                                          <p:attrName>style.visibility</p:attrName>
                                        </p:attrNameLst>
                                      </p:cBhvr>
                                      <p:to>
                                        <p:strVal val="visible"/>
                                      </p:to>
                                    </p:set>
                                    <p:animEffect transition="in" filter="fade">
                                      <p:cBhvr additive="repl">
                                        <p:cTn id="55" dur="2000"/>
                                        <p:tgtEl>
                                          <p:spTgt spid="1138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fill="hold" grpId="0" nodeType="clickEffect">
                                  <p:stCondLst>
                                    <p:cond delay="0"/>
                                  </p:stCondLst>
                                  <p:childTnLst>
                                    <p:set>
                                      <p:cBhvr additive="repl">
                                        <p:cTn id="59" dur="1" fill="hold">
                                          <p:stCondLst>
                                            <p:cond delay="0"/>
                                          </p:stCondLst>
                                        </p:cTn>
                                        <p:tgtEl>
                                          <p:spTgt spid="11383"/>
                                        </p:tgtEl>
                                        <p:attrNameLst>
                                          <p:attrName>style.visibility</p:attrName>
                                        </p:attrNameLst>
                                      </p:cBhvr>
                                      <p:to>
                                        <p:strVal val="visible"/>
                                      </p:to>
                                    </p:set>
                                    <p:anim calcmode="lin" valueType="num">
                                      <p:cBhvr additive="repl">
                                        <p:cTn id="60" dur="500" fill="hold"/>
                                        <p:tgtEl>
                                          <p:spTgt spid="11383"/>
                                        </p:tgtEl>
                                        <p:attrNameLst>
                                          <p:attrName>ppt_x</p:attrName>
                                        </p:attrNameLst>
                                      </p:cBhvr>
                                      <p:tavLst>
                                        <p:tav tm="100000">
                                          <p:val>
                                            <p:strVal val="#ppt_x-#ppt_w/2"/>
                                          </p:val>
                                        </p:tav>
                                        <p:tav>
                                          <p:val>
                                            <p:strVal val="#ppt_x"/>
                                          </p:val>
                                        </p:tav>
                                      </p:tavLst>
                                    </p:anim>
                                    <p:anim calcmode="lin" valueType="num">
                                      <p:cBhvr additive="repl">
                                        <p:cTn id="61" dur="500" fill="hold"/>
                                        <p:tgtEl>
                                          <p:spTgt spid="11383"/>
                                        </p:tgtEl>
                                        <p:attrNameLst>
                                          <p:attrName>ppt_y</p:attrName>
                                        </p:attrNameLst>
                                      </p:cBhvr>
                                      <p:tavLst>
                                        <p:tav tm="100000">
                                          <p:val>
                                            <p:strVal val="#ppt_y"/>
                                          </p:val>
                                        </p:tav>
                                        <p:tav>
                                          <p:val>
                                            <p:strVal val="#ppt_y"/>
                                          </p:val>
                                        </p:tav>
                                      </p:tavLst>
                                    </p:anim>
                                    <p:anim calcmode="lin" valueType="num">
                                      <p:cBhvr additive="repl">
                                        <p:cTn id="62" dur="500" fill="hold"/>
                                        <p:tgtEl>
                                          <p:spTgt spid="11383"/>
                                        </p:tgtEl>
                                        <p:attrNameLst>
                                          <p:attrName>ppt_w</p:attrName>
                                        </p:attrNameLst>
                                      </p:cBhvr>
                                      <p:tavLst>
                                        <p:tav tm="100000">
                                          <p:val>
                                            <p:strVal val="0"/>
                                          </p:val>
                                        </p:tav>
                                        <p:tav>
                                          <p:val>
                                            <p:strVal val="#ppt_w"/>
                                          </p:val>
                                        </p:tav>
                                      </p:tavLst>
                                    </p:anim>
                                    <p:anim calcmode="lin" valueType="num">
                                      <p:cBhvr additive="repl">
                                        <p:cTn id="63" dur="500" fill="hold"/>
                                        <p:tgtEl>
                                          <p:spTgt spid="11383"/>
                                        </p:tgtEl>
                                        <p:attrNameLst>
                                          <p:attrName>ppt_h</p:attrName>
                                        </p:attrNameLst>
                                      </p:cBhvr>
                                      <p:tavLst>
                                        <p:tav tm="100000">
                                          <p:val>
                                            <p:strVal val="#ppt_h"/>
                                          </p:val>
                                        </p:tav>
                                        <p:tav>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fill="hold" grpId="0" nodeType="clickEffect">
                                  <p:stCondLst>
                                    <p:cond delay="0"/>
                                  </p:stCondLst>
                                  <p:childTnLst>
                                    <p:set>
                                      <p:cBhvr additive="repl">
                                        <p:cTn id="67" dur="1" fill="hold">
                                          <p:stCondLst>
                                            <p:cond delay="0"/>
                                          </p:stCondLst>
                                        </p:cTn>
                                        <p:tgtEl>
                                          <p:spTgt spid="11384"/>
                                        </p:tgtEl>
                                        <p:attrNameLst>
                                          <p:attrName>style.visibility</p:attrName>
                                        </p:attrNameLst>
                                      </p:cBhvr>
                                      <p:to>
                                        <p:strVal val="visible"/>
                                      </p:to>
                                    </p:set>
                                    <p:anim calcmode="lin" valueType="num">
                                      <p:cBhvr additive="repl">
                                        <p:cTn id="68" dur="1000" fill="hold"/>
                                        <p:tgtEl>
                                          <p:spTgt spid="11384"/>
                                        </p:tgtEl>
                                        <p:attrNameLst>
                                          <p:attrName>ppt_w</p:attrName>
                                        </p:attrNameLst>
                                      </p:cBhvr>
                                      <p:tavLst>
                                        <p:tav tm="100000">
                                          <p:val>
                                            <p:strVal val="#ppt_w*0.70"/>
                                          </p:val>
                                        </p:tav>
                                        <p:tav>
                                          <p:val>
                                            <p:strVal val="#ppt_w"/>
                                          </p:val>
                                        </p:tav>
                                      </p:tavLst>
                                    </p:anim>
                                    <p:anim calcmode="lin" valueType="num">
                                      <p:cBhvr additive="repl">
                                        <p:cTn id="69" dur="1000" fill="hold"/>
                                        <p:tgtEl>
                                          <p:spTgt spid="11384"/>
                                        </p:tgtEl>
                                        <p:attrNameLst>
                                          <p:attrName>ppt_h</p:attrName>
                                        </p:attrNameLst>
                                      </p:cBhvr>
                                      <p:tavLst>
                                        <p:tav tm="100000">
                                          <p:val>
                                            <p:strVal val="#ppt_h"/>
                                          </p:val>
                                        </p:tav>
                                        <p:tav>
                                          <p:val>
                                            <p:strVal val="#ppt_h"/>
                                          </p:val>
                                        </p:tav>
                                      </p:tavLst>
                                    </p:anim>
                                    <p:animEffect transition="in" filter="fade">
                                      <p:cBhvr additive="repl">
                                        <p:cTn id="70" dur="1000"/>
                                        <p:tgtEl>
                                          <p:spTgt spid="1138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4" presetClass="entr" fill="hold" grpId="0" nodeType="clickEffect">
                                  <p:stCondLst>
                                    <p:cond delay="0"/>
                                  </p:stCondLst>
                                  <p:childTnLst>
                                    <p:set>
                                      <p:cBhvr additive="repl">
                                        <p:cTn id="74" dur="1" fill="hold">
                                          <p:stCondLst>
                                            <p:cond delay="0"/>
                                          </p:stCondLst>
                                        </p:cTn>
                                        <p:tgtEl>
                                          <p:spTgt spid="11385"/>
                                        </p:tgtEl>
                                        <p:attrNameLst>
                                          <p:attrName>style.visibility</p:attrName>
                                        </p:attrNameLst>
                                      </p:cBhvr>
                                      <p:to>
                                        <p:strVal val="visible"/>
                                      </p:to>
                                    </p:set>
                                    <p:anim calcmode="lin" valueType="num">
                                      <p:cBhvr additive="repl">
                                        <p:cTn id="75" dur="5000" fill="hold"/>
                                        <p:tgtEl>
                                          <p:spTgt spid="11385"/>
                                        </p:tgtEl>
                                        <p:attrNameLst>
                                          <p:attrName>ppt_w</p:attrName>
                                        </p:attrNameLst>
                                      </p:cBhvr>
                                      <p:tavLst>
                                        <p:tav tm="100000">
                                          <p:val>
                                            <p:strVal val="#ppt_w"/>
                                          </p:val>
                                        </p:tav>
                                        <p:tav>
                                          <p:val>
                                            <p:strVal val="#ppt_w"/>
                                          </p:val>
                                        </p:tav>
                                      </p:tavLst>
                                    </p:anim>
                                    <p:anim calcmode="lin" valueType="num">
                                      <p:cBhvr additive="repl">
                                        <p:cTn id="76" dur="5000" fill="hold"/>
                                        <p:tgtEl>
                                          <p:spTgt spid="11385"/>
                                        </p:tgtEl>
                                        <p:attrNameLst>
                                          <p:attrName>ppt_h</p:attrName>
                                        </p:attrNameLst>
                                      </p:cBhvr>
                                      <p:tavLst>
                                        <p:tav tm="0" fmla="#ppt_h*sin(2.5*pi*$)">
                                          <p:val>
                                            <p:strVal val="0"/>
                                          </p:val>
                                        </p:tav>
                                        <p:tav tm="100000">
                                          <p:val>
                                            <p:strVal val="1"/>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ntr" fill="hold" grpId="0" nodeType="clickEffect">
                                  <p:stCondLst>
                                    <p:cond delay="0"/>
                                  </p:stCondLst>
                                  <p:childTnLst>
                                    <p:set>
                                      <p:cBhvr additive="repl">
                                        <p:cTn id="80" dur="1" fill="hold">
                                          <p:stCondLst>
                                            <p:cond delay="0"/>
                                          </p:stCondLst>
                                        </p:cTn>
                                        <p:tgtEl>
                                          <p:spTgt spid="11386"/>
                                        </p:tgtEl>
                                        <p:attrNameLst>
                                          <p:attrName>style.visibility</p:attrName>
                                        </p:attrNameLst>
                                      </p:cBhvr>
                                      <p:to>
                                        <p:strVal val="visible"/>
                                      </p:to>
                                    </p:set>
                                    <p:anim calcmode="discrete" valueType="clr">
                                      <p:cBhvr additive="repl">
                                        <p:cTn id="81" dur="80" fill="hold"/>
                                        <p:tgtEl>
                                          <p:spTgt spid="11386"/>
                                        </p:tgtEl>
                                        <p:attrNameLst>
                                          <p:attrName>style.color</p:attrName>
                                        </p:attrNameLst>
                                      </p:cBhvr>
                                      <p:tavLst>
                                        <p:tav tm="50000">
                                          <p:val>
                                            <p:strVal val="rgb(-103,51,51)"/>
                                          </p:val>
                                        </p:tav>
                                        <p:tav>
                                          <p:val>
                                            <p:strVal val="rgb(-103,-103,0)"/>
                                          </p:val>
                                        </p:tav>
                                      </p:tavLst>
                                    </p:anim>
                                    <p:anim calcmode="discrete" valueType="clr">
                                      <p:cBhvr additive="repl">
                                        <p:cTn id="82" dur="80" fill="hold"/>
                                        <p:tgtEl>
                                          <p:spTgt spid="11386"/>
                                        </p:tgtEl>
                                        <p:attrNameLst>
                                          <p:attrName>fillColor</p:attrName>
                                        </p:attrNameLst>
                                      </p:cBhvr>
                                      <p:tavLst>
                                        <p:tav tm="50000">
                                          <p:val>
                                            <p:strVal val="rgb(-103,51,51)"/>
                                          </p:val>
                                        </p:tav>
                                        <p:tav>
                                          <p:val>
                                            <p:strVal val="rgb(-103,-103,0)"/>
                                          </p:val>
                                        </p:tav>
                                      </p:tavLst>
                                    </p:anim>
                                    <p:set>
                                      <p:cBhvr additive="repl">
                                        <p:cTn id="83" dur="80" fill="hold"/>
                                        <p:tgtEl>
                                          <p:spTgt spid="11386"/>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4" presetClass="entr" fill="hold" grpId="0" nodeType="clickEffect">
                                  <p:stCondLst>
                                    <p:cond delay="0"/>
                                  </p:stCondLst>
                                  <p:childTnLst>
                                    <p:set>
                                      <p:cBhvr additive="repl">
                                        <p:cTn id="87" dur="1" fill="hold">
                                          <p:stCondLst>
                                            <p:cond delay="0"/>
                                          </p:stCondLst>
                                        </p:cTn>
                                        <p:tgtEl>
                                          <p:spTgt spid="11388"/>
                                        </p:tgtEl>
                                        <p:attrNameLst>
                                          <p:attrName>style.visibility</p:attrName>
                                        </p:attrNameLst>
                                      </p:cBhvr>
                                      <p:to>
                                        <p:strVal val="visible"/>
                                      </p:to>
                                    </p:set>
                                    <p:animEffect transition="in" filter="fade">
                                      <p:cBhvr additive="repl">
                                        <p:cTn id="88" dur="1000"/>
                                        <p:tgtEl>
                                          <p:spTgt spid="11388"/>
                                        </p:tgtEl>
                                      </p:cBhvr>
                                    </p:animEffect>
                                    <p:anim calcmode="lin" valueType="num">
                                      <p:cBhvr additive="repl">
                                        <p:cTn id="89" dur="1000" fill="hold"/>
                                        <p:tgtEl>
                                          <p:spTgt spid="11388"/>
                                        </p:tgtEl>
                                        <p:attrNameLst>
                                          <p:attrName>ppt_x</p:attrName>
                                        </p:attrNameLst>
                                      </p:cBhvr>
                                      <p:tavLst>
                                        <p:tav tm="100000">
                                          <p:val>
                                            <p:strVal val="#ppt_x"/>
                                          </p:val>
                                        </p:tav>
                                        <p:tav>
                                          <p:val>
                                            <p:strVal val="#ppt_x"/>
                                          </p:val>
                                        </p:tav>
                                      </p:tavLst>
                                    </p:anim>
                                    <p:anim calcmode="lin" valueType="num">
                                      <p:cBhvr additive="repl">
                                        <p:cTn id="90" dur="1000" fill="hold"/>
                                        <p:tgtEl>
                                          <p:spTgt spid="11388"/>
                                        </p:tgtEl>
                                        <p:attrNameLst>
                                          <p:attrName>ppt_y</p:attrName>
                                        </p:attrNameLst>
                                      </p:cBhvr>
                                      <p:tavLst>
                                        <p:tav tm="100000">
                                          <p:val>
                                            <p:strVal val="#ppt_y+.1"/>
                                          </p:val>
                                        </p:tav>
                                        <p:tav>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4" presetClass="entr" fill="hold" grpId="0" nodeType="clickEffect">
                                  <p:stCondLst>
                                    <p:cond delay="0"/>
                                  </p:stCondLst>
                                  <p:childTnLst>
                                    <p:set>
                                      <p:cBhvr additive="repl">
                                        <p:cTn id="94" dur="1" fill="hold">
                                          <p:stCondLst>
                                            <p:cond delay="0"/>
                                          </p:stCondLst>
                                        </p:cTn>
                                        <p:tgtEl>
                                          <p:spTgt spid="11389"/>
                                        </p:tgtEl>
                                        <p:attrNameLst>
                                          <p:attrName>style.visibility</p:attrName>
                                        </p:attrNameLst>
                                      </p:cBhvr>
                                      <p:to>
                                        <p:strVal val="visible"/>
                                      </p:to>
                                    </p:set>
                                    <p:animEffect transition="in" filter="checkerboard(across)">
                                      <p:cBhvr additive="repl">
                                        <p:cTn id="95" dur="500"/>
                                        <p:tgtEl>
                                          <p:spTgt spid="1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4" grpId="0" animBg="1"/>
      <p:bldP spid="11375" grpId="0" animBg="1"/>
      <p:bldP spid="11376" grpId="0" animBg="1"/>
      <p:bldP spid="11377" grpId="0" animBg="1"/>
      <p:bldP spid="11378" grpId="0" animBg="1"/>
      <p:bldP spid="11379" grpId="0" animBg="1"/>
      <p:bldP spid="11380" grpId="0" animBg="1"/>
      <p:bldP spid="11381" grpId="0" animBg="1"/>
      <p:bldP spid="11382" grpId="0" animBg="1"/>
      <p:bldP spid="11383" grpId="0" animBg="1"/>
      <p:bldP spid="11384" grpId="0" animBg="1"/>
      <p:bldP spid="11385" grpId="0" animBg="1"/>
      <p:bldP spid="11386" grpId="0" animBg="1"/>
      <p:bldP spid="11388" grpId="0" animBg="1"/>
      <p:bldP spid="113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Text Box 2"/>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hangingPunct="1">
              <a:lnSpc>
                <a:spcPct val="92000"/>
              </a:lnSpc>
            </a:pPr>
            <a:r>
              <a:rPr lang="en-US" altLang="en-US">
                <a:latin typeface="Calibri" charset="0"/>
              </a:rPr>
              <a:t/>
            </a:r>
            <a:br>
              <a:rPr lang="en-US" altLang="en-US">
                <a:latin typeface="Calibri" charset="0"/>
              </a:rPr>
            </a:br>
            <a:endParaRPr lang="en-US" altLang="en-US">
              <a:latin typeface="Calibri"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593725"/>
            <a:ext cx="3889375" cy="2646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S Gothic"/>
        <a:cs typeface="MS Gothic"/>
      </a:majorFont>
      <a:minorFont>
        <a:latin typeface="Calibri"/>
        <a:ea typeface="MS Gothic"/>
        <a:cs typeface="MS Gothic"/>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S Gothic"/>
        <a:cs typeface="MS Gothic"/>
      </a:majorFont>
      <a:minorFont>
        <a:latin typeface="Calibri"/>
        <a:ea typeface="MS Gothic"/>
        <a:cs typeface="MS Gothic"/>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34452</TotalTime>
  <Words>159</Words>
  <Application>Microsoft Office PowerPoint</Application>
  <PresentationFormat>Экран (4:3)</PresentationFormat>
  <Paragraphs>92</Paragraphs>
  <Slides>10</Slides>
  <Notes>9</Notes>
  <HiddenSlides>0</HiddenSlides>
  <MMClips>0</MMClips>
  <ScaleCrop>false</ScaleCrop>
  <HeadingPairs>
    <vt:vector size="8" baseType="variant">
      <vt:variant>
        <vt:lpstr>Использованные шрифты</vt:lpstr>
      </vt:variant>
      <vt:variant>
        <vt:i4>9</vt:i4>
      </vt:variant>
      <vt:variant>
        <vt:lpstr>Тема</vt:lpstr>
      </vt:variant>
      <vt:variant>
        <vt:i4>2</vt:i4>
      </vt:variant>
      <vt:variant>
        <vt:lpstr>Внедренные серверы OLE</vt:lpstr>
      </vt:variant>
      <vt:variant>
        <vt:i4>0</vt:i4>
      </vt:variant>
      <vt:variant>
        <vt:lpstr>Заголовки слайдов</vt:lpstr>
      </vt:variant>
      <vt:variant>
        <vt:i4>10</vt:i4>
      </vt:variant>
    </vt:vector>
  </HeadingPairs>
  <TitlesOfParts>
    <vt:vector size="21" baseType="lpstr">
      <vt:lpstr>Times New Roman</vt:lpstr>
      <vt:lpstr>Calibri</vt:lpstr>
      <vt:lpstr>MS Gothic</vt:lpstr>
      <vt:lpstr>Arial</vt:lpstr>
      <vt:lpstr>Gungsuh</vt:lpstr>
      <vt:lpstr>Comic Sans MS</vt:lpstr>
      <vt:lpstr>Lucida Sans Unicode</vt:lpstr>
      <vt:lpstr>Arial Black</vt:lpstr>
      <vt:lpstr>Aharoni</vt:lpstr>
      <vt:lpstr>Тема Office</vt:lpstr>
      <vt:lpstr>Тема Office</vt:lpstr>
      <vt:lpstr>Great people and legend</vt:lpstr>
      <vt:lpstr>Презентация PowerPoint</vt:lpstr>
      <vt:lpstr>Презентация PowerPoint</vt:lpstr>
      <vt:lpstr>Презентация PowerPoint</vt:lpstr>
      <vt:lpstr>Label the pictures with the verbs. Listen and check, then say.   studied   designed  painted       invented      sketched</vt:lpstr>
      <vt:lpstr>Leonardo da Vinci did all the things in Ex1. What do you know about him? What else would you like to know?  Write four questions about what he did. Listen and read the text to see if you can answer your questions. Read again and mark the sentences T(true), F(false) or NS(not stated).</vt:lpstr>
      <vt:lpstr>Choose the correct item. 1 When did you … this picture? A finished B finish C finishing 2 Who  … that invention? A created  B did create C create 3 … writing on the table! A stop B stopped  C   stopping 4 My sister … painting last year.       A tryed B tried  C   trying 5. Why did he …. so early? A died B dyed C   die 6 . What … he … in his life? A did achieve B was achieving C achieved 7. At five we … in the garden. A were walking B waked C walking 8. … did that girl go last night? A When B How long C Where 9.   It was raining ….. A yesterday B all day  C   last week 10…. cities have you visited  in the UK? A What B Which  C   How</vt:lpstr>
      <vt:lpstr>Basic Lexis. Match the words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people and legend</dc:title>
  <cp:lastModifiedBy>Надежда Пронская</cp:lastModifiedBy>
  <cp:revision>1</cp:revision>
  <cp:lastPrinted>1601-01-01T00:00:00Z</cp:lastPrinted>
  <dcterms:created xsi:type="dcterms:W3CDTF">1601-01-01T00:00:00Z</dcterms:created>
  <dcterms:modified xsi:type="dcterms:W3CDTF">2016-12-12T14:08:41Z</dcterms:modified>
</cp:coreProperties>
</file>