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7" r:id="rId6"/>
    <p:sldId id="267" r:id="rId7"/>
    <p:sldId id="258" r:id="rId8"/>
    <p:sldId id="269" r:id="rId9"/>
    <p:sldId id="260" r:id="rId10"/>
    <p:sldId id="268" r:id="rId11"/>
    <p:sldId id="261" r:id="rId12"/>
    <p:sldId id="262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297E-1869-4FEC-B7FB-431A16ACC3C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D780-0A06-44EF-996E-A0B9BAA4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297E-1869-4FEC-B7FB-431A16ACC3C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D780-0A06-44EF-996E-A0B9BAA4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297E-1869-4FEC-B7FB-431A16ACC3C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D780-0A06-44EF-996E-A0B9BAA4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297E-1869-4FEC-B7FB-431A16ACC3C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D780-0A06-44EF-996E-A0B9BAA4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297E-1869-4FEC-B7FB-431A16ACC3C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D780-0A06-44EF-996E-A0B9BAA4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297E-1869-4FEC-B7FB-431A16ACC3C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D780-0A06-44EF-996E-A0B9BAA4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297E-1869-4FEC-B7FB-431A16ACC3C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D780-0A06-44EF-996E-A0B9BAA4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297E-1869-4FEC-B7FB-431A16ACC3C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D780-0A06-44EF-996E-A0B9BAA4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297E-1869-4FEC-B7FB-431A16ACC3C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D780-0A06-44EF-996E-A0B9BAA4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297E-1869-4FEC-B7FB-431A16ACC3C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D780-0A06-44EF-996E-A0B9BAA4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297E-1869-4FEC-B7FB-431A16ACC3C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D780-0A06-44EF-996E-A0B9BAA4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F297E-1869-4FEC-B7FB-431A16ACC3C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D780-0A06-44EF-996E-A0B9BAA4F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4929198"/>
            <a:ext cx="4343408" cy="1470025"/>
          </a:xfrm>
        </p:spPr>
        <p:txBody>
          <a:bodyPr/>
          <a:lstStyle/>
          <a:p>
            <a:r>
              <a:rPr lang="ru-RU" dirty="0" smtClean="0"/>
              <a:t>Памятники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http://fs102.jpe.ru/c631/2262625_5f9e7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28604"/>
            <a:ext cx="2967609" cy="4429156"/>
          </a:xfrm>
          <a:prstGeom prst="rect">
            <a:avLst/>
          </a:prstGeom>
          <a:noFill/>
        </p:spPr>
      </p:pic>
      <p:pic>
        <p:nvPicPr>
          <p:cNvPr id="3080" name="Picture 8" descr="http://www.kdavia.ru/sites/default/files/o5pi4cmn6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447678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"Запорожец обыкновенный </a:t>
            </a:r>
            <a:r>
              <a:rPr lang="ru-RU" b="1" dirty="0" err="1" smtClean="0"/>
              <a:t>тюнингованный</a:t>
            </a:r>
            <a:r>
              <a:rPr lang="ru-RU" b="1" dirty="0" smtClean="0"/>
              <a:t>"</a:t>
            </a:r>
            <a:endParaRPr lang="ru-RU" b="1" dirty="0"/>
          </a:p>
        </p:txBody>
      </p:sp>
      <p:pic>
        <p:nvPicPr>
          <p:cNvPr id="24580" name="Picture 4" descr="http://www.vipgeo.ru/uploads/Showplace/large/137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4445178" cy="3432570"/>
          </a:xfrm>
          <a:prstGeom prst="rect">
            <a:avLst/>
          </a:prstGeom>
          <a:noFill/>
        </p:spPr>
      </p:pic>
      <p:pic>
        <p:nvPicPr>
          <p:cNvPr id="24582" name="Picture 6" descr="http://www.vipgeo.ru/uploads/Showplace/large/1376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96840"/>
            <a:ext cx="4762480" cy="3232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G_20150712_1642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5860"/>
            <a:ext cx="1857388" cy="2857520"/>
          </a:xfrm>
          <a:prstGeom prst="rect">
            <a:avLst/>
          </a:prstGeom>
          <a:noFill/>
        </p:spPr>
      </p:pic>
      <p:pic>
        <p:nvPicPr>
          <p:cNvPr id="8198" name="Picture 6" descr="коле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285860"/>
            <a:ext cx="2200275" cy="2857500"/>
          </a:xfrm>
          <a:prstGeom prst="rect">
            <a:avLst/>
          </a:prstGeom>
          <a:noFill/>
        </p:spPr>
      </p:pic>
      <p:pic>
        <p:nvPicPr>
          <p:cNvPr id="8200" name="Picture 8" descr="гра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571876"/>
            <a:ext cx="3351065" cy="30718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439850"/>
          </a:xfrm>
        </p:spPr>
        <p:txBody>
          <a:bodyPr>
            <a:noAutofit/>
          </a:bodyPr>
          <a:lstStyle/>
          <a:p>
            <a:r>
              <a:rPr lang="ru-RU" sz="3500" b="1" dirty="0" smtClean="0"/>
              <a:t>Памятник «В </a:t>
            </a:r>
            <a:r>
              <a:rPr lang="ru-RU" sz="3500" b="1" dirty="0"/>
              <a:t>поисках Мастера и </a:t>
            </a:r>
            <a:r>
              <a:rPr lang="ru-RU" sz="3500" b="1" dirty="0" smtClean="0"/>
              <a:t>Маргариты»</a:t>
            </a:r>
            <a:endParaRPr lang="ru-RU" sz="3500" b="1" dirty="0"/>
          </a:p>
        </p:txBody>
      </p:sp>
      <p:pic>
        <p:nvPicPr>
          <p:cNvPr id="3073" name="Picture 1" descr="C:\Users\User\Desktop\кл.часы\Семиметровый автомобиль — Памятники — Узнай Москву_files\DSCF24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00438"/>
            <a:ext cx="3119438" cy="311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8329642" cy="2428892"/>
          </a:xfrm>
        </p:spPr>
        <p:txBody>
          <a:bodyPr>
            <a:normAutofit fontScale="85000" lnSpcReduction="10000"/>
          </a:bodyPr>
          <a:lstStyle/>
          <a:p>
            <a:pPr marL="90488" indent="17463" algn="just">
              <a:buNone/>
            </a:pPr>
            <a:r>
              <a:rPr lang="ru-RU" dirty="0" smtClean="0"/>
              <a:t>В </a:t>
            </a:r>
            <a:r>
              <a:rPr lang="ru-RU" dirty="0"/>
              <a:t>Лондоне, был установлен памятник любителю автомобилей с детства, и бывшему инженеру компании </a:t>
            </a:r>
            <a:r>
              <a:rPr lang="ru-RU" dirty="0" err="1" smtClean="0"/>
              <a:t>Ford</a:t>
            </a:r>
            <a:r>
              <a:rPr lang="ru-RU" dirty="0"/>
              <a:t> </a:t>
            </a:r>
            <a:r>
              <a:rPr lang="ru-RU" dirty="0" smtClean="0"/>
              <a:t>- Стиву </a:t>
            </a:r>
            <a:r>
              <a:rPr lang="ru-RU" dirty="0"/>
              <a:t>Маршу (</a:t>
            </a:r>
            <a:r>
              <a:rPr lang="ru-RU" dirty="0" err="1"/>
              <a:t>Steav</a:t>
            </a:r>
            <a:r>
              <a:rPr lang="ru-RU" dirty="0"/>
              <a:t> </a:t>
            </a:r>
            <a:r>
              <a:rPr lang="ru-RU" dirty="0" err="1"/>
              <a:t>Marsh</a:t>
            </a:r>
            <a:r>
              <a:rPr lang="ru-RU" dirty="0"/>
              <a:t>), умершему в возрасте 51 года во </a:t>
            </a:r>
            <a:r>
              <a:rPr lang="ru-RU" dirty="0" smtClean="0"/>
              <a:t>сне. Памятник </a:t>
            </a:r>
            <a:r>
              <a:rPr lang="ru-RU" dirty="0"/>
              <a:t>в виде автомобиля марки BMW, вырезанный из камня, был изготовлен в Китае и стоил около 50 000 </a:t>
            </a:r>
            <a:r>
              <a:rPr lang="ru-RU" dirty="0" smtClean="0"/>
              <a:t>фунтов.</a:t>
            </a:r>
            <a:endParaRPr lang="ru-RU" dirty="0"/>
          </a:p>
        </p:txBody>
      </p:sp>
      <p:pic>
        <p:nvPicPr>
          <p:cNvPr id="20482" name="Picture 2" descr="http://www.novate.ru/files/u31123/bmw-fanatic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715000" cy="3714751"/>
          </a:xfrm>
          <a:prstGeom prst="rect">
            <a:avLst/>
          </a:prstGeom>
          <a:noFill/>
        </p:spPr>
      </p:pic>
      <p:sp>
        <p:nvSpPr>
          <p:cNvPr id="20484" name="AutoShape 4" descr="https://art-pamyat.ru/wp-content/uploads/2015/03/bmw-fanatic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s://art-pamyat.ru/wp-content/uploads/2015/03/bmw-fanatic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85794"/>
            <a:ext cx="3643338" cy="2507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Памятник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сооружение</a:t>
            </a:r>
            <a:r>
              <a:rPr lang="ru-RU" dirty="0"/>
              <a:t>, предназначенное для увековечения людей, событий, объектов, иногда животных, литературных и кинематографических персонажей и др. </a:t>
            </a:r>
          </a:p>
        </p:txBody>
      </p:sp>
      <p:pic>
        <p:nvPicPr>
          <p:cNvPr id="23554" name="Picture 2" descr="http://abakan-news.ru/wp-content/uploads/2013/10/koshki-s-sosisk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786190"/>
            <a:ext cx="3786174" cy="2524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Удивительные памятники нашей страны и ближнего зарубежья, которые нескучно посмотре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14290"/>
            <a:ext cx="3833840" cy="28753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4829180" cy="1143000"/>
          </a:xfrm>
        </p:spPr>
        <p:txBody>
          <a:bodyPr/>
          <a:lstStyle/>
          <a:p>
            <a:r>
              <a:rPr lang="ru-RU" b="1" dirty="0" smtClean="0"/>
              <a:t>Виды памятников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8291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b="1" dirty="0" smtClean="0"/>
              <a:t>Статуи</a:t>
            </a:r>
            <a:r>
              <a:rPr lang="ru-RU" b="1" dirty="0"/>
              <a:t>,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b="1" dirty="0"/>
              <a:t>Триумфальные арки, </a:t>
            </a:r>
            <a:r>
              <a:rPr lang="ru-RU" b="1" dirty="0" smtClean="0"/>
              <a:t>обелиски;</a:t>
            </a:r>
            <a:endParaRPr lang="ru-RU" b="1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b="1" dirty="0" smtClean="0"/>
              <a:t>Абстрактные композиции</a:t>
            </a:r>
            <a:r>
              <a:rPr lang="ru-RU" b="1" dirty="0"/>
              <a:t>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b="1" dirty="0"/>
              <a:t>Памятный знак, памятная доска;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b="1" u="sng" dirty="0"/>
              <a:t>Технические памятники</a:t>
            </a:r>
            <a:r>
              <a:rPr lang="ru-RU" b="1" dirty="0"/>
              <a:t>: установленные в качестве памятника технические устройства, чаще всего — транспортные (паровозы, </a:t>
            </a:r>
            <a:r>
              <a:rPr lang="ru-RU" b="1" u="sng" dirty="0"/>
              <a:t>автомобили, </a:t>
            </a:r>
            <a:r>
              <a:rPr lang="ru-RU" b="1" dirty="0"/>
              <a:t>танки, пушки, самолеты и т. д.);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b="1" dirty="0"/>
              <a:t>Мемориальные </a:t>
            </a:r>
            <a:r>
              <a:rPr lang="ru-RU" b="1" dirty="0" smtClean="0"/>
              <a:t>комплексы.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Удивительные памятники нашей страны и ближнего зарубежья, которые нескучно посмотре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0504"/>
            <a:ext cx="3524243" cy="26431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Памятник нулевому километру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4143380"/>
            <a:ext cx="224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Дунайское взморье</a:t>
            </a:r>
            <a:endParaRPr lang="ru-RU" dirty="0"/>
          </a:p>
        </p:txBody>
      </p:sp>
      <p:pic>
        <p:nvPicPr>
          <p:cNvPr id="8194" name="Picture 2" descr="Памятник Нулевой километ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1214422"/>
            <a:ext cx="3548853" cy="23574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285749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Москве, между Манежной и Красной площадью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196" name="Picture 4" descr="https://upload.wikimedia.org/wikipedia/commons/f/f2/NihombashiDat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214422"/>
            <a:ext cx="3532933" cy="24288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572132" y="3214686"/>
            <a:ext cx="320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Японский нулевой километр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198" name="Picture 6" descr="Памятник нулевой километ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5442" y="4000504"/>
            <a:ext cx="3524235" cy="26431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858148" y="6143644"/>
            <a:ext cx="99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Курган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 Памятников Новосибирс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500" y="1"/>
            <a:ext cx="51435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3929090" cy="6226196"/>
          </a:xfrm>
        </p:spPr>
        <p:txBody>
          <a:bodyPr>
            <a:normAutofit/>
          </a:bodyPr>
          <a:lstStyle/>
          <a:p>
            <a:pPr fontAlgn="base"/>
            <a:r>
              <a:rPr lang="ru-RU" sz="2800" b="1" dirty="0" smtClean="0"/>
              <a:t>«Памятник первому светофору»</a:t>
            </a:r>
            <a:r>
              <a:rPr lang="ru-RU" sz="2800" dirty="0" smtClean="0"/>
              <a:t>,</a:t>
            </a:r>
            <a:r>
              <a:rPr lang="ru-RU" sz="2800" b="1" dirty="0" smtClean="0"/>
              <a:t> </a:t>
            </a:r>
            <a:r>
              <a:rPr lang="ru-RU" sz="2800" dirty="0" smtClean="0"/>
              <a:t>он же </a:t>
            </a:r>
            <a:r>
              <a:rPr lang="ru-RU" sz="2800" b="1" dirty="0" smtClean="0"/>
              <a:t>«Городовой»</a:t>
            </a:r>
            <a:r>
              <a:rPr lang="ru-RU" sz="2800" dirty="0" smtClean="0"/>
              <a:t> или </a:t>
            </a:r>
            <a:r>
              <a:rPr lang="ru-RU" sz="2800" b="1" dirty="0" smtClean="0"/>
              <a:t>«Памятник первому гаишнику»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расположенный </a:t>
            </a:r>
            <a:r>
              <a:rPr lang="ru-RU" sz="2800" dirty="0"/>
              <a:t>в центре города на перекрестке улиц </a:t>
            </a:r>
            <a:r>
              <a:rPr lang="ru-RU" sz="2800" dirty="0" err="1"/>
              <a:t>Сибревкома</a:t>
            </a:r>
            <a:r>
              <a:rPr lang="ru-RU" sz="2800" dirty="0"/>
              <a:t> и </a:t>
            </a:r>
            <a:r>
              <a:rPr lang="ru-RU" sz="2800" dirty="0" err="1" smtClean="0"/>
              <a:t>Серебренниковской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г.Новосибирск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gornovosti.ru/static/images/archive/2998/ga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708" y="428604"/>
            <a:ext cx="8237466" cy="5924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usinesspskov.ru/pictures/1207021637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3"/>
            <a:ext cx="6072230" cy="4554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857760"/>
            <a:ext cx="8215370" cy="1500198"/>
          </a:xfrm>
        </p:spPr>
        <p:txBody>
          <a:bodyPr>
            <a:normAutofit/>
          </a:bodyPr>
          <a:lstStyle/>
          <a:p>
            <a:r>
              <a:rPr lang="ru-RU" b="1" dirty="0"/>
              <a:t>Памятник героям фильма «</a:t>
            </a:r>
            <a:r>
              <a:rPr lang="ru-RU" b="1" dirty="0" err="1"/>
              <a:t>Мимино</a:t>
            </a:r>
            <a:r>
              <a:rPr lang="ru-RU" b="1" dirty="0" smtClean="0"/>
              <a:t>», </a:t>
            </a:r>
            <a:r>
              <a:rPr lang="ru-RU" dirty="0" smtClean="0"/>
              <a:t>г.Тбилиси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еобычные памятники России: Рис.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5572164" cy="416797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357166"/>
            <a:ext cx="8143932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Памятник Юрию Никулину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Москва, Цветной бульвар, 13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Памятник "Копейке</a:t>
            </a:r>
            <a:r>
              <a:rPr lang="ru-RU" b="1" dirty="0" smtClean="0"/>
              <a:t>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900634"/>
          </a:xfrm>
        </p:spPr>
        <p:txBody>
          <a:bodyPr>
            <a:normAutofit fontScale="92500" lnSpcReduction="20000"/>
          </a:bodyPr>
          <a:lstStyle/>
          <a:p>
            <a:pPr marL="90488" indent="0" algn="ctr">
              <a:buNone/>
            </a:pPr>
            <a:r>
              <a:rPr lang="ru-RU" dirty="0"/>
              <a:t>В </a:t>
            </a:r>
            <a:r>
              <a:rPr lang="ru-RU" dirty="0" err="1"/>
              <a:t>Жулебино</a:t>
            </a:r>
            <a:r>
              <a:rPr lang="ru-RU" dirty="0"/>
              <a:t>, совсем недалеко от </a:t>
            </a:r>
            <a:r>
              <a:rPr lang="ru-RU" dirty="0" err="1"/>
              <a:t>МКАДа</a:t>
            </a:r>
            <a:r>
              <a:rPr lang="ru-RU" dirty="0"/>
              <a:t>, во дворе одного </a:t>
            </a:r>
            <a:r>
              <a:rPr lang="ru-RU" dirty="0" err="1"/>
              <a:t>автодилера</a:t>
            </a:r>
            <a:r>
              <a:rPr lang="ru-RU" dirty="0"/>
              <a:t> стоит памятник "копейке</a:t>
            </a:r>
            <a:r>
              <a:rPr lang="ru-RU" dirty="0" smtClean="0"/>
              <a:t>". Памятник автомобилю ВАЗ 2101 </a:t>
            </a:r>
            <a:r>
              <a:rPr lang="ru-RU" dirty="0"/>
              <a:t>был открыт летом </a:t>
            </a:r>
            <a:r>
              <a:rPr lang="ru-RU" dirty="0" smtClean="0"/>
              <a:t>2004 года</a:t>
            </a:r>
            <a:r>
              <a:rPr lang="ru-RU" dirty="0"/>
              <a:t>. </a:t>
            </a:r>
            <a:r>
              <a:rPr lang="ru-RU" dirty="0" err="1"/>
              <a:t>Жигулёнок</a:t>
            </a:r>
            <a:r>
              <a:rPr lang="ru-RU" dirty="0"/>
              <a:t> выполнен в масштабе 1:1 и гордо стоит на огромном мраморном пьедестале. </a:t>
            </a:r>
          </a:p>
        </p:txBody>
      </p:sp>
      <p:pic>
        <p:nvPicPr>
          <p:cNvPr id="9218" name="Picture 2" descr="Необычные памятники России: Рис.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85860"/>
            <a:ext cx="4048120" cy="5262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187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Памятники</vt:lpstr>
      <vt:lpstr>Памятник</vt:lpstr>
      <vt:lpstr>Виды памятников</vt:lpstr>
      <vt:lpstr>Памятник нулевому километру</vt:lpstr>
      <vt:lpstr>«Памятник первому светофору», он же «Городовой» или «Памятник первому гаишнику» расположенный в центре города на перекрестке улиц Сибревкома и Серебренниковской  г.Новосибирск </vt:lpstr>
      <vt:lpstr>Слайд 6</vt:lpstr>
      <vt:lpstr>Памятник героям фильма «Мимино», г.Тбилиси</vt:lpstr>
      <vt:lpstr>Слайд 8</vt:lpstr>
      <vt:lpstr>Памятник "Копейке"</vt:lpstr>
      <vt:lpstr>"Запорожец обыкновенный тюнингованный"</vt:lpstr>
      <vt:lpstr>Памятник «В поисках Мастера и Маргариты»</vt:lpstr>
      <vt:lpstr>Слайд 12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2015-09-15T12:31:09Z</dcterms:created>
  <dcterms:modified xsi:type="dcterms:W3CDTF">2015-10-18T09:30:59Z</dcterms:modified>
</cp:coreProperties>
</file>