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7" r:id="rId9"/>
    <p:sldId id="268" r:id="rId10"/>
    <p:sldId id="266" r:id="rId11"/>
    <p:sldId id="269" r:id="rId12"/>
    <p:sldId id="270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E9BED-E2F4-43A4-82B4-0FFA3D5CB7D3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B8E0796-C716-4996-9649-5083EA4B9C1F}">
      <dgm:prSet phldrT="[Текст]" custT="1"/>
      <dgm:spPr/>
      <dgm:t>
        <a:bodyPr/>
        <a:lstStyle/>
        <a:p>
          <a:r>
            <a:rPr lang="ru-RU" sz="3600" b="1" i="1" dirty="0" smtClean="0">
              <a:effectLst/>
            </a:rPr>
            <a:t>4</a:t>
          </a:r>
          <a:r>
            <a:rPr lang="ru-RU" sz="3600" b="1" i="1" baseline="0" dirty="0" smtClean="0">
              <a:effectLst/>
            </a:rPr>
            <a:t> среды обитания</a:t>
          </a:r>
          <a:endParaRPr lang="ru-RU" sz="3600" b="1" i="1" dirty="0">
            <a:effectLst/>
          </a:endParaRPr>
        </a:p>
      </dgm:t>
    </dgm:pt>
    <dgm:pt modelId="{2793F91C-8811-46F2-94CE-4178F0BD7A86}" type="parTrans" cxnId="{79249B4C-1B09-4F63-9AF5-B47C194C4E44}">
      <dgm:prSet/>
      <dgm:spPr/>
      <dgm:t>
        <a:bodyPr/>
        <a:lstStyle/>
        <a:p>
          <a:endParaRPr lang="ru-RU"/>
        </a:p>
      </dgm:t>
    </dgm:pt>
    <dgm:pt modelId="{C1307CA5-4034-4D00-8B27-757623CA6FC5}" type="sibTrans" cxnId="{79249B4C-1B09-4F63-9AF5-B47C194C4E44}">
      <dgm:prSet/>
      <dgm:spPr/>
      <dgm:t>
        <a:bodyPr/>
        <a:lstStyle/>
        <a:p>
          <a:endParaRPr lang="ru-RU"/>
        </a:p>
      </dgm:t>
    </dgm:pt>
    <dgm:pt modelId="{D6884F40-418E-487B-A739-62BDFFA55F94}">
      <dgm:prSet phldrT="[Текст]" custT="1"/>
      <dgm:spPr/>
      <dgm:t>
        <a:bodyPr/>
        <a:lstStyle/>
        <a:p>
          <a:r>
            <a:rPr lang="ru-RU" sz="2400" i="0" dirty="0" smtClean="0"/>
            <a:t>Водная</a:t>
          </a:r>
          <a:endParaRPr lang="ru-RU" sz="2400" i="0" dirty="0"/>
        </a:p>
      </dgm:t>
    </dgm:pt>
    <dgm:pt modelId="{EFF5154C-BBE6-4D48-B34B-DFB9143573B8}" type="parTrans" cxnId="{C6CC5D15-843E-4008-AEA6-73B3F8DD0575}">
      <dgm:prSet/>
      <dgm:spPr/>
      <dgm:t>
        <a:bodyPr/>
        <a:lstStyle/>
        <a:p>
          <a:endParaRPr lang="ru-RU"/>
        </a:p>
      </dgm:t>
    </dgm:pt>
    <dgm:pt modelId="{F2B3F755-D23C-40A0-81A1-4A6D340854B1}" type="sibTrans" cxnId="{C6CC5D15-843E-4008-AEA6-73B3F8DD0575}">
      <dgm:prSet/>
      <dgm:spPr/>
      <dgm:t>
        <a:bodyPr/>
        <a:lstStyle/>
        <a:p>
          <a:endParaRPr lang="ru-RU"/>
        </a:p>
      </dgm:t>
    </dgm:pt>
    <dgm:pt modelId="{F5D0190A-37CA-4E88-8D03-B6FC24D348A2}">
      <dgm:prSet phldrT="[Текст]" custT="1"/>
      <dgm:spPr/>
      <dgm:t>
        <a:bodyPr/>
        <a:lstStyle/>
        <a:p>
          <a:r>
            <a:rPr lang="ru-RU" sz="2400" dirty="0" smtClean="0"/>
            <a:t>Почвенная</a:t>
          </a:r>
          <a:endParaRPr lang="ru-RU" sz="2400" dirty="0"/>
        </a:p>
      </dgm:t>
    </dgm:pt>
    <dgm:pt modelId="{0CCB773D-A05F-4811-A117-8398810EE708}" type="parTrans" cxnId="{874DA2F6-D49F-4FA0-A667-089F6C5E536E}">
      <dgm:prSet/>
      <dgm:spPr/>
      <dgm:t>
        <a:bodyPr/>
        <a:lstStyle/>
        <a:p>
          <a:endParaRPr lang="ru-RU"/>
        </a:p>
      </dgm:t>
    </dgm:pt>
    <dgm:pt modelId="{9C296240-4571-4A43-8645-013B72B7046D}" type="sibTrans" cxnId="{874DA2F6-D49F-4FA0-A667-089F6C5E536E}">
      <dgm:prSet/>
      <dgm:spPr/>
      <dgm:t>
        <a:bodyPr/>
        <a:lstStyle/>
        <a:p>
          <a:endParaRPr lang="ru-RU"/>
        </a:p>
      </dgm:t>
    </dgm:pt>
    <dgm:pt modelId="{A0498084-B9A1-45D0-9BA2-319F3E2C1CCE}">
      <dgm:prSet custT="1"/>
      <dgm:spPr/>
      <dgm:t>
        <a:bodyPr/>
        <a:lstStyle/>
        <a:p>
          <a:r>
            <a:rPr lang="ru-RU" sz="2400" dirty="0" smtClean="0"/>
            <a:t>Организменная</a:t>
          </a:r>
          <a:endParaRPr lang="ru-RU" sz="2400" dirty="0"/>
        </a:p>
      </dgm:t>
    </dgm:pt>
    <dgm:pt modelId="{069FCF10-5F12-4E9F-8C14-2BF9B508260C}" type="parTrans" cxnId="{660BC15B-01A3-43C7-B689-352820B9185B}">
      <dgm:prSet/>
      <dgm:spPr/>
      <dgm:t>
        <a:bodyPr/>
        <a:lstStyle/>
        <a:p>
          <a:endParaRPr lang="ru-RU"/>
        </a:p>
      </dgm:t>
    </dgm:pt>
    <dgm:pt modelId="{038F2AB3-C3D2-4F14-BFCE-439CC30B490D}" type="sibTrans" cxnId="{660BC15B-01A3-43C7-B689-352820B9185B}">
      <dgm:prSet/>
      <dgm:spPr/>
      <dgm:t>
        <a:bodyPr/>
        <a:lstStyle/>
        <a:p>
          <a:endParaRPr lang="ru-RU"/>
        </a:p>
      </dgm:t>
    </dgm:pt>
    <dgm:pt modelId="{01D9360C-FE54-486A-AF46-B76724412F40}">
      <dgm:prSet phldrT="[Текст]" custT="1"/>
      <dgm:spPr/>
      <dgm:t>
        <a:bodyPr/>
        <a:lstStyle/>
        <a:p>
          <a:r>
            <a:rPr lang="ru-RU" sz="2400" dirty="0" smtClean="0"/>
            <a:t>Наземно-воздушная</a:t>
          </a:r>
          <a:endParaRPr lang="ru-RU" sz="2400" dirty="0"/>
        </a:p>
      </dgm:t>
    </dgm:pt>
    <dgm:pt modelId="{0776627E-621F-4A61-B0A6-7ADD07B1FA5F}" type="sibTrans" cxnId="{7F1C0A23-497A-4DF9-9114-16368051B168}">
      <dgm:prSet/>
      <dgm:spPr/>
      <dgm:t>
        <a:bodyPr/>
        <a:lstStyle/>
        <a:p>
          <a:endParaRPr lang="ru-RU"/>
        </a:p>
      </dgm:t>
    </dgm:pt>
    <dgm:pt modelId="{AD21D643-E91B-4C70-9EA2-D59F3851DFD2}" type="parTrans" cxnId="{7F1C0A23-497A-4DF9-9114-16368051B168}">
      <dgm:prSet/>
      <dgm:spPr/>
      <dgm:t>
        <a:bodyPr/>
        <a:lstStyle/>
        <a:p>
          <a:endParaRPr lang="ru-RU"/>
        </a:p>
      </dgm:t>
    </dgm:pt>
    <dgm:pt modelId="{0CDC51FE-5619-4FAE-8557-29E93BDF3929}" type="pres">
      <dgm:prSet presAssocID="{9E8E9BED-E2F4-43A4-82B4-0FFA3D5CB7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872102-3BBE-4494-98EF-B9DC737E368B}" type="pres">
      <dgm:prSet presAssocID="{DB8E0796-C716-4996-9649-5083EA4B9C1F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1EDCDAC-3397-47BF-83E9-6CFC59A8871C}" type="pres">
      <dgm:prSet presAssocID="{DB8E0796-C716-4996-9649-5083EA4B9C1F}" presName="rootComposite1" presStyleCnt="0"/>
      <dgm:spPr/>
      <dgm:t>
        <a:bodyPr/>
        <a:lstStyle/>
        <a:p>
          <a:endParaRPr lang="ru-RU"/>
        </a:p>
      </dgm:t>
    </dgm:pt>
    <dgm:pt modelId="{B2D02EAA-2571-4382-8068-31847F079CFB}" type="pres">
      <dgm:prSet presAssocID="{DB8E0796-C716-4996-9649-5083EA4B9C1F}" presName="rootText1" presStyleLbl="node0" presStyleIdx="0" presStyleCnt="1" custScaleX="234312" custScaleY="113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D73723-9A42-4B73-950D-F72A409A1FED}" type="pres">
      <dgm:prSet presAssocID="{DB8E0796-C716-4996-9649-5083EA4B9C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07A35B8-9EEE-4AEE-8E9C-31A7B92DB0B2}" type="pres">
      <dgm:prSet presAssocID="{DB8E0796-C716-4996-9649-5083EA4B9C1F}" presName="hierChild2" presStyleCnt="0"/>
      <dgm:spPr/>
      <dgm:t>
        <a:bodyPr/>
        <a:lstStyle/>
        <a:p>
          <a:endParaRPr lang="ru-RU"/>
        </a:p>
      </dgm:t>
    </dgm:pt>
    <dgm:pt modelId="{3E5F6F68-FBF6-42B2-BD31-34AD24AB884B}" type="pres">
      <dgm:prSet presAssocID="{EFF5154C-BBE6-4D48-B34B-DFB9143573B8}" presName="Name37" presStyleLbl="parChTrans1D2" presStyleIdx="0" presStyleCnt="4"/>
      <dgm:spPr/>
      <dgm:t>
        <a:bodyPr/>
        <a:lstStyle/>
        <a:p>
          <a:endParaRPr lang="ru-RU"/>
        </a:p>
      </dgm:t>
    </dgm:pt>
    <dgm:pt modelId="{A11AC8AC-2CA0-493D-B188-7812CC58EA9B}" type="pres">
      <dgm:prSet presAssocID="{D6884F40-418E-487B-A739-62BDFFA55F9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1CB3299-2A80-4F2A-ABFD-28FE0BA368E5}" type="pres">
      <dgm:prSet presAssocID="{D6884F40-418E-487B-A739-62BDFFA55F94}" presName="rootComposite" presStyleCnt="0"/>
      <dgm:spPr/>
      <dgm:t>
        <a:bodyPr/>
        <a:lstStyle/>
        <a:p>
          <a:endParaRPr lang="ru-RU"/>
        </a:p>
      </dgm:t>
    </dgm:pt>
    <dgm:pt modelId="{AA4A2BCB-CED7-4C74-BA3B-6F74DCBBA5AC}" type="pres">
      <dgm:prSet presAssocID="{D6884F40-418E-487B-A739-62BDFFA55F94}" presName="rootText" presStyleLbl="node2" presStyleIdx="0" presStyleCnt="4" custScaleX="114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90CDB3-84EE-483D-9234-899791E02D0B}" type="pres">
      <dgm:prSet presAssocID="{D6884F40-418E-487B-A739-62BDFFA55F94}" presName="rootConnector" presStyleLbl="node2" presStyleIdx="0" presStyleCnt="4"/>
      <dgm:spPr/>
      <dgm:t>
        <a:bodyPr/>
        <a:lstStyle/>
        <a:p>
          <a:endParaRPr lang="ru-RU"/>
        </a:p>
      </dgm:t>
    </dgm:pt>
    <dgm:pt modelId="{56EBCB45-EFF6-4F6C-9266-FF163DEF8C83}" type="pres">
      <dgm:prSet presAssocID="{D6884F40-418E-487B-A739-62BDFFA55F94}" presName="hierChild4" presStyleCnt="0"/>
      <dgm:spPr/>
      <dgm:t>
        <a:bodyPr/>
        <a:lstStyle/>
        <a:p>
          <a:endParaRPr lang="ru-RU"/>
        </a:p>
      </dgm:t>
    </dgm:pt>
    <dgm:pt modelId="{00269E19-68D7-45D5-BE3A-EE4118F0FB46}" type="pres">
      <dgm:prSet presAssocID="{D6884F40-418E-487B-A739-62BDFFA55F94}" presName="hierChild5" presStyleCnt="0"/>
      <dgm:spPr/>
      <dgm:t>
        <a:bodyPr/>
        <a:lstStyle/>
        <a:p>
          <a:endParaRPr lang="ru-RU"/>
        </a:p>
      </dgm:t>
    </dgm:pt>
    <dgm:pt modelId="{55967F84-C8DC-4F1B-827B-06C60B0D283E}" type="pres">
      <dgm:prSet presAssocID="{AD21D643-E91B-4C70-9EA2-D59F3851DFD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4B63E2E-D661-4B31-8482-DFD93A0C9CAC}" type="pres">
      <dgm:prSet presAssocID="{01D9360C-FE54-486A-AF46-B76724412F4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4DC460A-3206-4871-91BD-E3F21831AC31}" type="pres">
      <dgm:prSet presAssocID="{01D9360C-FE54-486A-AF46-B76724412F40}" presName="rootComposite" presStyleCnt="0"/>
      <dgm:spPr/>
      <dgm:t>
        <a:bodyPr/>
        <a:lstStyle/>
        <a:p>
          <a:endParaRPr lang="ru-RU"/>
        </a:p>
      </dgm:t>
    </dgm:pt>
    <dgm:pt modelId="{86B69A5A-32A9-48DC-8223-17EA127892CA}" type="pres">
      <dgm:prSet presAssocID="{01D9360C-FE54-486A-AF46-B76724412F40}" presName="rootText" presStyleLbl="node2" presStyleIdx="1" presStyleCnt="4" custScaleX="110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F8DB8F-53A7-4DCA-9DEF-E890C2DE5EC1}" type="pres">
      <dgm:prSet presAssocID="{01D9360C-FE54-486A-AF46-B76724412F40}" presName="rootConnector" presStyleLbl="node2" presStyleIdx="1" presStyleCnt="4"/>
      <dgm:spPr/>
      <dgm:t>
        <a:bodyPr/>
        <a:lstStyle/>
        <a:p>
          <a:endParaRPr lang="ru-RU"/>
        </a:p>
      </dgm:t>
    </dgm:pt>
    <dgm:pt modelId="{96B1C738-D8B5-472D-AD97-52F4458A0EB4}" type="pres">
      <dgm:prSet presAssocID="{01D9360C-FE54-486A-AF46-B76724412F40}" presName="hierChild4" presStyleCnt="0"/>
      <dgm:spPr/>
      <dgm:t>
        <a:bodyPr/>
        <a:lstStyle/>
        <a:p>
          <a:endParaRPr lang="ru-RU"/>
        </a:p>
      </dgm:t>
    </dgm:pt>
    <dgm:pt modelId="{498616C4-5D71-40F7-B4B8-754F744D6CD0}" type="pres">
      <dgm:prSet presAssocID="{01D9360C-FE54-486A-AF46-B76724412F40}" presName="hierChild5" presStyleCnt="0"/>
      <dgm:spPr/>
      <dgm:t>
        <a:bodyPr/>
        <a:lstStyle/>
        <a:p>
          <a:endParaRPr lang="ru-RU"/>
        </a:p>
      </dgm:t>
    </dgm:pt>
    <dgm:pt modelId="{73C21539-9C51-42F4-9A70-8A0F2176F5A8}" type="pres">
      <dgm:prSet presAssocID="{0CCB773D-A05F-4811-A117-8398810EE70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9B07CF-A282-4DC9-BBD9-ACA4331FA2EB}" type="pres">
      <dgm:prSet presAssocID="{F5D0190A-37CA-4E88-8D03-B6FC24D348A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598AA1-6325-4E36-8859-976BE67B464B}" type="pres">
      <dgm:prSet presAssocID="{F5D0190A-37CA-4E88-8D03-B6FC24D348A2}" presName="rootComposite" presStyleCnt="0"/>
      <dgm:spPr/>
      <dgm:t>
        <a:bodyPr/>
        <a:lstStyle/>
        <a:p>
          <a:endParaRPr lang="ru-RU"/>
        </a:p>
      </dgm:t>
    </dgm:pt>
    <dgm:pt modelId="{CDF2B63A-7F4C-463C-B774-3274533BDB2A}" type="pres">
      <dgm:prSet presAssocID="{F5D0190A-37CA-4E88-8D03-B6FC24D348A2}" presName="rootText" presStyleLbl="node2" presStyleIdx="2" presStyleCnt="4" custScaleX="126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981A2D-8A3C-4389-A8F3-68BE33B3277D}" type="pres">
      <dgm:prSet presAssocID="{F5D0190A-37CA-4E88-8D03-B6FC24D348A2}" presName="rootConnector" presStyleLbl="node2" presStyleIdx="2" presStyleCnt="4"/>
      <dgm:spPr/>
      <dgm:t>
        <a:bodyPr/>
        <a:lstStyle/>
        <a:p>
          <a:endParaRPr lang="ru-RU"/>
        </a:p>
      </dgm:t>
    </dgm:pt>
    <dgm:pt modelId="{D10D8558-59B0-4ECD-857E-AE6015350060}" type="pres">
      <dgm:prSet presAssocID="{F5D0190A-37CA-4E88-8D03-B6FC24D348A2}" presName="hierChild4" presStyleCnt="0"/>
      <dgm:spPr/>
      <dgm:t>
        <a:bodyPr/>
        <a:lstStyle/>
        <a:p>
          <a:endParaRPr lang="ru-RU"/>
        </a:p>
      </dgm:t>
    </dgm:pt>
    <dgm:pt modelId="{5C3ED1D1-0CDB-4D74-BA76-D2C74FC11641}" type="pres">
      <dgm:prSet presAssocID="{F5D0190A-37CA-4E88-8D03-B6FC24D348A2}" presName="hierChild5" presStyleCnt="0"/>
      <dgm:spPr/>
      <dgm:t>
        <a:bodyPr/>
        <a:lstStyle/>
        <a:p>
          <a:endParaRPr lang="ru-RU"/>
        </a:p>
      </dgm:t>
    </dgm:pt>
    <dgm:pt modelId="{920EAEEA-C664-4A25-8882-CED141A0543D}" type="pres">
      <dgm:prSet presAssocID="{069FCF10-5F12-4E9F-8C14-2BF9B508260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57D44B7-361A-4179-87CD-061B3670A576}" type="pres">
      <dgm:prSet presAssocID="{A0498084-B9A1-45D0-9BA2-319F3E2C1CC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29A93A-219D-4D32-8E9F-0FC4558DA16C}" type="pres">
      <dgm:prSet presAssocID="{A0498084-B9A1-45D0-9BA2-319F3E2C1CCE}" presName="rootComposite" presStyleCnt="0"/>
      <dgm:spPr/>
      <dgm:t>
        <a:bodyPr/>
        <a:lstStyle/>
        <a:p>
          <a:endParaRPr lang="ru-RU"/>
        </a:p>
      </dgm:t>
    </dgm:pt>
    <dgm:pt modelId="{B7D1A2D4-5D16-4CB6-B78D-27BC1BF061E5}" type="pres">
      <dgm:prSet presAssocID="{A0498084-B9A1-45D0-9BA2-319F3E2C1CCE}" presName="rootText" presStyleLbl="node2" presStyleIdx="3" presStyleCnt="4" custScaleX="126590" custLinFactNeighborX="-10196" custLinFactNeighborY="-1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45609-B6A3-439A-A7F2-EECC184FC84B}" type="pres">
      <dgm:prSet presAssocID="{A0498084-B9A1-45D0-9BA2-319F3E2C1CCE}" presName="rootConnector" presStyleLbl="node2" presStyleIdx="3" presStyleCnt="4"/>
      <dgm:spPr/>
      <dgm:t>
        <a:bodyPr/>
        <a:lstStyle/>
        <a:p>
          <a:endParaRPr lang="ru-RU"/>
        </a:p>
      </dgm:t>
    </dgm:pt>
    <dgm:pt modelId="{97658C39-23D4-4372-BC6D-538A1669EB7B}" type="pres">
      <dgm:prSet presAssocID="{A0498084-B9A1-45D0-9BA2-319F3E2C1CCE}" presName="hierChild4" presStyleCnt="0"/>
      <dgm:spPr/>
      <dgm:t>
        <a:bodyPr/>
        <a:lstStyle/>
        <a:p>
          <a:endParaRPr lang="ru-RU"/>
        </a:p>
      </dgm:t>
    </dgm:pt>
    <dgm:pt modelId="{9F3605B4-018D-4E82-A258-EE7F6C9FF90F}" type="pres">
      <dgm:prSet presAssocID="{A0498084-B9A1-45D0-9BA2-319F3E2C1CCE}" presName="hierChild5" presStyleCnt="0"/>
      <dgm:spPr/>
      <dgm:t>
        <a:bodyPr/>
        <a:lstStyle/>
        <a:p>
          <a:endParaRPr lang="ru-RU"/>
        </a:p>
      </dgm:t>
    </dgm:pt>
    <dgm:pt modelId="{EC78B0C9-1DC8-458D-AD3F-735DE0617E77}" type="pres">
      <dgm:prSet presAssocID="{DB8E0796-C716-4996-9649-5083EA4B9C1F}" presName="hierChild3" presStyleCnt="0"/>
      <dgm:spPr/>
      <dgm:t>
        <a:bodyPr/>
        <a:lstStyle/>
        <a:p>
          <a:endParaRPr lang="ru-RU"/>
        </a:p>
      </dgm:t>
    </dgm:pt>
  </dgm:ptLst>
  <dgm:cxnLst>
    <dgm:cxn modelId="{9C9683F3-2133-414B-9E32-0BC74C268837}" type="presOf" srcId="{F5D0190A-37CA-4E88-8D03-B6FC24D348A2}" destId="{E5981A2D-8A3C-4389-A8F3-68BE33B3277D}" srcOrd="1" destOrd="0" presId="urn:microsoft.com/office/officeart/2005/8/layout/orgChart1"/>
    <dgm:cxn modelId="{60D38080-0177-4E7F-94C7-EA9139931AC6}" type="presOf" srcId="{01D9360C-FE54-486A-AF46-B76724412F40}" destId="{C5F8DB8F-53A7-4DCA-9DEF-E890C2DE5EC1}" srcOrd="1" destOrd="0" presId="urn:microsoft.com/office/officeart/2005/8/layout/orgChart1"/>
    <dgm:cxn modelId="{6D20833C-3546-482A-99F1-7F26B5BA9DF9}" type="presOf" srcId="{EFF5154C-BBE6-4D48-B34B-DFB9143573B8}" destId="{3E5F6F68-FBF6-42B2-BD31-34AD24AB884B}" srcOrd="0" destOrd="0" presId="urn:microsoft.com/office/officeart/2005/8/layout/orgChart1"/>
    <dgm:cxn modelId="{1D599DBE-8BFF-41D2-9AA6-042DFD140A0E}" type="presOf" srcId="{DB8E0796-C716-4996-9649-5083EA4B9C1F}" destId="{B2D02EAA-2571-4382-8068-31847F079CFB}" srcOrd="0" destOrd="0" presId="urn:microsoft.com/office/officeart/2005/8/layout/orgChart1"/>
    <dgm:cxn modelId="{660BC15B-01A3-43C7-B689-352820B9185B}" srcId="{DB8E0796-C716-4996-9649-5083EA4B9C1F}" destId="{A0498084-B9A1-45D0-9BA2-319F3E2C1CCE}" srcOrd="3" destOrd="0" parTransId="{069FCF10-5F12-4E9F-8C14-2BF9B508260C}" sibTransId="{038F2AB3-C3D2-4F14-BFCE-439CC30B490D}"/>
    <dgm:cxn modelId="{7F1C0A23-497A-4DF9-9114-16368051B168}" srcId="{DB8E0796-C716-4996-9649-5083EA4B9C1F}" destId="{01D9360C-FE54-486A-AF46-B76724412F40}" srcOrd="1" destOrd="0" parTransId="{AD21D643-E91B-4C70-9EA2-D59F3851DFD2}" sibTransId="{0776627E-621F-4A61-B0A6-7ADD07B1FA5F}"/>
    <dgm:cxn modelId="{874DA2F6-D49F-4FA0-A667-089F6C5E536E}" srcId="{DB8E0796-C716-4996-9649-5083EA4B9C1F}" destId="{F5D0190A-37CA-4E88-8D03-B6FC24D348A2}" srcOrd="2" destOrd="0" parTransId="{0CCB773D-A05F-4811-A117-8398810EE708}" sibTransId="{9C296240-4571-4A43-8645-013B72B7046D}"/>
    <dgm:cxn modelId="{CEA56581-A974-47FC-9557-24E4D65865FD}" type="presOf" srcId="{DB8E0796-C716-4996-9649-5083EA4B9C1F}" destId="{9DD73723-9A42-4B73-950D-F72A409A1FED}" srcOrd="1" destOrd="0" presId="urn:microsoft.com/office/officeart/2005/8/layout/orgChart1"/>
    <dgm:cxn modelId="{C6CC5D15-843E-4008-AEA6-73B3F8DD0575}" srcId="{DB8E0796-C716-4996-9649-5083EA4B9C1F}" destId="{D6884F40-418E-487B-A739-62BDFFA55F94}" srcOrd="0" destOrd="0" parTransId="{EFF5154C-BBE6-4D48-B34B-DFB9143573B8}" sibTransId="{F2B3F755-D23C-40A0-81A1-4A6D340854B1}"/>
    <dgm:cxn modelId="{0C0E439C-9D69-4E46-95B0-F6DD46650606}" type="presOf" srcId="{A0498084-B9A1-45D0-9BA2-319F3E2C1CCE}" destId="{AA545609-B6A3-439A-A7F2-EECC184FC84B}" srcOrd="1" destOrd="0" presId="urn:microsoft.com/office/officeart/2005/8/layout/orgChart1"/>
    <dgm:cxn modelId="{93EFD13B-C993-4546-809C-CC4D0CAFCD3E}" type="presOf" srcId="{069FCF10-5F12-4E9F-8C14-2BF9B508260C}" destId="{920EAEEA-C664-4A25-8882-CED141A0543D}" srcOrd="0" destOrd="0" presId="urn:microsoft.com/office/officeart/2005/8/layout/orgChart1"/>
    <dgm:cxn modelId="{1D4DCC3B-F327-4756-9895-B696055D99E5}" type="presOf" srcId="{0CCB773D-A05F-4811-A117-8398810EE708}" destId="{73C21539-9C51-42F4-9A70-8A0F2176F5A8}" srcOrd="0" destOrd="0" presId="urn:microsoft.com/office/officeart/2005/8/layout/orgChart1"/>
    <dgm:cxn modelId="{FA5CB801-EB55-41D6-B820-E1C28F9C55D8}" type="presOf" srcId="{9E8E9BED-E2F4-43A4-82B4-0FFA3D5CB7D3}" destId="{0CDC51FE-5619-4FAE-8557-29E93BDF3929}" srcOrd="0" destOrd="0" presId="urn:microsoft.com/office/officeart/2005/8/layout/orgChart1"/>
    <dgm:cxn modelId="{3E1E6720-73F1-45A2-873D-03FEB6856471}" type="presOf" srcId="{A0498084-B9A1-45D0-9BA2-319F3E2C1CCE}" destId="{B7D1A2D4-5D16-4CB6-B78D-27BC1BF061E5}" srcOrd="0" destOrd="0" presId="urn:microsoft.com/office/officeart/2005/8/layout/orgChart1"/>
    <dgm:cxn modelId="{79249B4C-1B09-4F63-9AF5-B47C194C4E44}" srcId="{9E8E9BED-E2F4-43A4-82B4-0FFA3D5CB7D3}" destId="{DB8E0796-C716-4996-9649-5083EA4B9C1F}" srcOrd="0" destOrd="0" parTransId="{2793F91C-8811-46F2-94CE-4178F0BD7A86}" sibTransId="{C1307CA5-4034-4D00-8B27-757623CA6FC5}"/>
    <dgm:cxn modelId="{E27D6062-1461-4A59-A04A-79503BDC7AFE}" type="presOf" srcId="{01D9360C-FE54-486A-AF46-B76724412F40}" destId="{86B69A5A-32A9-48DC-8223-17EA127892CA}" srcOrd="0" destOrd="0" presId="urn:microsoft.com/office/officeart/2005/8/layout/orgChart1"/>
    <dgm:cxn modelId="{6974199A-8D6E-4E12-93C8-A65750D5E1F9}" type="presOf" srcId="{D6884F40-418E-487B-A739-62BDFFA55F94}" destId="{4590CDB3-84EE-483D-9234-899791E02D0B}" srcOrd="1" destOrd="0" presId="urn:microsoft.com/office/officeart/2005/8/layout/orgChart1"/>
    <dgm:cxn modelId="{C1340507-DBE7-45C8-A238-89B8B2407733}" type="presOf" srcId="{F5D0190A-37CA-4E88-8D03-B6FC24D348A2}" destId="{CDF2B63A-7F4C-463C-B774-3274533BDB2A}" srcOrd="0" destOrd="0" presId="urn:microsoft.com/office/officeart/2005/8/layout/orgChart1"/>
    <dgm:cxn modelId="{963338BC-7780-4F9C-813F-0845C140E8DD}" type="presOf" srcId="{AD21D643-E91B-4C70-9EA2-D59F3851DFD2}" destId="{55967F84-C8DC-4F1B-827B-06C60B0D283E}" srcOrd="0" destOrd="0" presId="urn:microsoft.com/office/officeart/2005/8/layout/orgChart1"/>
    <dgm:cxn modelId="{E7AA687E-8443-4633-93CE-13D074C7192F}" type="presOf" srcId="{D6884F40-418E-487B-A739-62BDFFA55F94}" destId="{AA4A2BCB-CED7-4C74-BA3B-6F74DCBBA5AC}" srcOrd="0" destOrd="0" presId="urn:microsoft.com/office/officeart/2005/8/layout/orgChart1"/>
    <dgm:cxn modelId="{888B0C51-2992-46DE-BFDC-523E4C6B7713}" type="presParOf" srcId="{0CDC51FE-5619-4FAE-8557-29E93BDF3929}" destId="{40872102-3BBE-4494-98EF-B9DC737E368B}" srcOrd="0" destOrd="0" presId="urn:microsoft.com/office/officeart/2005/8/layout/orgChart1"/>
    <dgm:cxn modelId="{64D76119-D582-47A0-BAEF-4600E6662521}" type="presParOf" srcId="{40872102-3BBE-4494-98EF-B9DC737E368B}" destId="{11EDCDAC-3397-47BF-83E9-6CFC59A8871C}" srcOrd="0" destOrd="0" presId="urn:microsoft.com/office/officeart/2005/8/layout/orgChart1"/>
    <dgm:cxn modelId="{E9599F19-6C16-4D77-B422-F4B8ADFC0B86}" type="presParOf" srcId="{11EDCDAC-3397-47BF-83E9-6CFC59A8871C}" destId="{B2D02EAA-2571-4382-8068-31847F079CFB}" srcOrd="0" destOrd="0" presId="urn:microsoft.com/office/officeart/2005/8/layout/orgChart1"/>
    <dgm:cxn modelId="{938A967A-5765-4B36-B47A-262097EC4A83}" type="presParOf" srcId="{11EDCDAC-3397-47BF-83E9-6CFC59A8871C}" destId="{9DD73723-9A42-4B73-950D-F72A409A1FED}" srcOrd="1" destOrd="0" presId="urn:microsoft.com/office/officeart/2005/8/layout/orgChart1"/>
    <dgm:cxn modelId="{A6B11153-D173-40A3-8B88-477DB4B2B6E2}" type="presParOf" srcId="{40872102-3BBE-4494-98EF-B9DC737E368B}" destId="{907A35B8-9EEE-4AEE-8E9C-31A7B92DB0B2}" srcOrd="1" destOrd="0" presId="urn:microsoft.com/office/officeart/2005/8/layout/orgChart1"/>
    <dgm:cxn modelId="{21B32891-B362-40B6-9BB6-BA1ADE5F0BC6}" type="presParOf" srcId="{907A35B8-9EEE-4AEE-8E9C-31A7B92DB0B2}" destId="{3E5F6F68-FBF6-42B2-BD31-34AD24AB884B}" srcOrd="0" destOrd="0" presId="urn:microsoft.com/office/officeart/2005/8/layout/orgChart1"/>
    <dgm:cxn modelId="{DABAB5EA-81AF-41C8-B91E-6054E6A495FB}" type="presParOf" srcId="{907A35B8-9EEE-4AEE-8E9C-31A7B92DB0B2}" destId="{A11AC8AC-2CA0-493D-B188-7812CC58EA9B}" srcOrd="1" destOrd="0" presId="urn:microsoft.com/office/officeart/2005/8/layout/orgChart1"/>
    <dgm:cxn modelId="{F20B639B-BC82-4095-A9EF-69048218A8C1}" type="presParOf" srcId="{A11AC8AC-2CA0-493D-B188-7812CC58EA9B}" destId="{31CB3299-2A80-4F2A-ABFD-28FE0BA368E5}" srcOrd="0" destOrd="0" presId="urn:microsoft.com/office/officeart/2005/8/layout/orgChart1"/>
    <dgm:cxn modelId="{A4D39B93-2F31-4835-B054-0748F7BD09F6}" type="presParOf" srcId="{31CB3299-2A80-4F2A-ABFD-28FE0BA368E5}" destId="{AA4A2BCB-CED7-4C74-BA3B-6F74DCBBA5AC}" srcOrd="0" destOrd="0" presId="urn:microsoft.com/office/officeart/2005/8/layout/orgChart1"/>
    <dgm:cxn modelId="{8B9F9594-FAD7-418A-8D0F-7FA53635612C}" type="presParOf" srcId="{31CB3299-2A80-4F2A-ABFD-28FE0BA368E5}" destId="{4590CDB3-84EE-483D-9234-899791E02D0B}" srcOrd="1" destOrd="0" presId="urn:microsoft.com/office/officeart/2005/8/layout/orgChart1"/>
    <dgm:cxn modelId="{EAE90C36-BC2D-4970-9439-8958CC82B34D}" type="presParOf" srcId="{A11AC8AC-2CA0-493D-B188-7812CC58EA9B}" destId="{56EBCB45-EFF6-4F6C-9266-FF163DEF8C83}" srcOrd="1" destOrd="0" presId="urn:microsoft.com/office/officeart/2005/8/layout/orgChart1"/>
    <dgm:cxn modelId="{2CBE340F-9CA1-4580-AE54-AB4C5118139F}" type="presParOf" srcId="{A11AC8AC-2CA0-493D-B188-7812CC58EA9B}" destId="{00269E19-68D7-45D5-BE3A-EE4118F0FB46}" srcOrd="2" destOrd="0" presId="urn:microsoft.com/office/officeart/2005/8/layout/orgChart1"/>
    <dgm:cxn modelId="{75BBAE3D-4C32-4FFF-B52F-C717F6BE7D2B}" type="presParOf" srcId="{907A35B8-9EEE-4AEE-8E9C-31A7B92DB0B2}" destId="{55967F84-C8DC-4F1B-827B-06C60B0D283E}" srcOrd="2" destOrd="0" presId="urn:microsoft.com/office/officeart/2005/8/layout/orgChart1"/>
    <dgm:cxn modelId="{C4339D94-D0F4-47AF-968A-82A2E79E8135}" type="presParOf" srcId="{907A35B8-9EEE-4AEE-8E9C-31A7B92DB0B2}" destId="{E4B63E2E-D661-4B31-8482-DFD93A0C9CAC}" srcOrd="3" destOrd="0" presId="urn:microsoft.com/office/officeart/2005/8/layout/orgChart1"/>
    <dgm:cxn modelId="{F2365F10-B303-4670-91D0-5F3B6464331F}" type="presParOf" srcId="{E4B63E2E-D661-4B31-8482-DFD93A0C9CAC}" destId="{A4DC460A-3206-4871-91BD-E3F21831AC31}" srcOrd="0" destOrd="0" presId="urn:microsoft.com/office/officeart/2005/8/layout/orgChart1"/>
    <dgm:cxn modelId="{8AB9993B-F9B5-4C1E-B74A-22BF7FB2C424}" type="presParOf" srcId="{A4DC460A-3206-4871-91BD-E3F21831AC31}" destId="{86B69A5A-32A9-48DC-8223-17EA127892CA}" srcOrd="0" destOrd="0" presId="urn:microsoft.com/office/officeart/2005/8/layout/orgChart1"/>
    <dgm:cxn modelId="{43A9FD4A-AFE1-489A-AEC1-41D818CEC888}" type="presParOf" srcId="{A4DC460A-3206-4871-91BD-E3F21831AC31}" destId="{C5F8DB8F-53A7-4DCA-9DEF-E890C2DE5EC1}" srcOrd="1" destOrd="0" presId="urn:microsoft.com/office/officeart/2005/8/layout/orgChart1"/>
    <dgm:cxn modelId="{1DA06A48-7260-4112-87F3-5EF5B8C02925}" type="presParOf" srcId="{E4B63E2E-D661-4B31-8482-DFD93A0C9CAC}" destId="{96B1C738-D8B5-472D-AD97-52F4458A0EB4}" srcOrd="1" destOrd="0" presId="urn:microsoft.com/office/officeart/2005/8/layout/orgChart1"/>
    <dgm:cxn modelId="{F7C715A4-97CD-467A-BD0A-70A6C8335949}" type="presParOf" srcId="{E4B63E2E-D661-4B31-8482-DFD93A0C9CAC}" destId="{498616C4-5D71-40F7-B4B8-754F744D6CD0}" srcOrd="2" destOrd="0" presId="urn:microsoft.com/office/officeart/2005/8/layout/orgChart1"/>
    <dgm:cxn modelId="{A78E6364-E575-438C-A139-97A3D21D5854}" type="presParOf" srcId="{907A35B8-9EEE-4AEE-8E9C-31A7B92DB0B2}" destId="{73C21539-9C51-42F4-9A70-8A0F2176F5A8}" srcOrd="4" destOrd="0" presId="urn:microsoft.com/office/officeart/2005/8/layout/orgChart1"/>
    <dgm:cxn modelId="{89521AD5-A0CF-488B-A361-DBE2BF61DC26}" type="presParOf" srcId="{907A35B8-9EEE-4AEE-8E9C-31A7B92DB0B2}" destId="{489B07CF-A282-4DC9-BBD9-ACA4331FA2EB}" srcOrd="5" destOrd="0" presId="urn:microsoft.com/office/officeart/2005/8/layout/orgChart1"/>
    <dgm:cxn modelId="{D71E0252-E462-4975-80BB-FB1C54D9663C}" type="presParOf" srcId="{489B07CF-A282-4DC9-BBD9-ACA4331FA2EB}" destId="{4D598AA1-6325-4E36-8859-976BE67B464B}" srcOrd="0" destOrd="0" presId="urn:microsoft.com/office/officeart/2005/8/layout/orgChart1"/>
    <dgm:cxn modelId="{55865545-4731-40AC-9A06-B96241870ED2}" type="presParOf" srcId="{4D598AA1-6325-4E36-8859-976BE67B464B}" destId="{CDF2B63A-7F4C-463C-B774-3274533BDB2A}" srcOrd="0" destOrd="0" presId="urn:microsoft.com/office/officeart/2005/8/layout/orgChart1"/>
    <dgm:cxn modelId="{5E783874-7469-49F8-B413-3D10EF24D90A}" type="presParOf" srcId="{4D598AA1-6325-4E36-8859-976BE67B464B}" destId="{E5981A2D-8A3C-4389-A8F3-68BE33B3277D}" srcOrd="1" destOrd="0" presId="urn:microsoft.com/office/officeart/2005/8/layout/orgChart1"/>
    <dgm:cxn modelId="{277EE0D6-085B-4D8C-9865-63E458AD1216}" type="presParOf" srcId="{489B07CF-A282-4DC9-BBD9-ACA4331FA2EB}" destId="{D10D8558-59B0-4ECD-857E-AE6015350060}" srcOrd="1" destOrd="0" presId="urn:microsoft.com/office/officeart/2005/8/layout/orgChart1"/>
    <dgm:cxn modelId="{6C3817A2-E129-42A4-AD2E-AA140AC6074D}" type="presParOf" srcId="{489B07CF-A282-4DC9-BBD9-ACA4331FA2EB}" destId="{5C3ED1D1-0CDB-4D74-BA76-D2C74FC11641}" srcOrd="2" destOrd="0" presId="urn:microsoft.com/office/officeart/2005/8/layout/orgChart1"/>
    <dgm:cxn modelId="{E28FE00C-F339-452E-96DC-9DBAD7C1ECB6}" type="presParOf" srcId="{907A35B8-9EEE-4AEE-8E9C-31A7B92DB0B2}" destId="{920EAEEA-C664-4A25-8882-CED141A0543D}" srcOrd="6" destOrd="0" presId="urn:microsoft.com/office/officeart/2005/8/layout/orgChart1"/>
    <dgm:cxn modelId="{DD816203-9D3D-4BF9-B77C-23B9E0F94F39}" type="presParOf" srcId="{907A35B8-9EEE-4AEE-8E9C-31A7B92DB0B2}" destId="{157D44B7-361A-4179-87CD-061B3670A576}" srcOrd="7" destOrd="0" presId="urn:microsoft.com/office/officeart/2005/8/layout/orgChart1"/>
    <dgm:cxn modelId="{244399CA-C6EA-40F7-B694-E86DBBCA45C2}" type="presParOf" srcId="{157D44B7-361A-4179-87CD-061B3670A576}" destId="{E229A93A-219D-4D32-8E9F-0FC4558DA16C}" srcOrd="0" destOrd="0" presId="urn:microsoft.com/office/officeart/2005/8/layout/orgChart1"/>
    <dgm:cxn modelId="{84472AA1-079E-45C9-926D-E4DFC82FA555}" type="presParOf" srcId="{E229A93A-219D-4D32-8E9F-0FC4558DA16C}" destId="{B7D1A2D4-5D16-4CB6-B78D-27BC1BF061E5}" srcOrd="0" destOrd="0" presId="urn:microsoft.com/office/officeart/2005/8/layout/orgChart1"/>
    <dgm:cxn modelId="{5DD76B89-4646-401A-856D-26D034A4BE63}" type="presParOf" srcId="{E229A93A-219D-4D32-8E9F-0FC4558DA16C}" destId="{AA545609-B6A3-439A-A7F2-EECC184FC84B}" srcOrd="1" destOrd="0" presId="urn:microsoft.com/office/officeart/2005/8/layout/orgChart1"/>
    <dgm:cxn modelId="{A5521DA6-8CA7-491D-824B-5B29B546E854}" type="presParOf" srcId="{157D44B7-361A-4179-87CD-061B3670A576}" destId="{97658C39-23D4-4372-BC6D-538A1669EB7B}" srcOrd="1" destOrd="0" presId="urn:microsoft.com/office/officeart/2005/8/layout/orgChart1"/>
    <dgm:cxn modelId="{B733FB38-E768-4A0D-9583-3B4532948715}" type="presParOf" srcId="{157D44B7-361A-4179-87CD-061B3670A576}" destId="{9F3605B4-018D-4E82-A258-EE7F6C9FF90F}" srcOrd="2" destOrd="0" presId="urn:microsoft.com/office/officeart/2005/8/layout/orgChart1"/>
    <dgm:cxn modelId="{C1D8B3C1-AF8E-42BA-9E35-77AEAA932F7F}" type="presParOf" srcId="{40872102-3BBE-4494-98EF-B9DC737E368B}" destId="{EC78B0C9-1DC8-458D-AD3F-735DE0617E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E9BED-E2F4-43A4-82B4-0FFA3D5CB7D3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B8E0796-C716-4996-9649-5083EA4B9C1F}">
      <dgm:prSet phldrT="[Текст]" custT="1"/>
      <dgm:spPr/>
      <dgm:t>
        <a:bodyPr/>
        <a:lstStyle/>
        <a:p>
          <a:r>
            <a:rPr lang="ru-RU" sz="3600" b="1" i="1" dirty="0" smtClean="0"/>
            <a:t>Типы адаптации живых организмов</a:t>
          </a:r>
          <a:endParaRPr lang="ru-RU" sz="3600" b="1" i="1" dirty="0">
            <a:effectLst/>
          </a:endParaRPr>
        </a:p>
      </dgm:t>
    </dgm:pt>
    <dgm:pt modelId="{2793F91C-8811-46F2-94CE-4178F0BD7A86}" type="parTrans" cxnId="{79249B4C-1B09-4F63-9AF5-B47C194C4E44}">
      <dgm:prSet/>
      <dgm:spPr/>
      <dgm:t>
        <a:bodyPr/>
        <a:lstStyle/>
        <a:p>
          <a:endParaRPr lang="ru-RU"/>
        </a:p>
      </dgm:t>
    </dgm:pt>
    <dgm:pt modelId="{C1307CA5-4034-4D00-8B27-757623CA6FC5}" type="sibTrans" cxnId="{79249B4C-1B09-4F63-9AF5-B47C194C4E44}">
      <dgm:prSet/>
      <dgm:spPr/>
      <dgm:t>
        <a:bodyPr/>
        <a:lstStyle/>
        <a:p>
          <a:endParaRPr lang="ru-RU"/>
        </a:p>
      </dgm:t>
    </dgm:pt>
    <dgm:pt modelId="{D6884F40-418E-487B-A739-62BDFFA55F94}">
      <dgm:prSet phldrT="[Текст]" custT="1"/>
      <dgm:spPr/>
      <dgm:t>
        <a:bodyPr/>
        <a:lstStyle/>
        <a:p>
          <a:r>
            <a:rPr lang="ru-RU" sz="1800" b="1" dirty="0" smtClean="0"/>
            <a:t>Биохимические адаптации</a:t>
          </a:r>
        </a:p>
        <a:p>
          <a:r>
            <a:rPr lang="ru-RU" sz="1800" b="0" i="1" dirty="0" smtClean="0"/>
            <a:t>Изменения в биохимии организма</a:t>
          </a:r>
          <a:endParaRPr lang="ru-RU" sz="1800" b="0" i="1" dirty="0" smtClean="0"/>
        </a:p>
        <a:p>
          <a:endParaRPr lang="ru-RU" sz="1800" i="0" dirty="0"/>
        </a:p>
      </dgm:t>
    </dgm:pt>
    <dgm:pt modelId="{EFF5154C-BBE6-4D48-B34B-DFB9143573B8}" type="parTrans" cxnId="{C6CC5D15-843E-4008-AEA6-73B3F8DD0575}">
      <dgm:prSet/>
      <dgm:spPr/>
      <dgm:t>
        <a:bodyPr/>
        <a:lstStyle/>
        <a:p>
          <a:endParaRPr lang="ru-RU"/>
        </a:p>
      </dgm:t>
    </dgm:pt>
    <dgm:pt modelId="{F2B3F755-D23C-40A0-81A1-4A6D340854B1}" type="sibTrans" cxnId="{C6CC5D15-843E-4008-AEA6-73B3F8DD0575}">
      <dgm:prSet/>
      <dgm:spPr/>
      <dgm:t>
        <a:bodyPr/>
        <a:lstStyle/>
        <a:p>
          <a:endParaRPr lang="ru-RU"/>
        </a:p>
      </dgm:t>
    </dgm:pt>
    <dgm:pt modelId="{F5D0190A-37CA-4E88-8D03-B6FC24D348A2}">
      <dgm:prSet phldrT="[Текст]" custT="1"/>
      <dgm:spPr/>
      <dgm:t>
        <a:bodyPr/>
        <a:lstStyle/>
        <a:p>
          <a:r>
            <a:rPr lang="ru-RU" sz="1800" b="1" dirty="0" err="1" smtClean="0"/>
            <a:t>Морфологи-ческие</a:t>
          </a:r>
          <a:r>
            <a:rPr lang="ru-RU" sz="1800" b="1" dirty="0" smtClean="0"/>
            <a:t> адаптации</a:t>
          </a:r>
        </a:p>
        <a:p>
          <a:r>
            <a:rPr lang="ru-RU" sz="1800" dirty="0" smtClean="0"/>
            <a:t>Изменения в строении организма</a:t>
          </a:r>
          <a:endParaRPr lang="ru-RU" sz="1800" b="1" dirty="0"/>
        </a:p>
      </dgm:t>
    </dgm:pt>
    <dgm:pt modelId="{0CCB773D-A05F-4811-A117-8398810EE708}" type="parTrans" cxnId="{874DA2F6-D49F-4FA0-A667-089F6C5E536E}">
      <dgm:prSet/>
      <dgm:spPr/>
      <dgm:t>
        <a:bodyPr/>
        <a:lstStyle/>
        <a:p>
          <a:endParaRPr lang="ru-RU"/>
        </a:p>
      </dgm:t>
    </dgm:pt>
    <dgm:pt modelId="{9C296240-4571-4A43-8645-013B72B7046D}" type="sibTrans" cxnId="{874DA2F6-D49F-4FA0-A667-089F6C5E536E}">
      <dgm:prSet/>
      <dgm:spPr/>
      <dgm:t>
        <a:bodyPr/>
        <a:lstStyle/>
        <a:p>
          <a:endParaRPr lang="ru-RU"/>
        </a:p>
      </dgm:t>
    </dgm:pt>
    <dgm:pt modelId="{A0498084-B9A1-45D0-9BA2-319F3E2C1CCE}">
      <dgm:prSet custT="1"/>
      <dgm:spPr/>
      <dgm:t>
        <a:bodyPr/>
        <a:lstStyle/>
        <a:p>
          <a:r>
            <a:rPr lang="ru-RU" sz="1800" b="1" dirty="0" smtClean="0"/>
            <a:t>Поведенческие (</a:t>
          </a:r>
          <a:r>
            <a:rPr lang="ru-RU" sz="1800" b="1" dirty="0" err="1" smtClean="0"/>
            <a:t>этлогические</a:t>
          </a:r>
          <a:r>
            <a:rPr lang="ru-RU" sz="1800" b="1" dirty="0" smtClean="0"/>
            <a:t>) адаптации</a:t>
          </a:r>
        </a:p>
        <a:p>
          <a:r>
            <a:rPr lang="ru-RU" sz="1800" dirty="0" smtClean="0"/>
            <a:t>Изменения в поведении организма</a:t>
          </a:r>
          <a:endParaRPr lang="ru-RU" sz="1800" b="1" dirty="0"/>
        </a:p>
      </dgm:t>
    </dgm:pt>
    <dgm:pt modelId="{069FCF10-5F12-4E9F-8C14-2BF9B508260C}" type="parTrans" cxnId="{660BC15B-01A3-43C7-B689-352820B9185B}">
      <dgm:prSet/>
      <dgm:spPr/>
      <dgm:t>
        <a:bodyPr/>
        <a:lstStyle/>
        <a:p>
          <a:endParaRPr lang="ru-RU"/>
        </a:p>
      </dgm:t>
    </dgm:pt>
    <dgm:pt modelId="{038F2AB3-C3D2-4F14-BFCE-439CC30B490D}" type="sibTrans" cxnId="{660BC15B-01A3-43C7-B689-352820B9185B}">
      <dgm:prSet/>
      <dgm:spPr/>
      <dgm:t>
        <a:bodyPr/>
        <a:lstStyle/>
        <a:p>
          <a:endParaRPr lang="ru-RU"/>
        </a:p>
      </dgm:t>
    </dgm:pt>
    <dgm:pt modelId="{01D9360C-FE54-486A-AF46-B76724412F40}">
      <dgm:prSet phldrT="[Текст]" custT="1"/>
      <dgm:spPr/>
      <dgm:t>
        <a:bodyPr/>
        <a:lstStyle/>
        <a:p>
          <a:r>
            <a:rPr lang="ru-RU" sz="1800" b="1" dirty="0" smtClean="0"/>
            <a:t>Физиологические  адаптации</a:t>
          </a:r>
        </a:p>
        <a:p>
          <a:r>
            <a:rPr lang="ru-RU" sz="1800" dirty="0" smtClean="0"/>
            <a:t>Изменения в физиологии организма</a:t>
          </a:r>
          <a:endParaRPr lang="ru-RU" sz="1800" b="1" dirty="0"/>
        </a:p>
      </dgm:t>
    </dgm:pt>
    <dgm:pt modelId="{0776627E-621F-4A61-B0A6-7ADD07B1FA5F}" type="sibTrans" cxnId="{7F1C0A23-497A-4DF9-9114-16368051B168}">
      <dgm:prSet/>
      <dgm:spPr/>
      <dgm:t>
        <a:bodyPr/>
        <a:lstStyle/>
        <a:p>
          <a:endParaRPr lang="ru-RU"/>
        </a:p>
      </dgm:t>
    </dgm:pt>
    <dgm:pt modelId="{AD21D643-E91B-4C70-9EA2-D59F3851DFD2}" type="parTrans" cxnId="{7F1C0A23-497A-4DF9-9114-16368051B168}">
      <dgm:prSet/>
      <dgm:spPr/>
      <dgm:t>
        <a:bodyPr/>
        <a:lstStyle/>
        <a:p>
          <a:endParaRPr lang="ru-RU"/>
        </a:p>
      </dgm:t>
    </dgm:pt>
    <dgm:pt modelId="{15F11461-EAD0-4422-BB6C-64EFDDA760BA}">
      <dgm:prSet custT="1"/>
      <dgm:spPr/>
      <dgm:t>
        <a:bodyPr/>
        <a:lstStyle/>
        <a:p>
          <a:r>
            <a:rPr lang="ru-RU" sz="1800" b="1" dirty="0" smtClean="0"/>
            <a:t>Онтогенетические</a:t>
          </a:r>
        </a:p>
        <a:p>
          <a:r>
            <a:rPr lang="ru-RU" sz="1800" dirty="0" smtClean="0"/>
            <a:t>Изменения в развитии </a:t>
          </a:r>
          <a:endParaRPr lang="ru-RU" sz="1800" b="1" dirty="0"/>
        </a:p>
      </dgm:t>
    </dgm:pt>
    <dgm:pt modelId="{874E5B43-CCC0-4157-8829-1994875955F5}" type="parTrans" cxnId="{F4EC199A-E8BC-4AE0-B3C5-AAF95409C110}">
      <dgm:prSet/>
      <dgm:spPr/>
      <dgm:t>
        <a:bodyPr/>
        <a:lstStyle/>
        <a:p>
          <a:endParaRPr lang="ru-RU"/>
        </a:p>
      </dgm:t>
    </dgm:pt>
    <dgm:pt modelId="{5DDD2FE5-D560-4047-95BC-18A8AF553D7A}" type="sibTrans" cxnId="{F4EC199A-E8BC-4AE0-B3C5-AAF95409C110}">
      <dgm:prSet/>
      <dgm:spPr/>
      <dgm:t>
        <a:bodyPr/>
        <a:lstStyle/>
        <a:p>
          <a:endParaRPr lang="ru-RU"/>
        </a:p>
      </dgm:t>
    </dgm:pt>
    <dgm:pt modelId="{0CDC51FE-5619-4FAE-8557-29E93BDF3929}" type="pres">
      <dgm:prSet presAssocID="{9E8E9BED-E2F4-43A4-82B4-0FFA3D5CB7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872102-3BBE-4494-98EF-B9DC737E368B}" type="pres">
      <dgm:prSet presAssocID="{DB8E0796-C716-4996-9649-5083EA4B9C1F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1EDCDAC-3397-47BF-83E9-6CFC59A8871C}" type="pres">
      <dgm:prSet presAssocID="{DB8E0796-C716-4996-9649-5083EA4B9C1F}" presName="rootComposite1" presStyleCnt="0"/>
      <dgm:spPr/>
      <dgm:t>
        <a:bodyPr/>
        <a:lstStyle/>
        <a:p>
          <a:endParaRPr lang="ru-RU"/>
        </a:p>
      </dgm:t>
    </dgm:pt>
    <dgm:pt modelId="{B2D02EAA-2571-4382-8068-31847F079CFB}" type="pres">
      <dgm:prSet presAssocID="{DB8E0796-C716-4996-9649-5083EA4B9C1F}" presName="rootText1" presStyleLbl="node0" presStyleIdx="0" presStyleCnt="1" custScaleX="351092" custScaleY="229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D73723-9A42-4B73-950D-F72A409A1FED}" type="pres">
      <dgm:prSet presAssocID="{DB8E0796-C716-4996-9649-5083EA4B9C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07A35B8-9EEE-4AEE-8E9C-31A7B92DB0B2}" type="pres">
      <dgm:prSet presAssocID="{DB8E0796-C716-4996-9649-5083EA4B9C1F}" presName="hierChild2" presStyleCnt="0"/>
      <dgm:spPr/>
      <dgm:t>
        <a:bodyPr/>
        <a:lstStyle/>
        <a:p>
          <a:endParaRPr lang="ru-RU"/>
        </a:p>
      </dgm:t>
    </dgm:pt>
    <dgm:pt modelId="{3E5F6F68-FBF6-42B2-BD31-34AD24AB884B}" type="pres">
      <dgm:prSet presAssocID="{EFF5154C-BBE6-4D48-B34B-DFB9143573B8}" presName="Name37" presStyleLbl="parChTrans1D2" presStyleIdx="0" presStyleCnt="5"/>
      <dgm:spPr/>
      <dgm:t>
        <a:bodyPr/>
        <a:lstStyle/>
        <a:p>
          <a:endParaRPr lang="ru-RU"/>
        </a:p>
      </dgm:t>
    </dgm:pt>
    <dgm:pt modelId="{A11AC8AC-2CA0-493D-B188-7812CC58EA9B}" type="pres">
      <dgm:prSet presAssocID="{D6884F40-418E-487B-A739-62BDFFA55F9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1CB3299-2A80-4F2A-ABFD-28FE0BA368E5}" type="pres">
      <dgm:prSet presAssocID="{D6884F40-418E-487B-A739-62BDFFA55F94}" presName="rootComposite" presStyleCnt="0"/>
      <dgm:spPr/>
      <dgm:t>
        <a:bodyPr/>
        <a:lstStyle/>
        <a:p>
          <a:endParaRPr lang="ru-RU"/>
        </a:p>
      </dgm:t>
    </dgm:pt>
    <dgm:pt modelId="{AA4A2BCB-CED7-4C74-BA3B-6F74DCBBA5AC}" type="pres">
      <dgm:prSet presAssocID="{D6884F40-418E-487B-A739-62BDFFA55F94}" presName="rootText" presStyleLbl="node2" presStyleIdx="0" presStyleCnt="5" custScaleX="129155" custScaleY="354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90CDB3-84EE-483D-9234-899791E02D0B}" type="pres">
      <dgm:prSet presAssocID="{D6884F40-418E-487B-A739-62BDFFA55F94}" presName="rootConnector" presStyleLbl="node2" presStyleIdx="0" presStyleCnt="5"/>
      <dgm:spPr/>
      <dgm:t>
        <a:bodyPr/>
        <a:lstStyle/>
        <a:p>
          <a:endParaRPr lang="ru-RU"/>
        </a:p>
      </dgm:t>
    </dgm:pt>
    <dgm:pt modelId="{56EBCB45-EFF6-4F6C-9266-FF163DEF8C83}" type="pres">
      <dgm:prSet presAssocID="{D6884F40-418E-487B-A739-62BDFFA55F94}" presName="hierChild4" presStyleCnt="0"/>
      <dgm:spPr/>
      <dgm:t>
        <a:bodyPr/>
        <a:lstStyle/>
        <a:p>
          <a:endParaRPr lang="ru-RU"/>
        </a:p>
      </dgm:t>
    </dgm:pt>
    <dgm:pt modelId="{00269E19-68D7-45D5-BE3A-EE4118F0FB46}" type="pres">
      <dgm:prSet presAssocID="{D6884F40-418E-487B-A739-62BDFFA55F94}" presName="hierChild5" presStyleCnt="0"/>
      <dgm:spPr/>
      <dgm:t>
        <a:bodyPr/>
        <a:lstStyle/>
        <a:p>
          <a:endParaRPr lang="ru-RU"/>
        </a:p>
      </dgm:t>
    </dgm:pt>
    <dgm:pt modelId="{55967F84-C8DC-4F1B-827B-06C60B0D283E}" type="pres">
      <dgm:prSet presAssocID="{AD21D643-E91B-4C70-9EA2-D59F3851DFD2}" presName="Name37" presStyleLbl="parChTrans1D2" presStyleIdx="1" presStyleCnt="5"/>
      <dgm:spPr/>
      <dgm:t>
        <a:bodyPr/>
        <a:lstStyle/>
        <a:p>
          <a:endParaRPr lang="ru-RU"/>
        </a:p>
      </dgm:t>
    </dgm:pt>
    <dgm:pt modelId="{E4B63E2E-D661-4B31-8482-DFD93A0C9CAC}" type="pres">
      <dgm:prSet presAssocID="{01D9360C-FE54-486A-AF46-B76724412F4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4DC460A-3206-4871-91BD-E3F21831AC31}" type="pres">
      <dgm:prSet presAssocID="{01D9360C-FE54-486A-AF46-B76724412F40}" presName="rootComposite" presStyleCnt="0"/>
      <dgm:spPr/>
      <dgm:t>
        <a:bodyPr/>
        <a:lstStyle/>
        <a:p>
          <a:endParaRPr lang="ru-RU"/>
        </a:p>
      </dgm:t>
    </dgm:pt>
    <dgm:pt modelId="{86B69A5A-32A9-48DC-8223-17EA127892CA}" type="pres">
      <dgm:prSet presAssocID="{01D9360C-FE54-486A-AF46-B76724412F40}" presName="rootText" presStyleLbl="node2" presStyleIdx="1" presStyleCnt="5" custScaleX="150583" custScaleY="3453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F8DB8F-53A7-4DCA-9DEF-E890C2DE5EC1}" type="pres">
      <dgm:prSet presAssocID="{01D9360C-FE54-486A-AF46-B76724412F40}" presName="rootConnector" presStyleLbl="node2" presStyleIdx="1" presStyleCnt="5"/>
      <dgm:spPr/>
      <dgm:t>
        <a:bodyPr/>
        <a:lstStyle/>
        <a:p>
          <a:endParaRPr lang="ru-RU"/>
        </a:p>
      </dgm:t>
    </dgm:pt>
    <dgm:pt modelId="{96B1C738-D8B5-472D-AD97-52F4458A0EB4}" type="pres">
      <dgm:prSet presAssocID="{01D9360C-FE54-486A-AF46-B76724412F40}" presName="hierChild4" presStyleCnt="0"/>
      <dgm:spPr/>
      <dgm:t>
        <a:bodyPr/>
        <a:lstStyle/>
        <a:p>
          <a:endParaRPr lang="ru-RU"/>
        </a:p>
      </dgm:t>
    </dgm:pt>
    <dgm:pt modelId="{498616C4-5D71-40F7-B4B8-754F744D6CD0}" type="pres">
      <dgm:prSet presAssocID="{01D9360C-FE54-486A-AF46-B76724412F40}" presName="hierChild5" presStyleCnt="0"/>
      <dgm:spPr/>
      <dgm:t>
        <a:bodyPr/>
        <a:lstStyle/>
        <a:p>
          <a:endParaRPr lang="ru-RU"/>
        </a:p>
      </dgm:t>
    </dgm:pt>
    <dgm:pt modelId="{73C21539-9C51-42F4-9A70-8A0F2176F5A8}" type="pres">
      <dgm:prSet presAssocID="{0CCB773D-A05F-4811-A117-8398810EE708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89B07CF-A282-4DC9-BBD9-ACA4331FA2EB}" type="pres">
      <dgm:prSet presAssocID="{F5D0190A-37CA-4E88-8D03-B6FC24D348A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598AA1-6325-4E36-8859-976BE67B464B}" type="pres">
      <dgm:prSet presAssocID="{F5D0190A-37CA-4E88-8D03-B6FC24D348A2}" presName="rootComposite" presStyleCnt="0"/>
      <dgm:spPr/>
      <dgm:t>
        <a:bodyPr/>
        <a:lstStyle/>
        <a:p>
          <a:endParaRPr lang="ru-RU"/>
        </a:p>
      </dgm:t>
    </dgm:pt>
    <dgm:pt modelId="{CDF2B63A-7F4C-463C-B774-3274533BDB2A}" type="pres">
      <dgm:prSet presAssocID="{F5D0190A-37CA-4E88-8D03-B6FC24D348A2}" presName="rootText" presStyleLbl="node2" presStyleIdx="2" presStyleCnt="5" custScaleX="146748" custScaleY="354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981A2D-8A3C-4389-A8F3-68BE33B3277D}" type="pres">
      <dgm:prSet presAssocID="{F5D0190A-37CA-4E88-8D03-B6FC24D348A2}" presName="rootConnector" presStyleLbl="node2" presStyleIdx="2" presStyleCnt="5"/>
      <dgm:spPr/>
      <dgm:t>
        <a:bodyPr/>
        <a:lstStyle/>
        <a:p>
          <a:endParaRPr lang="ru-RU"/>
        </a:p>
      </dgm:t>
    </dgm:pt>
    <dgm:pt modelId="{D10D8558-59B0-4ECD-857E-AE6015350060}" type="pres">
      <dgm:prSet presAssocID="{F5D0190A-37CA-4E88-8D03-B6FC24D348A2}" presName="hierChild4" presStyleCnt="0"/>
      <dgm:spPr/>
      <dgm:t>
        <a:bodyPr/>
        <a:lstStyle/>
        <a:p>
          <a:endParaRPr lang="ru-RU"/>
        </a:p>
      </dgm:t>
    </dgm:pt>
    <dgm:pt modelId="{5C3ED1D1-0CDB-4D74-BA76-D2C74FC11641}" type="pres">
      <dgm:prSet presAssocID="{F5D0190A-37CA-4E88-8D03-B6FC24D348A2}" presName="hierChild5" presStyleCnt="0"/>
      <dgm:spPr/>
      <dgm:t>
        <a:bodyPr/>
        <a:lstStyle/>
        <a:p>
          <a:endParaRPr lang="ru-RU"/>
        </a:p>
      </dgm:t>
    </dgm:pt>
    <dgm:pt modelId="{920EAEEA-C664-4A25-8882-CED141A0543D}" type="pres">
      <dgm:prSet presAssocID="{069FCF10-5F12-4E9F-8C14-2BF9B508260C}" presName="Name37" presStyleLbl="parChTrans1D2" presStyleIdx="3" presStyleCnt="5"/>
      <dgm:spPr/>
      <dgm:t>
        <a:bodyPr/>
        <a:lstStyle/>
        <a:p>
          <a:endParaRPr lang="ru-RU"/>
        </a:p>
      </dgm:t>
    </dgm:pt>
    <dgm:pt modelId="{157D44B7-361A-4179-87CD-061B3670A576}" type="pres">
      <dgm:prSet presAssocID="{A0498084-B9A1-45D0-9BA2-319F3E2C1CC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29A93A-219D-4D32-8E9F-0FC4558DA16C}" type="pres">
      <dgm:prSet presAssocID="{A0498084-B9A1-45D0-9BA2-319F3E2C1CCE}" presName="rootComposite" presStyleCnt="0"/>
      <dgm:spPr/>
      <dgm:t>
        <a:bodyPr/>
        <a:lstStyle/>
        <a:p>
          <a:endParaRPr lang="ru-RU"/>
        </a:p>
      </dgm:t>
    </dgm:pt>
    <dgm:pt modelId="{B7D1A2D4-5D16-4CB6-B78D-27BC1BF061E5}" type="pres">
      <dgm:prSet presAssocID="{A0498084-B9A1-45D0-9BA2-319F3E2C1CCE}" presName="rootText" presStyleLbl="node2" presStyleIdx="3" presStyleCnt="5" custScaleX="141431" custScaleY="328872" custLinFactNeighborX="-10196" custLinFactNeighborY="-1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45609-B6A3-439A-A7F2-EECC184FC84B}" type="pres">
      <dgm:prSet presAssocID="{A0498084-B9A1-45D0-9BA2-319F3E2C1CCE}" presName="rootConnector" presStyleLbl="node2" presStyleIdx="3" presStyleCnt="5"/>
      <dgm:spPr/>
      <dgm:t>
        <a:bodyPr/>
        <a:lstStyle/>
        <a:p>
          <a:endParaRPr lang="ru-RU"/>
        </a:p>
      </dgm:t>
    </dgm:pt>
    <dgm:pt modelId="{97658C39-23D4-4372-BC6D-538A1669EB7B}" type="pres">
      <dgm:prSet presAssocID="{A0498084-B9A1-45D0-9BA2-319F3E2C1CCE}" presName="hierChild4" presStyleCnt="0"/>
      <dgm:spPr/>
      <dgm:t>
        <a:bodyPr/>
        <a:lstStyle/>
        <a:p>
          <a:endParaRPr lang="ru-RU"/>
        </a:p>
      </dgm:t>
    </dgm:pt>
    <dgm:pt modelId="{9F3605B4-018D-4E82-A258-EE7F6C9FF90F}" type="pres">
      <dgm:prSet presAssocID="{A0498084-B9A1-45D0-9BA2-319F3E2C1CCE}" presName="hierChild5" presStyleCnt="0"/>
      <dgm:spPr/>
      <dgm:t>
        <a:bodyPr/>
        <a:lstStyle/>
        <a:p>
          <a:endParaRPr lang="ru-RU"/>
        </a:p>
      </dgm:t>
    </dgm:pt>
    <dgm:pt modelId="{5482B72D-DEDA-4FAA-9FAD-3F6FAF537D22}" type="pres">
      <dgm:prSet presAssocID="{874E5B43-CCC0-4157-8829-1994875955F5}" presName="Name37" presStyleLbl="parChTrans1D2" presStyleIdx="4" presStyleCnt="5"/>
      <dgm:spPr/>
    </dgm:pt>
    <dgm:pt modelId="{3442EE64-7522-44F4-BFF3-157404B2FD69}" type="pres">
      <dgm:prSet presAssocID="{15F11461-EAD0-4422-BB6C-64EFDDA760BA}" presName="hierRoot2" presStyleCnt="0">
        <dgm:presLayoutVars>
          <dgm:hierBranch val="init"/>
        </dgm:presLayoutVars>
      </dgm:prSet>
      <dgm:spPr/>
    </dgm:pt>
    <dgm:pt modelId="{5CB09F86-793B-4DEE-9FC4-D434791E353D}" type="pres">
      <dgm:prSet presAssocID="{15F11461-EAD0-4422-BB6C-64EFDDA760BA}" presName="rootComposite" presStyleCnt="0"/>
      <dgm:spPr/>
    </dgm:pt>
    <dgm:pt modelId="{34CCC911-BA73-4E4E-B0DB-2B9AB601BF67}" type="pres">
      <dgm:prSet presAssocID="{15F11461-EAD0-4422-BB6C-64EFDDA760BA}" presName="rootText" presStyleLbl="node2" presStyleIdx="4" presStyleCnt="5" custScaleX="110945" custScaleY="273534" custLinFactNeighborX="-14607" custLinFactNeighborY="4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3425D-5D4C-43A8-BF68-4FBC5E80CAF2}" type="pres">
      <dgm:prSet presAssocID="{15F11461-EAD0-4422-BB6C-64EFDDA760BA}" presName="rootConnector" presStyleLbl="node2" presStyleIdx="4" presStyleCnt="5"/>
      <dgm:spPr/>
      <dgm:t>
        <a:bodyPr/>
        <a:lstStyle/>
        <a:p>
          <a:endParaRPr lang="ru-RU"/>
        </a:p>
      </dgm:t>
    </dgm:pt>
    <dgm:pt modelId="{52FEBA08-078C-4A63-B9FB-324C0028D8D0}" type="pres">
      <dgm:prSet presAssocID="{15F11461-EAD0-4422-BB6C-64EFDDA760BA}" presName="hierChild4" presStyleCnt="0"/>
      <dgm:spPr/>
    </dgm:pt>
    <dgm:pt modelId="{3CC047D8-2F12-4AD1-A76B-970F74B35241}" type="pres">
      <dgm:prSet presAssocID="{15F11461-EAD0-4422-BB6C-64EFDDA760BA}" presName="hierChild5" presStyleCnt="0"/>
      <dgm:spPr/>
    </dgm:pt>
    <dgm:pt modelId="{EC78B0C9-1DC8-458D-AD3F-735DE0617E77}" type="pres">
      <dgm:prSet presAssocID="{DB8E0796-C716-4996-9649-5083EA4B9C1F}" presName="hierChild3" presStyleCnt="0"/>
      <dgm:spPr/>
      <dgm:t>
        <a:bodyPr/>
        <a:lstStyle/>
        <a:p>
          <a:endParaRPr lang="ru-RU"/>
        </a:p>
      </dgm:t>
    </dgm:pt>
  </dgm:ptLst>
  <dgm:cxnLst>
    <dgm:cxn modelId="{D5A8F46C-B98E-49AF-8B7A-892A08C7B69E}" type="presOf" srcId="{D6884F40-418E-487B-A739-62BDFFA55F94}" destId="{AA4A2BCB-CED7-4C74-BA3B-6F74DCBBA5AC}" srcOrd="0" destOrd="0" presId="urn:microsoft.com/office/officeart/2005/8/layout/orgChart1"/>
    <dgm:cxn modelId="{874DA2F6-D49F-4FA0-A667-089F6C5E536E}" srcId="{DB8E0796-C716-4996-9649-5083EA4B9C1F}" destId="{F5D0190A-37CA-4E88-8D03-B6FC24D348A2}" srcOrd="2" destOrd="0" parTransId="{0CCB773D-A05F-4811-A117-8398810EE708}" sibTransId="{9C296240-4571-4A43-8645-013B72B7046D}"/>
    <dgm:cxn modelId="{A5FDD778-04D8-48E1-933F-752C31711F5F}" type="presOf" srcId="{A0498084-B9A1-45D0-9BA2-319F3E2C1CCE}" destId="{AA545609-B6A3-439A-A7F2-EECC184FC84B}" srcOrd="1" destOrd="0" presId="urn:microsoft.com/office/officeart/2005/8/layout/orgChart1"/>
    <dgm:cxn modelId="{0D449C5B-3CE5-42D4-91F6-C782EBC1D174}" type="presOf" srcId="{A0498084-B9A1-45D0-9BA2-319F3E2C1CCE}" destId="{B7D1A2D4-5D16-4CB6-B78D-27BC1BF061E5}" srcOrd="0" destOrd="0" presId="urn:microsoft.com/office/officeart/2005/8/layout/orgChart1"/>
    <dgm:cxn modelId="{FDF59B59-D5D6-4690-A371-30F43D8A24FA}" type="presOf" srcId="{15F11461-EAD0-4422-BB6C-64EFDDA760BA}" destId="{34CCC911-BA73-4E4E-B0DB-2B9AB601BF67}" srcOrd="0" destOrd="0" presId="urn:microsoft.com/office/officeart/2005/8/layout/orgChart1"/>
    <dgm:cxn modelId="{F4EC199A-E8BC-4AE0-B3C5-AAF95409C110}" srcId="{DB8E0796-C716-4996-9649-5083EA4B9C1F}" destId="{15F11461-EAD0-4422-BB6C-64EFDDA760BA}" srcOrd="4" destOrd="0" parTransId="{874E5B43-CCC0-4157-8829-1994875955F5}" sibTransId="{5DDD2FE5-D560-4047-95BC-18A8AF553D7A}"/>
    <dgm:cxn modelId="{60833541-A803-4EF6-A50A-69C05DF2F2E7}" type="presOf" srcId="{0CCB773D-A05F-4811-A117-8398810EE708}" destId="{73C21539-9C51-42F4-9A70-8A0F2176F5A8}" srcOrd="0" destOrd="0" presId="urn:microsoft.com/office/officeart/2005/8/layout/orgChart1"/>
    <dgm:cxn modelId="{1903DE77-358F-4CAD-B246-47650A48981B}" type="presOf" srcId="{01D9360C-FE54-486A-AF46-B76724412F40}" destId="{86B69A5A-32A9-48DC-8223-17EA127892CA}" srcOrd="0" destOrd="0" presId="urn:microsoft.com/office/officeart/2005/8/layout/orgChart1"/>
    <dgm:cxn modelId="{F099725E-9972-4B25-BF3F-8D0ED8B371E8}" type="presOf" srcId="{DB8E0796-C716-4996-9649-5083EA4B9C1F}" destId="{B2D02EAA-2571-4382-8068-31847F079CFB}" srcOrd="0" destOrd="0" presId="urn:microsoft.com/office/officeart/2005/8/layout/orgChart1"/>
    <dgm:cxn modelId="{7F1C0A23-497A-4DF9-9114-16368051B168}" srcId="{DB8E0796-C716-4996-9649-5083EA4B9C1F}" destId="{01D9360C-FE54-486A-AF46-B76724412F40}" srcOrd="1" destOrd="0" parTransId="{AD21D643-E91B-4C70-9EA2-D59F3851DFD2}" sibTransId="{0776627E-621F-4A61-B0A6-7ADD07B1FA5F}"/>
    <dgm:cxn modelId="{03701DA2-43D0-4E6B-ADD9-D54748A3CB10}" type="presOf" srcId="{DB8E0796-C716-4996-9649-5083EA4B9C1F}" destId="{9DD73723-9A42-4B73-950D-F72A409A1FED}" srcOrd="1" destOrd="0" presId="urn:microsoft.com/office/officeart/2005/8/layout/orgChart1"/>
    <dgm:cxn modelId="{79249B4C-1B09-4F63-9AF5-B47C194C4E44}" srcId="{9E8E9BED-E2F4-43A4-82B4-0FFA3D5CB7D3}" destId="{DB8E0796-C716-4996-9649-5083EA4B9C1F}" srcOrd="0" destOrd="0" parTransId="{2793F91C-8811-46F2-94CE-4178F0BD7A86}" sibTransId="{C1307CA5-4034-4D00-8B27-757623CA6FC5}"/>
    <dgm:cxn modelId="{82D6DFE9-21A7-44C6-B25D-FF2E6E4247D2}" type="presOf" srcId="{F5D0190A-37CA-4E88-8D03-B6FC24D348A2}" destId="{CDF2B63A-7F4C-463C-B774-3274533BDB2A}" srcOrd="0" destOrd="0" presId="urn:microsoft.com/office/officeart/2005/8/layout/orgChart1"/>
    <dgm:cxn modelId="{A4F7A875-74FA-43B8-B985-D864C6CC5D3A}" type="presOf" srcId="{069FCF10-5F12-4E9F-8C14-2BF9B508260C}" destId="{920EAEEA-C664-4A25-8882-CED141A0543D}" srcOrd="0" destOrd="0" presId="urn:microsoft.com/office/officeart/2005/8/layout/orgChart1"/>
    <dgm:cxn modelId="{5C3E4412-90FD-424E-A91E-46F42B58C264}" type="presOf" srcId="{F5D0190A-37CA-4E88-8D03-B6FC24D348A2}" destId="{E5981A2D-8A3C-4389-A8F3-68BE33B3277D}" srcOrd="1" destOrd="0" presId="urn:microsoft.com/office/officeart/2005/8/layout/orgChart1"/>
    <dgm:cxn modelId="{2EA2C331-0149-4165-B49D-C0CC717EA6B4}" type="presOf" srcId="{874E5B43-CCC0-4157-8829-1994875955F5}" destId="{5482B72D-DEDA-4FAA-9FAD-3F6FAF537D22}" srcOrd="0" destOrd="0" presId="urn:microsoft.com/office/officeart/2005/8/layout/orgChart1"/>
    <dgm:cxn modelId="{90201192-1941-4100-A629-53DDEE4D3AEF}" type="presOf" srcId="{9E8E9BED-E2F4-43A4-82B4-0FFA3D5CB7D3}" destId="{0CDC51FE-5619-4FAE-8557-29E93BDF3929}" srcOrd="0" destOrd="0" presId="urn:microsoft.com/office/officeart/2005/8/layout/orgChart1"/>
    <dgm:cxn modelId="{AEBA3ACD-3558-4AB9-9C5E-C6F0BBE3A7B1}" type="presOf" srcId="{15F11461-EAD0-4422-BB6C-64EFDDA760BA}" destId="{1923425D-5D4C-43A8-BF68-4FBC5E80CAF2}" srcOrd="1" destOrd="0" presId="urn:microsoft.com/office/officeart/2005/8/layout/orgChart1"/>
    <dgm:cxn modelId="{7638C8CC-29F4-48AD-8864-86242442FC36}" type="presOf" srcId="{01D9360C-FE54-486A-AF46-B76724412F40}" destId="{C5F8DB8F-53A7-4DCA-9DEF-E890C2DE5EC1}" srcOrd="1" destOrd="0" presId="urn:microsoft.com/office/officeart/2005/8/layout/orgChart1"/>
    <dgm:cxn modelId="{E13F63E5-CB57-47E8-8B25-D34A210AA27B}" type="presOf" srcId="{EFF5154C-BBE6-4D48-B34B-DFB9143573B8}" destId="{3E5F6F68-FBF6-42B2-BD31-34AD24AB884B}" srcOrd="0" destOrd="0" presId="urn:microsoft.com/office/officeart/2005/8/layout/orgChart1"/>
    <dgm:cxn modelId="{C6CC5D15-843E-4008-AEA6-73B3F8DD0575}" srcId="{DB8E0796-C716-4996-9649-5083EA4B9C1F}" destId="{D6884F40-418E-487B-A739-62BDFFA55F94}" srcOrd="0" destOrd="0" parTransId="{EFF5154C-BBE6-4D48-B34B-DFB9143573B8}" sibTransId="{F2B3F755-D23C-40A0-81A1-4A6D340854B1}"/>
    <dgm:cxn modelId="{660BC15B-01A3-43C7-B689-352820B9185B}" srcId="{DB8E0796-C716-4996-9649-5083EA4B9C1F}" destId="{A0498084-B9A1-45D0-9BA2-319F3E2C1CCE}" srcOrd="3" destOrd="0" parTransId="{069FCF10-5F12-4E9F-8C14-2BF9B508260C}" sibTransId="{038F2AB3-C3D2-4F14-BFCE-439CC30B490D}"/>
    <dgm:cxn modelId="{961F5517-F094-42E2-8B1F-226BF3760DCB}" type="presOf" srcId="{D6884F40-418E-487B-A739-62BDFFA55F94}" destId="{4590CDB3-84EE-483D-9234-899791E02D0B}" srcOrd="1" destOrd="0" presId="urn:microsoft.com/office/officeart/2005/8/layout/orgChart1"/>
    <dgm:cxn modelId="{85827F49-E4FE-4F40-BAE8-B1275CBBFC24}" type="presOf" srcId="{AD21D643-E91B-4C70-9EA2-D59F3851DFD2}" destId="{55967F84-C8DC-4F1B-827B-06C60B0D283E}" srcOrd="0" destOrd="0" presId="urn:microsoft.com/office/officeart/2005/8/layout/orgChart1"/>
    <dgm:cxn modelId="{CC679A00-9ACD-475E-A622-4F9652B3860D}" type="presParOf" srcId="{0CDC51FE-5619-4FAE-8557-29E93BDF3929}" destId="{40872102-3BBE-4494-98EF-B9DC737E368B}" srcOrd="0" destOrd="0" presId="urn:microsoft.com/office/officeart/2005/8/layout/orgChart1"/>
    <dgm:cxn modelId="{FFE00759-7E37-4A08-B141-8401A418E18F}" type="presParOf" srcId="{40872102-3BBE-4494-98EF-B9DC737E368B}" destId="{11EDCDAC-3397-47BF-83E9-6CFC59A8871C}" srcOrd="0" destOrd="0" presId="urn:microsoft.com/office/officeart/2005/8/layout/orgChart1"/>
    <dgm:cxn modelId="{A1AFBC7D-11E4-476D-90BD-F5DEF458BADF}" type="presParOf" srcId="{11EDCDAC-3397-47BF-83E9-6CFC59A8871C}" destId="{B2D02EAA-2571-4382-8068-31847F079CFB}" srcOrd="0" destOrd="0" presId="urn:microsoft.com/office/officeart/2005/8/layout/orgChart1"/>
    <dgm:cxn modelId="{26B6A6D8-1881-4F46-8B06-2565E389A121}" type="presParOf" srcId="{11EDCDAC-3397-47BF-83E9-6CFC59A8871C}" destId="{9DD73723-9A42-4B73-950D-F72A409A1FED}" srcOrd="1" destOrd="0" presId="urn:microsoft.com/office/officeart/2005/8/layout/orgChart1"/>
    <dgm:cxn modelId="{F6951218-3587-40EF-A2F3-412CC90E1170}" type="presParOf" srcId="{40872102-3BBE-4494-98EF-B9DC737E368B}" destId="{907A35B8-9EEE-4AEE-8E9C-31A7B92DB0B2}" srcOrd="1" destOrd="0" presId="urn:microsoft.com/office/officeart/2005/8/layout/orgChart1"/>
    <dgm:cxn modelId="{6A1DCC88-83B9-4364-BF7A-8198CC447AF5}" type="presParOf" srcId="{907A35B8-9EEE-4AEE-8E9C-31A7B92DB0B2}" destId="{3E5F6F68-FBF6-42B2-BD31-34AD24AB884B}" srcOrd="0" destOrd="0" presId="urn:microsoft.com/office/officeart/2005/8/layout/orgChart1"/>
    <dgm:cxn modelId="{A526B9E3-C3F6-47F1-A6A1-B2111BBD9D82}" type="presParOf" srcId="{907A35B8-9EEE-4AEE-8E9C-31A7B92DB0B2}" destId="{A11AC8AC-2CA0-493D-B188-7812CC58EA9B}" srcOrd="1" destOrd="0" presId="urn:microsoft.com/office/officeart/2005/8/layout/orgChart1"/>
    <dgm:cxn modelId="{E6C4DAD1-166D-42B3-86A0-EEBD6A83B633}" type="presParOf" srcId="{A11AC8AC-2CA0-493D-B188-7812CC58EA9B}" destId="{31CB3299-2A80-4F2A-ABFD-28FE0BA368E5}" srcOrd="0" destOrd="0" presId="urn:microsoft.com/office/officeart/2005/8/layout/orgChart1"/>
    <dgm:cxn modelId="{119377E4-6405-4BC6-AF91-2036D8A23819}" type="presParOf" srcId="{31CB3299-2A80-4F2A-ABFD-28FE0BA368E5}" destId="{AA4A2BCB-CED7-4C74-BA3B-6F74DCBBA5AC}" srcOrd="0" destOrd="0" presId="urn:microsoft.com/office/officeart/2005/8/layout/orgChart1"/>
    <dgm:cxn modelId="{700E11B3-9D1D-4918-831E-AD7B3FDA2DA7}" type="presParOf" srcId="{31CB3299-2A80-4F2A-ABFD-28FE0BA368E5}" destId="{4590CDB3-84EE-483D-9234-899791E02D0B}" srcOrd="1" destOrd="0" presId="urn:microsoft.com/office/officeart/2005/8/layout/orgChart1"/>
    <dgm:cxn modelId="{6477E6FC-2458-4E72-B2B6-CA5BB25CCC21}" type="presParOf" srcId="{A11AC8AC-2CA0-493D-B188-7812CC58EA9B}" destId="{56EBCB45-EFF6-4F6C-9266-FF163DEF8C83}" srcOrd="1" destOrd="0" presId="urn:microsoft.com/office/officeart/2005/8/layout/orgChart1"/>
    <dgm:cxn modelId="{FFDE4AD3-04A6-47CA-B139-D75B3D6D2048}" type="presParOf" srcId="{A11AC8AC-2CA0-493D-B188-7812CC58EA9B}" destId="{00269E19-68D7-45D5-BE3A-EE4118F0FB46}" srcOrd="2" destOrd="0" presId="urn:microsoft.com/office/officeart/2005/8/layout/orgChart1"/>
    <dgm:cxn modelId="{6A4731D1-4C45-4AED-883F-9E2DAF57F236}" type="presParOf" srcId="{907A35B8-9EEE-4AEE-8E9C-31A7B92DB0B2}" destId="{55967F84-C8DC-4F1B-827B-06C60B0D283E}" srcOrd="2" destOrd="0" presId="urn:microsoft.com/office/officeart/2005/8/layout/orgChart1"/>
    <dgm:cxn modelId="{4A581EB1-D0EA-45EE-95CA-8DC9C5EE4787}" type="presParOf" srcId="{907A35B8-9EEE-4AEE-8E9C-31A7B92DB0B2}" destId="{E4B63E2E-D661-4B31-8482-DFD93A0C9CAC}" srcOrd="3" destOrd="0" presId="urn:microsoft.com/office/officeart/2005/8/layout/orgChart1"/>
    <dgm:cxn modelId="{22E075BA-8459-45FB-85B9-5F18EA493AA8}" type="presParOf" srcId="{E4B63E2E-D661-4B31-8482-DFD93A0C9CAC}" destId="{A4DC460A-3206-4871-91BD-E3F21831AC31}" srcOrd="0" destOrd="0" presId="urn:microsoft.com/office/officeart/2005/8/layout/orgChart1"/>
    <dgm:cxn modelId="{BDAD48B9-00CC-4679-8955-EF249E906008}" type="presParOf" srcId="{A4DC460A-3206-4871-91BD-E3F21831AC31}" destId="{86B69A5A-32A9-48DC-8223-17EA127892CA}" srcOrd="0" destOrd="0" presId="urn:microsoft.com/office/officeart/2005/8/layout/orgChart1"/>
    <dgm:cxn modelId="{A18AF47B-C900-4122-A1E0-AFC6B772A9B0}" type="presParOf" srcId="{A4DC460A-3206-4871-91BD-E3F21831AC31}" destId="{C5F8DB8F-53A7-4DCA-9DEF-E890C2DE5EC1}" srcOrd="1" destOrd="0" presId="urn:microsoft.com/office/officeart/2005/8/layout/orgChart1"/>
    <dgm:cxn modelId="{F20F44E7-726D-46F3-8106-C817F8F579E5}" type="presParOf" srcId="{E4B63E2E-D661-4B31-8482-DFD93A0C9CAC}" destId="{96B1C738-D8B5-472D-AD97-52F4458A0EB4}" srcOrd="1" destOrd="0" presId="urn:microsoft.com/office/officeart/2005/8/layout/orgChart1"/>
    <dgm:cxn modelId="{3DEA4CE2-E543-4D06-BB56-2066C3548A54}" type="presParOf" srcId="{E4B63E2E-D661-4B31-8482-DFD93A0C9CAC}" destId="{498616C4-5D71-40F7-B4B8-754F744D6CD0}" srcOrd="2" destOrd="0" presId="urn:microsoft.com/office/officeart/2005/8/layout/orgChart1"/>
    <dgm:cxn modelId="{119FC5CB-E9BE-4E75-972C-90BA783D6B03}" type="presParOf" srcId="{907A35B8-9EEE-4AEE-8E9C-31A7B92DB0B2}" destId="{73C21539-9C51-42F4-9A70-8A0F2176F5A8}" srcOrd="4" destOrd="0" presId="urn:microsoft.com/office/officeart/2005/8/layout/orgChart1"/>
    <dgm:cxn modelId="{358280D1-8298-4782-8955-B0787C89568A}" type="presParOf" srcId="{907A35B8-9EEE-4AEE-8E9C-31A7B92DB0B2}" destId="{489B07CF-A282-4DC9-BBD9-ACA4331FA2EB}" srcOrd="5" destOrd="0" presId="urn:microsoft.com/office/officeart/2005/8/layout/orgChart1"/>
    <dgm:cxn modelId="{1C240088-8F3E-42FC-8B54-873FE1F8E3B9}" type="presParOf" srcId="{489B07CF-A282-4DC9-BBD9-ACA4331FA2EB}" destId="{4D598AA1-6325-4E36-8859-976BE67B464B}" srcOrd="0" destOrd="0" presId="urn:microsoft.com/office/officeart/2005/8/layout/orgChart1"/>
    <dgm:cxn modelId="{C947055A-8969-4E65-B341-032D1BDD4D06}" type="presParOf" srcId="{4D598AA1-6325-4E36-8859-976BE67B464B}" destId="{CDF2B63A-7F4C-463C-B774-3274533BDB2A}" srcOrd="0" destOrd="0" presId="urn:microsoft.com/office/officeart/2005/8/layout/orgChart1"/>
    <dgm:cxn modelId="{2DC2ACB5-8CA0-4DA9-BCB4-9F239697AD44}" type="presParOf" srcId="{4D598AA1-6325-4E36-8859-976BE67B464B}" destId="{E5981A2D-8A3C-4389-A8F3-68BE33B3277D}" srcOrd="1" destOrd="0" presId="urn:microsoft.com/office/officeart/2005/8/layout/orgChart1"/>
    <dgm:cxn modelId="{428C2272-F928-4FA3-93E1-824D22503EC8}" type="presParOf" srcId="{489B07CF-A282-4DC9-BBD9-ACA4331FA2EB}" destId="{D10D8558-59B0-4ECD-857E-AE6015350060}" srcOrd="1" destOrd="0" presId="urn:microsoft.com/office/officeart/2005/8/layout/orgChart1"/>
    <dgm:cxn modelId="{FE92E93D-0DD3-4D95-A71E-1361CB4BB042}" type="presParOf" srcId="{489B07CF-A282-4DC9-BBD9-ACA4331FA2EB}" destId="{5C3ED1D1-0CDB-4D74-BA76-D2C74FC11641}" srcOrd="2" destOrd="0" presId="urn:microsoft.com/office/officeart/2005/8/layout/orgChart1"/>
    <dgm:cxn modelId="{947966A1-B197-42D0-80EF-56355242111B}" type="presParOf" srcId="{907A35B8-9EEE-4AEE-8E9C-31A7B92DB0B2}" destId="{920EAEEA-C664-4A25-8882-CED141A0543D}" srcOrd="6" destOrd="0" presId="urn:microsoft.com/office/officeart/2005/8/layout/orgChart1"/>
    <dgm:cxn modelId="{C0A2C9EB-0B3A-46F8-A89B-5E25E57C30BE}" type="presParOf" srcId="{907A35B8-9EEE-4AEE-8E9C-31A7B92DB0B2}" destId="{157D44B7-361A-4179-87CD-061B3670A576}" srcOrd="7" destOrd="0" presId="urn:microsoft.com/office/officeart/2005/8/layout/orgChart1"/>
    <dgm:cxn modelId="{18BF2AA2-105C-4223-ADF7-887DCCA0FF37}" type="presParOf" srcId="{157D44B7-361A-4179-87CD-061B3670A576}" destId="{E229A93A-219D-4D32-8E9F-0FC4558DA16C}" srcOrd="0" destOrd="0" presId="urn:microsoft.com/office/officeart/2005/8/layout/orgChart1"/>
    <dgm:cxn modelId="{DB292599-2DE6-4C12-A3A6-E1EEF2311FC1}" type="presParOf" srcId="{E229A93A-219D-4D32-8E9F-0FC4558DA16C}" destId="{B7D1A2D4-5D16-4CB6-B78D-27BC1BF061E5}" srcOrd="0" destOrd="0" presId="urn:microsoft.com/office/officeart/2005/8/layout/orgChart1"/>
    <dgm:cxn modelId="{7F457E74-2C68-4B6E-B979-83D480701BA2}" type="presParOf" srcId="{E229A93A-219D-4D32-8E9F-0FC4558DA16C}" destId="{AA545609-B6A3-439A-A7F2-EECC184FC84B}" srcOrd="1" destOrd="0" presId="urn:microsoft.com/office/officeart/2005/8/layout/orgChart1"/>
    <dgm:cxn modelId="{C13C9146-B996-4E3D-B81F-8046188356B3}" type="presParOf" srcId="{157D44B7-361A-4179-87CD-061B3670A576}" destId="{97658C39-23D4-4372-BC6D-538A1669EB7B}" srcOrd="1" destOrd="0" presId="urn:microsoft.com/office/officeart/2005/8/layout/orgChart1"/>
    <dgm:cxn modelId="{DE9F7212-E367-42DA-8E27-8AD333C72723}" type="presParOf" srcId="{157D44B7-361A-4179-87CD-061B3670A576}" destId="{9F3605B4-018D-4E82-A258-EE7F6C9FF90F}" srcOrd="2" destOrd="0" presId="urn:microsoft.com/office/officeart/2005/8/layout/orgChart1"/>
    <dgm:cxn modelId="{913AAE86-6141-4A26-B97C-285729F62C55}" type="presParOf" srcId="{907A35B8-9EEE-4AEE-8E9C-31A7B92DB0B2}" destId="{5482B72D-DEDA-4FAA-9FAD-3F6FAF537D22}" srcOrd="8" destOrd="0" presId="urn:microsoft.com/office/officeart/2005/8/layout/orgChart1"/>
    <dgm:cxn modelId="{DDDD99F3-858C-420E-9725-654E6D8D5FFB}" type="presParOf" srcId="{907A35B8-9EEE-4AEE-8E9C-31A7B92DB0B2}" destId="{3442EE64-7522-44F4-BFF3-157404B2FD69}" srcOrd="9" destOrd="0" presId="urn:microsoft.com/office/officeart/2005/8/layout/orgChart1"/>
    <dgm:cxn modelId="{D215DB7A-7BFB-4079-A8A2-85FD22A9E588}" type="presParOf" srcId="{3442EE64-7522-44F4-BFF3-157404B2FD69}" destId="{5CB09F86-793B-4DEE-9FC4-D434791E353D}" srcOrd="0" destOrd="0" presId="urn:microsoft.com/office/officeart/2005/8/layout/orgChart1"/>
    <dgm:cxn modelId="{EA2657A8-34D6-40EE-88F3-7D74E2E490ED}" type="presParOf" srcId="{5CB09F86-793B-4DEE-9FC4-D434791E353D}" destId="{34CCC911-BA73-4E4E-B0DB-2B9AB601BF67}" srcOrd="0" destOrd="0" presId="urn:microsoft.com/office/officeart/2005/8/layout/orgChart1"/>
    <dgm:cxn modelId="{E880BCF0-9CC7-4094-B5B4-ADFF921DAF35}" type="presParOf" srcId="{5CB09F86-793B-4DEE-9FC4-D434791E353D}" destId="{1923425D-5D4C-43A8-BF68-4FBC5E80CAF2}" srcOrd="1" destOrd="0" presId="urn:microsoft.com/office/officeart/2005/8/layout/orgChart1"/>
    <dgm:cxn modelId="{8C3D07BE-B196-433E-9DE4-6F1C59B5C124}" type="presParOf" srcId="{3442EE64-7522-44F4-BFF3-157404B2FD69}" destId="{52FEBA08-078C-4A63-B9FB-324C0028D8D0}" srcOrd="1" destOrd="0" presId="urn:microsoft.com/office/officeart/2005/8/layout/orgChart1"/>
    <dgm:cxn modelId="{999AD2D6-D727-4E87-8DF8-25D689242642}" type="presParOf" srcId="{3442EE64-7522-44F4-BFF3-157404B2FD69}" destId="{3CC047D8-2F12-4AD1-A76B-970F74B35241}" srcOrd="2" destOrd="0" presId="urn:microsoft.com/office/officeart/2005/8/layout/orgChart1"/>
    <dgm:cxn modelId="{8FB86107-D9BF-4D09-9747-84BA231AF309}" type="presParOf" srcId="{40872102-3BBE-4494-98EF-B9DC737E368B}" destId="{EC78B0C9-1DC8-458D-AD3F-735DE0617E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0EAEEA-C664-4A25-8882-CED141A0543D}">
      <dsp:nvSpPr>
        <dsp:cNvPr id="0" name=""/>
        <dsp:cNvSpPr/>
      </dsp:nvSpPr>
      <dsp:spPr>
        <a:xfrm>
          <a:off x="4482244" y="2332243"/>
          <a:ext cx="3262111" cy="332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63"/>
              </a:lnTo>
              <a:lnTo>
                <a:pt x="3262111" y="158263"/>
              </a:lnTo>
              <a:lnTo>
                <a:pt x="3262111" y="33205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21539-9C51-42F4-9A70-8A0F2176F5A8}">
      <dsp:nvSpPr>
        <dsp:cNvPr id="0" name=""/>
        <dsp:cNvSpPr/>
      </dsp:nvSpPr>
      <dsp:spPr>
        <a:xfrm>
          <a:off x="4482244" y="2332243"/>
          <a:ext cx="985196" cy="34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88"/>
              </a:lnTo>
              <a:lnTo>
                <a:pt x="985196" y="173788"/>
              </a:lnTo>
              <a:lnTo>
                <a:pt x="985196" y="34757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67F84-C8DC-4F1B-827B-06C60B0D283E}">
      <dsp:nvSpPr>
        <dsp:cNvPr id="0" name=""/>
        <dsp:cNvSpPr/>
      </dsp:nvSpPr>
      <dsp:spPr>
        <a:xfrm>
          <a:off x="3153980" y="2332243"/>
          <a:ext cx="1328263" cy="347576"/>
        </a:xfrm>
        <a:custGeom>
          <a:avLst/>
          <a:gdLst/>
          <a:ahLst/>
          <a:cxnLst/>
          <a:rect l="0" t="0" r="0" b="0"/>
          <a:pathLst>
            <a:path>
              <a:moveTo>
                <a:pt x="1328263" y="0"/>
              </a:moveTo>
              <a:lnTo>
                <a:pt x="1328263" y="173788"/>
              </a:lnTo>
              <a:lnTo>
                <a:pt x="0" y="173788"/>
              </a:lnTo>
              <a:lnTo>
                <a:pt x="0" y="34757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F6F68-FBF6-42B2-BD31-34AD24AB884B}">
      <dsp:nvSpPr>
        <dsp:cNvPr id="0" name=""/>
        <dsp:cNvSpPr/>
      </dsp:nvSpPr>
      <dsp:spPr>
        <a:xfrm>
          <a:off x="947384" y="2332243"/>
          <a:ext cx="3534859" cy="347576"/>
        </a:xfrm>
        <a:custGeom>
          <a:avLst/>
          <a:gdLst/>
          <a:ahLst/>
          <a:cxnLst/>
          <a:rect l="0" t="0" r="0" b="0"/>
          <a:pathLst>
            <a:path>
              <a:moveTo>
                <a:pt x="3534859" y="0"/>
              </a:moveTo>
              <a:lnTo>
                <a:pt x="3534859" y="173788"/>
              </a:lnTo>
              <a:lnTo>
                <a:pt x="0" y="173788"/>
              </a:lnTo>
              <a:lnTo>
                <a:pt x="0" y="34757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2EAA-2571-4382-8068-31847F079CFB}">
      <dsp:nvSpPr>
        <dsp:cNvPr id="0" name=""/>
        <dsp:cNvSpPr/>
      </dsp:nvSpPr>
      <dsp:spPr>
        <a:xfrm>
          <a:off x="2543165" y="1389161"/>
          <a:ext cx="3878157" cy="9430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effectLst/>
            </a:rPr>
            <a:t>4</a:t>
          </a:r>
          <a:r>
            <a:rPr lang="ru-RU" sz="3600" b="1" i="1" kern="1200" baseline="0" dirty="0" smtClean="0">
              <a:effectLst/>
            </a:rPr>
            <a:t> среды обитания</a:t>
          </a:r>
          <a:endParaRPr lang="ru-RU" sz="3600" b="1" i="1" kern="1200" dirty="0">
            <a:effectLst/>
          </a:endParaRPr>
        </a:p>
      </dsp:txBody>
      <dsp:txXfrm>
        <a:off x="2543165" y="1389161"/>
        <a:ext cx="3878157" cy="943082"/>
      </dsp:txXfrm>
    </dsp:sp>
    <dsp:sp modelId="{AA4A2BCB-CED7-4C74-BA3B-6F74DCBBA5AC}">
      <dsp:nvSpPr>
        <dsp:cNvPr id="0" name=""/>
        <dsp:cNvSpPr/>
      </dsp:nvSpPr>
      <dsp:spPr>
        <a:xfrm>
          <a:off x="3764" y="2679819"/>
          <a:ext cx="1887240" cy="8275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 smtClean="0"/>
            <a:t>Водная</a:t>
          </a:r>
          <a:endParaRPr lang="ru-RU" sz="2400" i="0" kern="1200" dirty="0"/>
        </a:p>
      </dsp:txBody>
      <dsp:txXfrm>
        <a:off x="3764" y="2679819"/>
        <a:ext cx="1887240" cy="827562"/>
      </dsp:txXfrm>
    </dsp:sp>
    <dsp:sp modelId="{86B69A5A-32A9-48DC-8223-17EA127892CA}">
      <dsp:nvSpPr>
        <dsp:cNvPr id="0" name=""/>
        <dsp:cNvSpPr/>
      </dsp:nvSpPr>
      <dsp:spPr>
        <a:xfrm>
          <a:off x="2238580" y="2679819"/>
          <a:ext cx="1830800" cy="8275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Наземно-воздушная</a:t>
          </a:r>
          <a:endParaRPr lang="ru-RU" sz="2400" kern="1200" dirty="0"/>
        </a:p>
      </dsp:txBody>
      <dsp:txXfrm>
        <a:off x="2238580" y="2679819"/>
        <a:ext cx="1830800" cy="827562"/>
      </dsp:txXfrm>
    </dsp:sp>
    <dsp:sp modelId="{CDF2B63A-7F4C-463C-B774-3274533BDB2A}">
      <dsp:nvSpPr>
        <dsp:cNvPr id="0" name=""/>
        <dsp:cNvSpPr/>
      </dsp:nvSpPr>
      <dsp:spPr>
        <a:xfrm>
          <a:off x="4416957" y="2679819"/>
          <a:ext cx="2100966" cy="8275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Почвенная</a:t>
          </a:r>
          <a:endParaRPr lang="ru-RU" sz="2400" kern="1200" dirty="0"/>
        </a:p>
      </dsp:txBody>
      <dsp:txXfrm>
        <a:off x="4416957" y="2679819"/>
        <a:ext cx="2100966" cy="827562"/>
      </dsp:txXfrm>
    </dsp:sp>
    <dsp:sp modelId="{B7D1A2D4-5D16-4CB6-B78D-27BC1BF061E5}">
      <dsp:nvSpPr>
        <dsp:cNvPr id="0" name=""/>
        <dsp:cNvSpPr/>
      </dsp:nvSpPr>
      <dsp:spPr>
        <a:xfrm>
          <a:off x="6696743" y="2664294"/>
          <a:ext cx="2095223" cy="8275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Организменная</a:t>
          </a:r>
          <a:endParaRPr lang="ru-RU" sz="2400" kern="1200" dirty="0"/>
        </a:p>
      </dsp:txBody>
      <dsp:txXfrm>
        <a:off x="6696743" y="2664294"/>
        <a:ext cx="2095223" cy="827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82B72D-DEDA-4FAA-9FAD-3F6FAF537D22}">
      <dsp:nvSpPr>
        <dsp:cNvPr id="0" name=""/>
        <dsp:cNvSpPr/>
      </dsp:nvSpPr>
      <dsp:spPr>
        <a:xfrm>
          <a:off x="4482244" y="1346710"/>
          <a:ext cx="3654128" cy="271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48"/>
              </a:lnTo>
              <a:lnTo>
                <a:pt x="3654128" y="148048"/>
              </a:lnTo>
              <a:lnTo>
                <a:pt x="3654128" y="27127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EAEEA-C664-4A25-8882-CED141A0543D}">
      <dsp:nvSpPr>
        <dsp:cNvPr id="0" name=""/>
        <dsp:cNvSpPr/>
      </dsp:nvSpPr>
      <dsp:spPr>
        <a:xfrm>
          <a:off x="4482244" y="1346710"/>
          <a:ext cx="1978448" cy="235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22"/>
              </a:lnTo>
              <a:lnTo>
                <a:pt x="1978448" y="112222"/>
              </a:lnTo>
              <a:lnTo>
                <a:pt x="1978448" y="23545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21539-9C51-42F4-9A70-8A0F2176F5A8}">
      <dsp:nvSpPr>
        <dsp:cNvPr id="0" name=""/>
        <dsp:cNvSpPr/>
      </dsp:nvSpPr>
      <dsp:spPr>
        <a:xfrm>
          <a:off x="4482244" y="1346710"/>
          <a:ext cx="160564" cy="2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31"/>
              </a:lnTo>
              <a:lnTo>
                <a:pt x="160564" y="123231"/>
              </a:lnTo>
              <a:lnTo>
                <a:pt x="160564" y="2464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67F84-C8DC-4F1B-827B-06C60B0D283E}">
      <dsp:nvSpPr>
        <dsp:cNvPr id="0" name=""/>
        <dsp:cNvSpPr/>
      </dsp:nvSpPr>
      <dsp:spPr>
        <a:xfrm>
          <a:off x="2651556" y="1346710"/>
          <a:ext cx="1830687" cy="246463"/>
        </a:xfrm>
        <a:custGeom>
          <a:avLst/>
          <a:gdLst/>
          <a:ahLst/>
          <a:cxnLst/>
          <a:rect l="0" t="0" r="0" b="0"/>
          <a:pathLst>
            <a:path>
              <a:moveTo>
                <a:pt x="1830687" y="0"/>
              </a:moveTo>
              <a:lnTo>
                <a:pt x="1830687" y="123231"/>
              </a:lnTo>
              <a:lnTo>
                <a:pt x="0" y="123231"/>
              </a:lnTo>
              <a:lnTo>
                <a:pt x="0" y="2464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F6F68-FBF6-42B2-BD31-34AD24AB884B}">
      <dsp:nvSpPr>
        <dsp:cNvPr id="0" name=""/>
        <dsp:cNvSpPr/>
      </dsp:nvSpPr>
      <dsp:spPr>
        <a:xfrm>
          <a:off x="763542" y="1346710"/>
          <a:ext cx="3718701" cy="246463"/>
        </a:xfrm>
        <a:custGeom>
          <a:avLst/>
          <a:gdLst/>
          <a:ahLst/>
          <a:cxnLst/>
          <a:rect l="0" t="0" r="0" b="0"/>
          <a:pathLst>
            <a:path>
              <a:moveTo>
                <a:pt x="3718701" y="0"/>
              </a:moveTo>
              <a:lnTo>
                <a:pt x="3718701" y="123231"/>
              </a:lnTo>
              <a:lnTo>
                <a:pt x="0" y="123231"/>
              </a:lnTo>
              <a:lnTo>
                <a:pt x="0" y="2464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2EAA-2571-4382-8068-31847F079CFB}">
      <dsp:nvSpPr>
        <dsp:cNvPr id="0" name=""/>
        <dsp:cNvSpPr/>
      </dsp:nvSpPr>
      <dsp:spPr>
        <a:xfrm>
          <a:off x="2421975" y="47"/>
          <a:ext cx="4120536" cy="13466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/>
            <a:t>Типы адаптации живых организмов</a:t>
          </a:r>
          <a:endParaRPr lang="ru-RU" sz="3600" b="1" i="1" kern="1200" dirty="0">
            <a:effectLst/>
          </a:endParaRPr>
        </a:p>
      </dsp:txBody>
      <dsp:txXfrm>
        <a:off x="2421975" y="47"/>
        <a:ext cx="4120536" cy="1346663"/>
      </dsp:txXfrm>
    </dsp:sp>
    <dsp:sp modelId="{AA4A2BCB-CED7-4C74-BA3B-6F74DCBBA5AC}">
      <dsp:nvSpPr>
        <dsp:cNvPr id="0" name=""/>
        <dsp:cNvSpPr/>
      </dsp:nvSpPr>
      <dsp:spPr>
        <a:xfrm>
          <a:off x="5638" y="1593173"/>
          <a:ext cx="1515807" cy="20787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Биохимические адаптации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Изменения в биохимии организма</a:t>
          </a:r>
          <a:endParaRPr lang="ru-RU" sz="1800" b="0" i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/>
        </a:p>
      </dsp:txBody>
      <dsp:txXfrm>
        <a:off x="5638" y="1593173"/>
        <a:ext cx="1515807" cy="2078741"/>
      </dsp:txXfrm>
    </dsp:sp>
    <dsp:sp modelId="{86B69A5A-32A9-48DC-8223-17EA127892CA}">
      <dsp:nvSpPr>
        <dsp:cNvPr id="0" name=""/>
        <dsp:cNvSpPr/>
      </dsp:nvSpPr>
      <dsp:spPr>
        <a:xfrm>
          <a:off x="1767909" y="1593173"/>
          <a:ext cx="1767293" cy="2026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Физиологические  адаптации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Изменения в физиологии организма</a:t>
          </a:r>
          <a:endParaRPr lang="ru-RU" sz="1800" b="1" kern="1200" dirty="0"/>
        </a:p>
      </dsp:txBody>
      <dsp:txXfrm>
        <a:off x="1767909" y="1593173"/>
        <a:ext cx="1767293" cy="2026526"/>
      </dsp:txXfrm>
    </dsp:sp>
    <dsp:sp modelId="{CDF2B63A-7F4C-463C-B774-3274533BDB2A}">
      <dsp:nvSpPr>
        <dsp:cNvPr id="0" name=""/>
        <dsp:cNvSpPr/>
      </dsp:nvSpPr>
      <dsp:spPr>
        <a:xfrm>
          <a:off x="3781666" y="1593173"/>
          <a:ext cx="1722285" cy="20791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Морфологи-ческие</a:t>
          </a:r>
          <a:r>
            <a:rPr lang="ru-RU" sz="1800" b="1" kern="1200" dirty="0" smtClean="0"/>
            <a:t> адаптации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Изменения в строении организма</a:t>
          </a:r>
          <a:endParaRPr lang="ru-RU" sz="1800" b="1" kern="1200" dirty="0"/>
        </a:p>
      </dsp:txBody>
      <dsp:txXfrm>
        <a:off x="3781666" y="1593173"/>
        <a:ext cx="1722285" cy="2079187"/>
      </dsp:txXfrm>
    </dsp:sp>
    <dsp:sp modelId="{B7D1A2D4-5D16-4CB6-B78D-27BC1BF061E5}">
      <dsp:nvSpPr>
        <dsp:cNvPr id="0" name=""/>
        <dsp:cNvSpPr/>
      </dsp:nvSpPr>
      <dsp:spPr>
        <a:xfrm>
          <a:off x="5630750" y="1582164"/>
          <a:ext cx="1659882" cy="19298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Поведенческие (</a:t>
          </a:r>
          <a:r>
            <a:rPr lang="ru-RU" sz="1800" b="1" kern="1200" dirty="0" err="1" smtClean="0"/>
            <a:t>этлогические</a:t>
          </a:r>
          <a:r>
            <a:rPr lang="ru-RU" sz="1800" b="1" kern="1200" dirty="0" smtClean="0"/>
            <a:t>) адаптации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Изменения в поведении организма</a:t>
          </a:r>
          <a:endParaRPr lang="ru-RU" sz="1800" b="1" kern="1200" dirty="0"/>
        </a:p>
      </dsp:txBody>
      <dsp:txXfrm>
        <a:off x="5630750" y="1582164"/>
        <a:ext cx="1659882" cy="1929877"/>
      </dsp:txXfrm>
    </dsp:sp>
    <dsp:sp modelId="{34CCC911-BA73-4E4E-B0DB-2B9AB601BF67}">
      <dsp:nvSpPr>
        <dsp:cNvPr id="0" name=""/>
        <dsp:cNvSpPr/>
      </dsp:nvSpPr>
      <dsp:spPr>
        <a:xfrm>
          <a:off x="7485328" y="1617990"/>
          <a:ext cx="1302088" cy="16051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Онтогенетические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Изменения в развитии </a:t>
          </a:r>
          <a:endParaRPr lang="ru-RU" sz="1800" b="1" kern="1200" dirty="0"/>
        </a:p>
      </dsp:txBody>
      <dsp:txXfrm>
        <a:off x="7485328" y="1617990"/>
        <a:ext cx="1302088" cy="160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FA4A-33B4-40D8-B625-C723D50CF5B4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DFDE-4BE8-41C0-BAF3-B3B114F158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060848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 обитания организмов и ее факторы 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99992" y="4941168"/>
            <a:ext cx="44393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Подготовила: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Полякова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Виктория Александровна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Преподаватель (учитель) биологии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ГБОУ ВПО СГОАН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randars.ru/images/1/review/id/4795/62f0406ca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0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2857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Почвенная среда  обитания</a:t>
            </a:r>
            <a:endParaRPr lang="ru-RU" sz="6600" b="1" i="1" dirty="0">
              <a:ln w="2857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813690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Большая плотность среды, содержание кислорода по мере погружения в почву уменьшается;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Отсутствие света;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Колебания температуры по мере погружения в почву становятся менее заметными;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Наличие органических и минеральных веществ, разных форм влаги.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17032"/>
            <a:ext cx="8532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 smtClean="0">
                <a:solidFill>
                  <a:schemeClr val="bg1"/>
                </a:solidFill>
              </a:rPr>
              <a:t>Эдафобионты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организмы, населяющие почвенную среду. К ним относятся: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черви, клещи, насекомые, кроты, почвенные бактерии,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грибы.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http://www.yuga.ru/media/94/f4/cherv_b01__8xa81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544326" cy="988369"/>
          </a:xfrm>
          <a:prstGeom prst="rect">
            <a:avLst/>
          </a:prstGeom>
          <a:noFill/>
        </p:spPr>
      </p:pic>
      <p:pic>
        <p:nvPicPr>
          <p:cNvPr id="23558" name="Picture 6" descr="http://varianinc.ru/assets/files/2013/10/wpid-b0224137b2235b16e8585ae907a53d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872208" cy="1435359"/>
          </a:xfrm>
          <a:prstGeom prst="rect">
            <a:avLst/>
          </a:prstGeom>
          <a:noFill/>
        </p:spPr>
      </p:pic>
      <p:pic>
        <p:nvPicPr>
          <p:cNvPr id="23560" name="Picture 8" descr="http://ogorodsadovod.com/sites/default/files/u79/2015/05/medved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229200"/>
            <a:ext cx="2398275" cy="1340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6056" y="65253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Медведка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655022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Дождевые черви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3562" name="Picture 10" descr="http://vreditel.net/wp-content/uploads/2014/11/krot-est-chervya-300x200.jpg"/>
          <p:cNvPicPr>
            <a:picLocks noChangeAspect="1" noChangeArrowheads="1"/>
          </p:cNvPicPr>
          <p:nvPr/>
        </p:nvPicPr>
        <p:blipFill>
          <a:blip r:embed="rId6" cstate="print"/>
          <a:srcRect b="17462"/>
          <a:stretch>
            <a:fillRect/>
          </a:stretch>
        </p:blipFill>
        <p:spPr bwMode="auto">
          <a:xfrm>
            <a:off x="827584" y="5085184"/>
            <a:ext cx="2857500" cy="15723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Крот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user.vse42.ru/files/ui-51777002793589.05487965.jpe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b="130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Организменная среда обитания</a:t>
            </a:r>
            <a:r>
              <a:rPr lang="ru-RU" sz="6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828092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Отсутствие </a:t>
            </a:r>
            <a:r>
              <a:rPr lang="ru-RU" sz="2000" dirty="0"/>
              <a:t>резких колебаний температуры тела;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Наличие </a:t>
            </a:r>
            <a:r>
              <a:rPr lang="ru-RU" sz="2000" dirty="0"/>
              <a:t>легкоусвояемой пищи, постоянство солевого состава и осмотического давления;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Защищенность </a:t>
            </a:r>
            <a:r>
              <a:rPr lang="ru-RU" sz="2000" dirty="0"/>
              <a:t>от врагов;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Отсутствие </a:t>
            </a:r>
            <a:r>
              <a:rPr lang="ru-RU" sz="2000" dirty="0"/>
              <a:t>угрозы </a:t>
            </a:r>
            <a:r>
              <a:rPr lang="ru-RU" sz="2000" dirty="0" smtClean="0"/>
              <a:t>высыхания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smtClean="0"/>
              <a:t>НО приходится преодолевать защитные механизмы организма-хозяина.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08518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Организмы, заселяющие организменную среду 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i="1" u="sng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эндосимбионты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(простейшие, водоросли), </a:t>
            </a:r>
            <a:r>
              <a:rPr lang="ru-RU" sz="2400" b="1" i="1" u="sng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паразиты</a:t>
            </a:r>
            <a:r>
              <a:rPr lang="ru-RU" sz="2400" u="sng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(бактерии, грибы, 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беспозвоночные: ленточные черви, сосальщики, круглые черви).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900igr.net/datai/okruzhajuschij-mir/Mnogoobrazie-organizmov/0009-029-6.-ORGANIZMENNAJA-parazity-boleznetvornye-bakterii-parazitichesk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3384376" cy="130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79512" y="332656"/>
          <a:ext cx="89644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0" name="Picture 2" descr="http://beta.inosmi.ru/images/19501/68/195016889.jpg"/>
          <p:cNvPicPr>
            <a:picLocks noChangeAspect="1" noChangeArrowheads="1"/>
          </p:cNvPicPr>
          <p:nvPr/>
        </p:nvPicPr>
        <p:blipFill>
          <a:blip r:embed="rId8" cstate="print"/>
          <a:srcRect l="22248" t="15863" r="20891" b="16459"/>
          <a:stretch>
            <a:fillRect/>
          </a:stretch>
        </p:blipFill>
        <p:spPr bwMode="auto">
          <a:xfrm>
            <a:off x="323528" y="3717032"/>
            <a:ext cx="1440160" cy="2684741"/>
          </a:xfrm>
          <a:prstGeom prst="rect">
            <a:avLst/>
          </a:prstGeom>
          <a:noFill/>
        </p:spPr>
      </p:pic>
      <p:pic>
        <p:nvPicPr>
          <p:cNvPr id="27652" name="Picture 4" descr="http://www.minipedia.org.ua/wp-content/uploads/2012/12/verblyudy-gorbatye-korabli-pustyni_1.jpg"/>
          <p:cNvPicPr>
            <a:picLocks noChangeAspect="1" noChangeArrowheads="1"/>
          </p:cNvPicPr>
          <p:nvPr/>
        </p:nvPicPr>
        <p:blipFill>
          <a:blip r:embed="rId9" cstate="print"/>
          <a:srcRect l="14605"/>
          <a:stretch>
            <a:fillRect/>
          </a:stretch>
        </p:blipFill>
        <p:spPr bwMode="auto">
          <a:xfrm>
            <a:off x="1979712" y="4293096"/>
            <a:ext cx="1885730" cy="1656184"/>
          </a:xfrm>
          <a:prstGeom prst="rect">
            <a:avLst/>
          </a:prstGeom>
          <a:noFill/>
        </p:spPr>
      </p:pic>
      <p:pic>
        <p:nvPicPr>
          <p:cNvPr id="27654" name="Picture 6" descr="http://gaspadynia.by/images/news/garden/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3933056"/>
            <a:ext cx="1728192" cy="2533651"/>
          </a:xfrm>
          <a:prstGeom prst="rect">
            <a:avLst/>
          </a:prstGeom>
          <a:noFill/>
        </p:spPr>
      </p:pic>
      <p:pic>
        <p:nvPicPr>
          <p:cNvPr id="27656" name="Picture 8" descr="http://1001facts.info/wp-content/uploads/2010/04/duck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5461515" y="4123661"/>
            <a:ext cx="2456146" cy="1642889"/>
          </a:xfrm>
          <a:prstGeom prst="rect">
            <a:avLst/>
          </a:prstGeom>
          <a:noFill/>
        </p:spPr>
      </p:pic>
      <p:pic>
        <p:nvPicPr>
          <p:cNvPr id="27658" name="Picture 10" descr="http://marsu.ru/science/libr/resours/ecofisiologia%20stressa/image/kl.JPG"/>
          <p:cNvPicPr>
            <a:picLocks noChangeAspect="1" noChangeArrowheads="1"/>
          </p:cNvPicPr>
          <p:nvPr/>
        </p:nvPicPr>
        <p:blipFill>
          <a:blip r:embed="rId12" cstate="print"/>
          <a:srcRect l="11095" t="6729" r="12831"/>
          <a:stretch>
            <a:fillRect/>
          </a:stretch>
        </p:blipFill>
        <p:spPr bwMode="auto">
          <a:xfrm>
            <a:off x="7631832" y="3789040"/>
            <a:ext cx="151216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drdobrov.com/images/stories/novosti2/izmenenie-bioritma-pomojet-pohu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857500" cy="285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Биологические ритмы- </a:t>
            </a:r>
            <a:r>
              <a:rPr lang="ru-RU" dirty="0" smtClean="0"/>
              <a:t>периодически повторяющиеся изменения интенсивности и направления биологических процессов. Наследственно закреплены.</a:t>
            </a:r>
          </a:p>
          <a:p>
            <a:endParaRPr lang="ru-RU" dirty="0" smtClean="0"/>
          </a:p>
          <a:p>
            <a:r>
              <a:rPr lang="ru-RU" b="1" i="1" u="sng" dirty="0" smtClean="0"/>
              <a:t>Суточные ритмы </a:t>
            </a:r>
            <a:r>
              <a:rPr lang="ru-RU" dirty="0" smtClean="0"/>
              <a:t>– изменение активности видов растений и животных в зависимости от освещения.</a:t>
            </a:r>
            <a:endParaRPr lang="ru-RU" dirty="0" smtClean="0"/>
          </a:p>
        </p:txBody>
      </p:sp>
      <p:pic>
        <p:nvPicPr>
          <p:cNvPr id="29700" name="Picture 4" descr="https://encrypted-tbn1.gstatic.com/images?q=tbn:ANd9GcSGwtjO32s63ihv0SHb9n5N_bqLltwx_U-fm1B2cJKHYoDd8smzqQ"/>
          <p:cNvPicPr>
            <a:picLocks noChangeAspect="1" noChangeArrowheads="1"/>
          </p:cNvPicPr>
          <p:nvPr/>
        </p:nvPicPr>
        <p:blipFill>
          <a:blip r:embed="rId4" cstate="print"/>
          <a:srcRect r="6250" b="12770"/>
          <a:stretch>
            <a:fillRect/>
          </a:stretch>
        </p:blipFill>
        <p:spPr bwMode="auto">
          <a:xfrm>
            <a:off x="395536" y="2564904"/>
            <a:ext cx="2304256" cy="4129169"/>
          </a:xfrm>
          <a:prstGeom prst="rect">
            <a:avLst/>
          </a:prstGeom>
          <a:noFill/>
        </p:spPr>
      </p:pic>
      <p:pic>
        <p:nvPicPr>
          <p:cNvPr id="29702" name="Picture 6" descr="http://sakhalinzoo.ru/uploaded/thumbnails/946_500x350_fit-1523666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56992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Циркадные ритмы (околосуточные) </a:t>
            </a:r>
            <a:r>
              <a:rPr lang="ru-RU" dirty="0" smtClean="0"/>
              <a:t>– повторяющиеся изменения интенсивности и направленности процессов жизнедеятельности с периодом 20 – 28 дней. Циклы активности различных органов и систем органов человека, открывание и закрывание цветков ряда растений.</a:t>
            </a:r>
            <a:endParaRPr lang="ru-RU" dirty="0" smtClean="0"/>
          </a:p>
        </p:txBody>
      </p:sp>
      <p:pic>
        <p:nvPicPr>
          <p:cNvPr id="30722" name="Picture 2" descr="http://konspekta.net/studopediaorg/baza1/2466304491264.files/image1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984776" cy="5315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/>
              <a:t>Сезонные</a:t>
            </a:r>
            <a:r>
              <a:rPr lang="ru-RU" dirty="0" smtClean="0"/>
              <a:t> –ритмы, обусловленные  вращением Земли вокруг Солнца. </a:t>
            </a:r>
          </a:p>
          <a:p>
            <a:pPr algn="just"/>
            <a:r>
              <a:rPr lang="ru-RU" u="sng" dirty="0" smtClean="0"/>
              <a:t>Диапауза-</a:t>
            </a:r>
            <a:r>
              <a:rPr lang="ru-RU" dirty="0" smtClean="0"/>
              <a:t> состояние физиологического покоя у насекомых, ежегодное сбрасывание листвы у листопадных деревьев, приливно-отливный ритм перемещения животных, обитающих в зоне прилива (крабы), сезонный ритм смены густоты и окраски меха млекопитающих.</a:t>
            </a:r>
          </a:p>
          <a:p>
            <a:pPr algn="just"/>
            <a:r>
              <a:rPr lang="ru-RU" b="1" dirty="0" smtClean="0"/>
              <a:t>Сезонные</a:t>
            </a:r>
            <a:r>
              <a:rPr lang="ru-RU" dirty="0" smtClean="0"/>
              <a:t> </a:t>
            </a:r>
            <a:r>
              <a:rPr lang="ru-RU" b="1" u="sng" dirty="0" smtClean="0"/>
              <a:t>миграции</a:t>
            </a:r>
            <a:r>
              <a:rPr lang="ru-RU" dirty="0" smtClean="0"/>
              <a:t> млекопитающих и птиц, впадение в спячку в зимний период, строительство убежищ, брачные игры у птиц и млекопитающих в период размножения.</a:t>
            </a:r>
            <a:endParaRPr lang="ru-RU" dirty="0" smtClean="0"/>
          </a:p>
        </p:txBody>
      </p:sp>
      <p:pic>
        <p:nvPicPr>
          <p:cNvPr id="31746" name="Picture 2" descr="http://cs409420.vk.me/v409420498/6ca8/a1b7nU-9X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429610" cy="2515767"/>
          </a:xfrm>
          <a:prstGeom prst="rect">
            <a:avLst/>
          </a:prstGeom>
          <a:noFill/>
        </p:spPr>
      </p:pic>
      <p:pic>
        <p:nvPicPr>
          <p:cNvPr id="31750" name="Picture 6" descr="http://shkolazhizni.ru/img/content/i55/550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2547453" cy="1668582"/>
          </a:xfrm>
          <a:prstGeom prst="rect">
            <a:avLst/>
          </a:prstGeom>
          <a:noFill/>
        </p:spPr>
      </p:pic>
      <p:pic>
        <p:nvPicPr>
          <p:cNvPr id="31752" name="Picture 8" descr="http://guruturizma.ru/wp-content/uploads/2014/08/chan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42900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/>
              <a:t>Фотопериодизм </a:t>
            </a:r>
            <a:r>
              <a:rPr lang="ru-RU" dirty="0" smtClean="0"/>
              <a:t>– реакция организмов на суточный ритм освещения (соотношения дня и ночи), которая выражается в изменении интенсивности процессов роста и развития. Присущ животным и растениям.</a:t>
            </a:r>
          </a:p>
          <a:p>
            <a:pPr algn="just"/>
            <a:r>
              <a:rPr lang="ru-RU" dirty="0" smtClean="0"/>
              <a:t>Растения экваториальной зоны и тропиков зацветают при коротком светом дне, а умеренного климата больше 12 часов.  Уменьшение продолжительности светового дня приводит к плодоношению и накоплению запасных веществ.  У животных сокращение светового дня является сигналом  к прекращению брачного периода, линьке, сезонным миграциям, впадением в спячку.  </a:t>
            </a:r>
            <a:endParaRPr lang="ru-RU" dirty="0" smtClean="0"/>
          </a:p>
        </p:txBody>
      </p:sp>
      <p:pic>
        <p:nvPicPr>
          <p:cNvPr id="32772" name="Picture 4" descr="https://albertnorthvetclinic.files.wordpress.com/2013/05/coatb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068960"/>
            <a:ext cx="53409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ogorod-bez-hlopot.ru/wp-content/uploads/2015/06/%D0%B2%D1%8B%D1%80%D0%B0%D1%89%D0%B8%D0%B2%D0%B0%D0%BD%D0%B8%D0%B5-%D0%B1%D0%B0%D1%80%D1%85%D0%B0%D1%82%D1%86%D0%B5%D0%B2-%D0%B8%D0%B7-%D1%81%D0%B5%D0%BC%D1%8F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20"/>
            <a:ext cx="2496277" cy="1872208"/>
          </a:xfrm>
          <a:prstGeom prst="rect">
            <a:avLst/>
          </a:prstGeom>
          <a:noFill/>
        </p:spPr>
      </p:pic>
      <p:pic>
        <p:nvPicPr>
          <p:cNvPr id="32778" name="Picture 10" descr="http://www.velvet.by/files/userfiles/2553/0_44591_d4735f09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25144"/>
            <a:ext cx="2520280" cy="194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Закон оптимума 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3794" name="Picture 2" descr="http://www.spishi.kz/uploads/posts/2014-09/1410863224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55461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konspekta.net/bazaimgstudall/1483522733259.files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5472608" cy="3432525"/>
          </a:xfrm>
          <a:prstGeom prst="rect">
            <a:avLst/>
          </a:prstGeom>
          <a:noFill/>
        </p:spPr>
      </p:pic>
      <p:pic>
        <p:nvPicPr>
          <p:cNvPr id="34820" name="Picture 4" descr="http://konspekta.net/studopediaorg/baza2/54973221428.files/image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933056"/>
            <a:ext cx="6840760" cy="2731383"/>
          </a:xfrm>
          <a:prstGeom prst="rect">
            <a:avLst/>
          </a:prstGeom>
          <a:noFill/>
        </p:spPr>
      </p:pic>
      <p:pic>
        <p:nvPicPr>
          <p:cNvPr id="34822" name="Picture 6" descr="http://crimea-media.ru/Base/Fauna/Salmon/Salmon_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2592288" cy="177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://www.fishlovlya.ru/ryby/karas.jpg"/>
          <p:cNvPicPr>
            <a:picLocks noChangeAspect="1" noChangeArrowheads="1"/>
          </p:cNvPicPr>
          <p:nvPr/>
        </p:nvPicPr>
        <p:blipFill>
          <a:blip r:embed="rId6" cstate="print"/>
          <a:srcRect l="21097" t="10080" r="10336" b="19361"/>
          <a:stretch>
            <a:fillRect/>
          </a:stretch>
        </p:blipFill>
        <p:spPr bwMode="auto">
          <a:xfrm flipH="1">
            <a:off x="179512" y="1124744"/>
            <a:ext cx="2016224" cy="153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55576" y="0"/>
            <a:ext cx="78490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 лимитирующего фактора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9512" y="1556792"/>
            <a:ext cx="62281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1840 г. немецкий ученый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Юстус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Либих изучая влияние химических элементов почвы на рост растений сформулировал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Правило минимума:</a:t>
            </a:r>
          </a:p>
          <a:p>
            <a:pPr marL="0" marR="0" lvl="0" indent="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Экологический фактор, количество которого выходит за пределы выносливости вида, называется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ЛИМИТИРУЮЩИМ (ограничивающим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5844" name="Picture 4" descr="http://www.biografiasyvidas.com/biografia/l/fotos/lie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340768"/>
            <a:ext cx="2493610" cy="2376264"/>
          </a:xfrm>
          <a:prstGeom prst="rect">
            <a:avLst/>
          </a:prstGeom>
          <a:noFill/>
        </p:spPr>
      </p:pic>
      <p:pic>
        <p:nvPicPr>
          <p:cNvPr id="35845" name="Picture 5" descr="pitanie_bochka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45261"/>
            <a:ext cx="2322190" cy="32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339752" y="6093296"/>
            <a:ext cx="152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Бочка Либиха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920880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i="1" dirty="0"/>
              <a:t>Среда обитания</a:t>
            </a:r>
            <a:r>
              <a:rPr lang="ru-RU" sz="2400" b="1" i="1" dirty="0"/>
              <a:t> </a:t>
            </a:r>
            <a:r>
              <a:rPr lang="ru-RU" sz="2400" dirty="0"/>
              <a:t>– это все условия живой и неживой природы, окружающие организм с которыми он находится в прямых или косвенных взаимодействиях, и оказывающая на них определенное воздействие.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980728"/>
          <a:ext cx="8964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http://img1.liveinternet.ru/images/attach/c/11/116/456/116456299_large_Orluy__5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797152"/>
            <a:ext cx="2376264" cy="1782198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6401/163781271.1a/0_77f3f_4b23a61e_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4544" y="4391025"/>
            <a:ext cx="2857500" cy="24669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36" name="Picture 12" descr="http://xn--j1achccdii.xn--p1ai/images/%D0%BA%D1%80%D0%BE%D1%8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4581128"/>
            <a:ext cx="3101508" cy="2088232"/>
          </a:xfrm>
          <a:prstGeom prst="rect">
            <a:avLst/>
          </a:prstGeom>
          <a:noFill/>
        </p:spPr>
      </p:pic>
      <p:pic>
        <p:nvPicPr>
          <p:cNvPr id="1038" name="Picture 14" descr="http://woman-project.com/uploads/1341349200/7aeaeea46d7bd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4869160"/>
            <a:ext cx="2166735" cy="148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1484784"/>
            <a:ext cx="43204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1913 г Виктор Эрнест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Шелфорд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дополнил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правило минимума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Лимитирующим фактором существования организма может быть как минимум, так и максимум экологического фактора, диапазон между которыми составляет пределы его выносливости – толерантности к данному экологическому фактору.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76672"/>
            <a:ext cx="6831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4638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ea typeface="Times New Roman" pitchFamily="18" charset="0"/>
                <a:cs typeface="Arial" pitchFamily="34" charset="0"/>
              </a:rPr>
              <a:t>Закон толерантности</a:t>
            </a:r>
            <a:endParaRPr lang="ru-RU" sz="4800" i="1" dirty="0">
              <a:cs typeface="Arial" pitchFamily="34" charset="0"/>
            </a:endParaRPr>
          </a:p>
        </p:txBody>
      </p:sp>
      <p:pic>
        <p:nvPicPr>
          <p:cNvPr id="36867" name="Picture 3" descr="http://img0.liveinternet.ru/images/attach/c/11/116/663/116663542_Shelford_Victor_Ern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648145" cy="488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диплом 1 курс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1" y="980728"/>
            <a:ext cx="9144000" cy="467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58052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Схема зависимости фотосинтеза и дыхания растения от температуры.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 какой среде обитания вы отнесете следующие организмы?</a:t>
            </a:r>
            <a:endParaRPr lang="ru-RU" sz="2800" b="1" dirty="0"/>
          </a:p>
        </p:txBody>
      </p:sp>
      <p:pic>
        <p:nvPicPr>
          <p:cNvPr id="38914" name="Picture 2" descr="http://www.artap.ru/butterfly/butterfly11.jpg"/>
          <p:cNvPicPr>
            <a:picLocks noChangeAspect="1" noChangeArrowheads="1"/>
          </p:cNvPicPr>
          <p:nvPr/>
        </p:nvPicPr>
        <p:blipFill>
          <a:blip r:embed="rId3" cstate="print"/>
          <a:srcRect r="14035"/>
          <a:stretch>
            <a:fillRect/>
          </a:stretch>
        </p:blipFill>
        <p:spPr bwMode="auto">
          <a:xfrm>
            <a:off x="323528" y="1196752"/>
            <a:ext cx="2736304" cy="2387286"/>
          </a:xfrm>
          <a:prstGeom prst="rect">
            <a:avLst/>
          </a:prstGeom>
          <a:noFill/>
        </p:spPr>
      </p:pic>
      <p:pic>
        <p:nvPicPr>
          <p:cNvPr id="38916" name="Picture 4" descr="http://avivas.ru/img/news/201208/404116111338.jpg"/>
          <p:cNvPicPr>
            <a:picLocks noChangeAspect="1" noChangeArrowheads="1"/>
          </p:cNvPicPr>
          <p:nvPr/>
        </p:nvPicPr>
        <p:blipFill>
          <a:blip r:embed="rId4" cstate="print"/>
          <a:srcRect l="20311" t="10097"/>
          <a:stretch>
            <a:fillRect/>
          </a:stretch>
        </p:blipFill>
        <p:spPr bwMode="auto">
          <a:xfrm>
            <a:off x="264757" y="3789040"/>
            <a:ext cx="2795075" cy="2786835"/>
          </a:xfrm>
          <a:prstGeom prst="rect">
            <a:avLst/>
          </a:prstGeom>
          <a:noFill/>
        </p:spPr>
      </p:pic>
      <p:pic>
        <p:nvPicPr>
          <p:cNvPr id="38918" name="Picture 6" descr="http://horses.lenexpo.ru/sites/default/files/6/66/113466/.jpg"/>
          <p:cNvPicPr>
            <a:picLocks noChangeAspect="1" noChangeArrowheads="1"/>
          </p:cNvPicPr>
          <p:nvPr/>
        </p:nvPicPr>
        <p:blipFill>
          <a:blip r:embed="rId5" cstate="print"/>
          <a:srcRect l="33673"/>
          <a:stretch>
            <a:fillRect/>
          </a:stretch>
        </p:blipFill>
        <p:spPr bwMode="auto">
          <a:xfrm>
            <a:off x="3275856" y="1196752"/>
            <a:ext cx="2812557" cy="2385265"/>
          </a:xfrm>
          <a:prstGeom prst="rect">
            <a:avLst/>
          </a:prstGeom>
          <a:noFill/>
        </p:spPr>
      </p:pic>
      <p:pic>
        <p:nvPicPr>
          <p:cNvPr id="38920" name="Picture 8" descr="http://parazit-net.ru/wp-content/uploads/2013/05/lia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96752"/>
            <a:ext cx="2662953" cy="2433068"/>
          </a:xfrm>
          <a:prstGeom prst="rect">
            <a:avLst/>
          </a:prstGeom>
          <a:noFill/>
        </p:spPr>
      </p:pic>
      <p:pic>
        <p:nvPicPr>
          <p:cNvPr id="38922" name="Picture 10" descr="http://ferma-biz.ru/wp-content/uploads/2014/02/%D0%A4%D0%BE%D1%82%D0%BE.jpg"/>
          <p:cNvPicPr>
            <a:picLocks noChangeAspect="1" noChangeArrowheads="1"/>
          </p:cNvPicPr>
          <p:nvPr/>
        </p:nvPicPr>
        <p:blipFill>
          <a:blip r:embed="rId7" cstate="print"/>
          <a:srcRect l="21173" t="23400" r="9082" b="11801"/>
          <a:stretch>
            <a:fillRect/>
          </a:stretch>
        </p:blipFill>
        <p:spPr bwMode="auto">
          <a:xfrm>
            <a:off x="6230078" y="3861048"/>
            <a:ext cx="2734409" cy="2664296"/>
          </a:xfrm>
          <a:prstGeom prst="rect">
            <a:avLst/>
          </a:prstGeom>
          <a:noFill/>
        </p:spPr>
      </p:pic>
      <p:pic>
        <p:nvPicPr>
          <p:cNvPr id="38924" name="Picture 12" descr="http://www.gandex.ru/upl/oboi/u12952_1911_Animals_Under_water_Tigrovaja_shark_023859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861048"/>
            <a:ext cx="2736304" cy="2700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67744" y="1052736"/>
            <a:ext cx="4320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3717032"/>
            <a:ext cx="4320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3717032"/>
            <a:ext cx="4320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4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052736"/>
            <a:ext cx="432048" cy="5931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2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172400" y="1052736"/>
            <a:ext cx="4320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3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8424" y="3717032"/>
            <a:ext cx="4320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6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2204864"/>
            <a:ext cx="7956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1) Совокупность </a:t>
            </a:r>
            <a:r>
              <a:rPr lang="ru-RU" sz="2400" dirty="0"/>
              <a:t>абиотических и биотических условий жизни организма, с которыми он находится в прямых или косвенных отношениях….</a:t>
            </a:r>
          </a:p>
          <a:p>
            <a:pPr lvl="0"/>
            <a:r>
              <a:rPr lang="ru-RU" sz="2400" dirty="0" smtClean="0"/>
              <a:t>2)  Для </a:t>
            </a:r>
            <a:r>
              <a:rPr lang="ru-RU" sz="2400" dirty="0"/>
              <a:t>синиц характерна какая среда обитания?</a:t>
            </a:r>
          </a:p>
          <a:p>
            <a:pPr lvl="0"/>
            <a:r>
              <a:rPr lang="ru-RU" sz="2400" dirty="0" smtClean="0"/>
              <a:t>3)  Плотность </a:t>
            </a:r>
            <a:r>
              <a:rPr lang="ru-RU" sz="2400" dirty="0"/>
              <a:t>внешней среды больше в….</a:t>
            </a:r>
          </a:p>
          <a:p>
            <a:pPr lvl="0"/>
            <a:r>
              <a:rPr lang="ru-RU" sz="2400" dirty="0" smtClean="0"/>
              <a:t>4)  Способность </a:t>
            </a:r>
            <a:r>
              <a:rPr lang="ru-RU" sz="2400" dirty="0"/>
              <a:t>организмов выдерживать изменения условий жизни называется…</a:t>
            </a:r>
          </a:p>
          <a:p>
            <a:pPr lvl="0"/>
            <a:r>
              <a:rPr lang="ru-RU" sz="2400" dirty="0" smtClean="0"/>
              <a:t>5)  Какое </a:t>
            </a:r>
            <a:r>
              <a:rPr lang="ru-RU" sz="2400" dirty="0"/>
              <a:t>влияние оказывает на организм минимальное и максимальное значение фактора?</a:t>
            </a:r>
          </a:p>
          <a:p>
            <a:pPr lvl="0"/>
            <a:r>
              <a:rPr lang="ru-RU" sz="2400" dirty="0" smtClean="0"/>
              <a:t>6)  Какая </a:t>
            </a:r>
            <a:r>
              <a:rPr lang="ru-RU" sz="2400" dirty="0"/>
              <a:t>интенсивность фактора наиболее благоприятна для организма?</a:t>
            </a:r>
          </a:p>
        </p:txBody>
      </p:sp>
      <p:pic>
        <p:nvPicPr>
          <p:cNvPr id="39938" name="Picture 2" descr="http://uranika.ru/wp-content/uploads/2011/11/0b155edd7a7d8777354519e99a73c1d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744" y="0"/>
            <a:ext cx="2304256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 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55576" y="1598603"/>
            <a:ext cx="79563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Домашнее  задание: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Учить материалы лекции 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§ 75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устно ответить на вопросы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стр. 299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учебника, выполнить задания в  рабочей тетради на  стр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123-125</a:t>
            </a:r>
            <a:r>
              <a:rPr lang="ru-RU" sz="3200" dirty="0">
                <a:latin typeface="+mj-lt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nwalls.ru/large/201305/277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700808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СПАСИБО ЗА ВНИМАНИЕ! </a:t>
            </a:r>
            <a:r>
              <a:rPr lang="ru-RU" sz="8800" b="1" dirty="0" smtClean="0">
                <a:sym typeface="Wingdings" pitchFamily="2" charset="2"/>
              </a:rPr>
              <a:t> </a:t>
            </a:r>
            <a:endParaRPr lang="ru-RU" sz="8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datai/biologija/Okruzhajuschaja-sreda-biologija/0007-011-Vodnaja-sreda.jpg"/>
          <p:cNvPicPr>
            <a:picLocks noChangeAspect="1" noChangeArrowheads="1"/>
          </p:cNvPicPr>
          <p:nvPr/>
        </p:nvPicPr>
        <p:blipFill>
          <a:blip r:embed="rId2" cstate="print"/>
          <a:srcRect l="1963" t="2749"/>
          <a:stretch>
            <a:fillRect/>
          </a:stretch>
        </p:blipFill>
        <p:spPr bwMode="auto">
          <a:xfrm>
            <a:off x="0" y="0"/>
            <a:ext cx="9144000" cy="68612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Водная среда обитания</a:t>
            </a:r>
            <a:endParaRPr lang="ru-RU" sz="6600" b="1" i="1" dirty="0">
              <a:ln>
                <a:solidFill>
                  <a:schemeClr val="tx2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212976"/>
            <a:ext cx="7884368" cy="3046988"/>
          </a:xfrm>
          <a:prstGeom prst="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Обладает высокой плотностью и теплоемкостью, поэтому не бывает резких колебаний температуры;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Количество кислорода, растворенного в воде , относительно низкое и может меняться в зависимости от внешних условий;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Наличие растворенных солей и газов;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Высокое давление увеличивается каждые 10 м на 1 атмосферу.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walland.ru/thumbs/126772485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2546" r="12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ejonok.ru/nature/biology/big/254.jpg"/>
          <p:cNvPicPr>
            <a:picLocks noChangeAspect="1" noChangeArrowheads="1"/>
          </p:cNvPicPr>
          <p:nvPr/>
        </p:nvPicPr>
        <p:blipFill>
          <a:blip r:embed="rId3" cstate="print"/>
          <a:srcRect l="4452" r="4477"/>
          <a:stretch>
            <a:fillRect/>
          </a:stretch>
        </p:blipFill>
        <p:spPr bwMode="auto">
          <a:xfrm>
            <a:off x="179512" y="2132856"/>
            <a:ext cx="4604462" cy="23762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Организмы, обитающие в воде называются </a:t>
            </a:r>
            <a:r>
              <a:rPr lang="ru-RU" sz="2800" b="1" i="1" u="sng" dirty="0"/>
              <a:t>гидробионтами</a:t>
            </a:r>
            <a:r>
              <a:rPr lang="ru-RU" sz="2800" dirty="0"/>
              <a:t>.</a:t>
            </a:r>
          </a:p>
        </p:txBody>
      </p:sp>
      <p:sp>
        <p:nvSpPr>
          <p:cNvPr id="17412" name="AutoShape 4" descr="data:image/jpeg;base64,/9j/4AAQSkZJRgABAQAAAQABAAD/2wCEAAkGBw8PDw8MDRAQDQ0NDw0NDA0NEA8NDQwNFBEWFhQRFBQYHCggGBolHBQUITEhJSkrLi4uFx8zOD84NygtLjcBCgoKDA0NFAwPFCwZFBksKzc3LCwsLCwsLDc3LCwsLCsrLDcsLDcsNywrLCwrKyssLDc3KyssKyssLCssKzcrK//AABEIALEBHAMBIgACEQEDEQH/xAAaAAADAQEBAQAAAAAAAAAAAAACAwQBAAUH/8QAHRABAQEAAwEBAQEAAAAAAAAAAAECAxITETFhIf/EABkBAAMBAQEAAAAAAAAAAAAAAAABAgMEBf/EABgRAQEBAQEAAAAAAAAAAAAAAAABERIC/9oADAMBAAIRAxEAPwD6xoGh0vTrjy/RdL0ZovS4yoaFtYuM3CjIKEcFkeQwcTVwzI8gyZlFaweTICDiK1goJkahcc5rAYaCmUNVE0qwFhtgLFRnYVYXYdqF2LjOwnUBYbYCrjKwqhHYGqZ0Lo1xk0UBBwlQeTMl5MyitIbkyFZMiK1jKXqj0Xo4XoGi6PRelxlWMc5SGigRQqcMg8gg8prSGZMyXDMs61g4ZC4OIrSDjYyNiVtc5wMLKINMqGgo6CqiKDUL0ZoGlRnSqXo3ULrSMqVQjoKqM6FznKQ4UC2EcMyZkqGZTWkNyZKXkcRWvllL0Ol6EKg0CioK0jKscysNIhZBBwqcMhmSoOJrSGwzJWRyorSGwcKlHKitJTY0EovqVyicz64G5ld9ZQGUFFaCqiKHQKLVBqqjOg0XR0vTSMqDVBRUFq4zoXOrPpobBAFAY8mQvI8pq4dkyFZMjOtYDVL1W2gulSJtDqgtbaC1cZ1v1n0P1300D+iyVKKUHDpRylZos1FjSU6UzNJlFmpsXKfKOUmaFKixpKdKKUqUUqcXKZ9b9L+t+litF9ZaH6y08LW2gtdaC05E2utBa60vVXIztdqlWi1S7VyMrWaBa60Nq4ztc4NrJTSOUUpf0UoOGSmQmUzNRVw7NMlJzRyorWE3QNaLuwXbSRnaZdAui7sN2qRFpvZn0rs7seI0+VspM2KaGHp8o5oiaFNJsVKomhzSeaFNJsXKolHNETQ5pNi56PmhdiJoXZOLno6ab2J7N7FiujOzLovsy6GF0O0F0G6DdHIm+hapd0zWitaXIztFrRd0zWi7pcjO1t0G0F0HsrEWjum/Su7ux4WmytmiezZoYcqiaHNJpsc2mxcqrOhzSbOxzkRY0lReobyJPVl5W/Ln7VXYbtP6M9D5T0p7t7Jpts2MGqew5tLNjmiwaqmhzSWbHnRYrVM0POk02POk2KlUzQ5pNNDm02LnpTNimk00LsnFT0o7N7ETTu5YfR3Zl0V2DdjB0bdAui7oF2qRN9GXRetA1srW1SIvoetF3YNbLu1yM7TLoN0TrYbtWJ07u7uR3d3PC0/s3smm29xh6pmxzaScjfRPKp6WzkFNopyt9i5V08ucrfVBnkF6OrlzbV3o2bRTkFOQuRq2cgptFNimy5GrpsedopyGZ2m+TnpbNDm0k2ObTi9VzQ5tJNjztOHqqaMm0c2OchYfSuaHNo5sfdOKnpV3d2S+jvQuT6U9w3af0DdnyOlF2C7I1yF3kVPKb6P1svWytbL1tU8ovozWgXZOuQu7VIm+jtbBdk60G7VidP7O7pu7u54NU92d03cN5ByNV+jLyJPT+h1s+Rq31bOVB6h9RwOq8+cpk5UGeQfo3vkL88g+6Gcg5yJ5C7PIPPIizszOywls2PO0k2ZjacC3Ox52k7jm04eq+4ptJNim04NWTkFNopsfoXJ9K/QU5Ec5G+hcjpZ6OvIi9GXlHI6WeobypPUN5T5LtXeQGuRNeQPc+S6UXkBeQm7B3Vg03WwXZWth7HhG3YexV0zseGZds7k3Trs8Bt2G7Iuwa5DwzrsN5U95C9ch8hV6M9UnoG8h8hFnkHORHnkH2bYFk5DJyIpsc2WBdnkNzyIcchudosC7HIdnaGbOxyJsC3OxTaWbMmkYFM22bT9hTZYR/dvoR2ddjCUejvRN6OuxgPvI71TXYbs8Cn0ZeRN6O7nhKPR3omu3TYw1HcN2V3Z2LDN7hui7oPY8Bl0HuC0N0eGO7gbsq7DrZ4B75C7yF60VvapAZrkLvITeQF2qQzfRnqRdg7qwESjmyM0cXgPzoU2n+ilLArzozO0k0ZnSbAtzs7G0WNHY0iwls2bnSTNNmkWBT3bKRKKUsB3Zl0V9daMIzuy7KtDqngN7gvIXdAtPAdNu7kdndhgUd2zaeaFKMB/Zs0V9b9Ix3TPoGfQBaoLoOqDVPA3Wy9aDqg1pWG67K3pmtFaqpA26BrQbS9VeAd0HuXaw8AMiLg1AUopouCIG5o80jNMzSCjOjsVNmm5qLArzo7NS4puaiwKc6FKTB5qSH9Zaz6ygOtZqstD9AdaC6ZaHSgL676X9bKYNlFmlwcIGwUoMtSG2stdQWg2aL1RapWqqAF0DVdqlWqkDtUnWhapelwM1S9OrLVBn0P1rP8Mw5G5wKtjb+ucQFBZc4qDYZxOcmhRg3DXIoMg8tckOja5xAuMrnGRdDpzlGyOc4EZG5c4jOy6NckO0XXOEBey9OcqBPr9BpzlgrX6DTHLAA6c4wENa4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/>
              <a:t>Организмы нейстона: </a:t>
            </a:r>
            <a:r>
              <a:rPr lang="ru-RU" dirty="0" smtClean="0"/>
              <a:t>1 — клоп-водомерка; 2 — жук вертячка; 3 — личинка комара; 4 — клоп гладыш; 5 — улитка прудовик.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052736"/>
            <a:ext cx="51125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Нейстон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ctr"/>
            <a:endParaRPr lang="ru-RU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/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2060848"/>
            <a:ext cx="3851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Нейстон</a:t>
            </a:r>
            <a:r>
              <a:rPr lang="ru-RU" sz="2000" dirty="0"/>
              <a:t> (</a:t>
            </a:r>
            <a:r>
              <a:rPr lang="ru-RU" sz="2000" dirty="0" err="1"/>
              <a:t>др.-греч</a:t>
            </a:r>
            <a:r>
              <a:rPr lang="ru-RU" sz="2000" dirty="0"/>
              <a:t>. </a:t>
            </a:r>
            <a:r>
              <a:rPr lang="ru-RU" sz="2000" dirty="0" err="1"/>
              <a:t>neustos</a:t>
            </a:r>
            <a:r>
              <a:rPr lang="ru-RU" sz="2000" dirty="0"/>
              <a:t> — плавающий) — совокупность микроорганизмов (в основном различных водорослей и мелких беспозвоночных), живущих у поверхностной плёнки воды на границе водной и воздушной сред.</a:t>
            </a:r>
          </a:p>
        </p:txBody>
      </p:sp>
      <p:pic>
        <p:nvPicPr>
          <p:cNvPr id="17422" name="Picture 14" descr="http://iv-flowers.com/pics/prichiny-natolknuvshi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321764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lland.ru/thumbs/126772485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2546" r="12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188640"/>
            <a:ext cx="31341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Нектон</a:t>
            </a:r>
            <a:endParaRPr lang="ru-RU" sz="66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http://igraem-s-mamoi.ru/wp-content/uploads/2012/02/karakatitsa-gotova.jpg"/>
          <p:cNvPicPr>
            <a:picLocks noChangeAspect="1" noChangeArrowheads="1"/>
          </p:cNvPicPr>
          <p:nvPr/>
        </p:nvPicPr>
        <p:blipFill>
          <a:blip r:embed="rId3" cstate="print"/>
          <a:srcRect l="5556" t="13146" r="5556"/>
          <a:stretch>
            <a:fillRect/>
          </a:stretch>
        </p:blipFill>
        <p:spPr bwMode="auto">
          <a:xfrm>
            <a:off x="5148064" y="1268760"/>
            <a:ext cx="3537374" cy="2304256"/>
          </a:xfrm>
          <a:prstGeom prst="rect">
            <a:avLst/>
          </a:prstGeom>
          <a:noFill/>
        </p:spPr>
      </p:pic>
      <p:pic>
        <p:nvPicPr>
          <p:cNvPr id="6" name="Picture 10" descr="http://www.topauthor.ru/uploads/2013-08/original/88e780479cf36828dff351a85329bb99.jpeg"/>
          <p:cNvPicPr>
            <a:picLocks noChangeAspect="1" noChangeArrowheads="1"/>
          </p:cNvPicPr>
          <p:nvPr/>
        </p:nvPicPr>
        <p:blipFill>
          <a:blip r:embed="rId4" cstate="print"/>
          <a:srcRect b="21856"/>
          <a:stretch>
            <a:fillRect/>
          </a:stretch>
        </p:blipFill>
        <p:spPr bwMode="auto">
          <a:xfrm>
            <a:off x="395536" y="4437112"/>
            <a:ext cx="3564877" cy="2088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16216" y="3573016"/>
            <a:ext cx="14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Каракатица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96752"/>
            <a:ext cx="45365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Нектон</a:t>
            </a:r>
            <a:r>
              <a:rPr lang="ru-RU" sz="2000" dirty="0"/>
              <a:t> — совокупность водных </a:t>
            </a:r>
            <a:r>
              <a:rPr lang="ru-RU" sz="2000" dirty="0" err="1"/>
              <a:t>активноплавающих</a:t>
            </a:r>
            <a:r>
              <a:rPr lang="ru-RU" sz="2000" dirty="0"/>
              <a:t> животных, способных передвигаться самостоятельно на значительные расстояния и противостоять силе течения. </a:t>
            </a:r>
            <a:endParaRPr lang="ru-RU" sz="2000" dirty="0" smtClean="0"/>
          </a:p>
          <a:p>
            <a:r>
              <a:rPr lang="ru-RU" sz="2000" dirty="0" smtClean="0"/>
              <a:t>К</a:t>
            </a:r>
            <a:r>
              <a:rPr lang="ru-RU" sz="2000" dirty="0"/>
              <a:t> </a:t>
            </a:r>
            <a:r>
              <a:rPr lang="ru-RU" sz="2000" b="1" dirty="0"/>
              <a:t>нектону</a:t>
            </a:r>
            <a:r>
              <a:rPr lang="ru-RU" sz="2000" dirty="0"/>
              <a:t> относятся </a:t>
            </a:r>
            <a:r>
              <a:rPr lang="ru-RU" sz="2000" i="1" dirty="0"/>
              <a:t>рыбы, кальмары, китообразные, ластоногие, взрослые головоногие, тюлени, водные змеи, черепахи, пингвины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8" name="Picture 4" descr="http://mirokeana.selgatrend.ru/uploads/posts/2013-10/1382538286_cherepaha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0506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lland.ru/thumbs/126772485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2546" r="12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628800"/>
            <a:ext cx="4104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Планктон</a:t>
            </a:r>
            <a:r>
              <a:rPr lang="ru-RU" sz="2000" dirty="0"/>
              <a:t> </a:t>
            </a:r>
            <a:r>
              <a:rPr lang="ru-RU" sz="2000" i="1" dirty="0"/>
              <a:t>(греч. </a:t>
            </a:r>
            <a:r>
              <a:rPr lang="ru-RU" sz="2000" i="1" dirty="0" err="1"/>
              <a:t>πλανκτον </a:t>
            </a:r>
            <a:r>
              <a:rPr lang="ru-RU" sz="2000" i="1" dirty="0"/>
              <a:t>— блуждающие) </a:t>
            </a:r>
            <a:r>
              <a:rPr lang="ru-RU" sz="2000" dirty="0"/>
              <a:t>— разнородные, в основном мелкие организмы, свободно дрейфующие в толще воды и неспособные — в отличие от нектона — сопротивляться </a:t>
            </a:r>
            <a:r>
              <a:rPr lang="ru-RU" sz="2000" dirty="0" smtClean="0"/>
              <a:t>течению. </a:t>
            </a:r>
            <a:r>
              <a:rPr lang="ru-RU" sz="2000" dirty="0"/>
              <a:t>Такими организмами могут быть бактерии, диатомовые и некоторые другие водоросли (фитопланктон), простейшие, некоторые кишечнополостные, моллюски, ракообразные, яйца и личинки рыб, личинки различных беспозвоночных животных (зоопланктон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88640"/>
            <a:ext cx="40687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</a:rPr>
              <a:t>Планктон</a:t>
            </a:r>
            <a:endParaRPr lang="ru-RU" sz="6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2" name="Picture 2" descr="http://animalworld.com.ua/images/2011/February/Eco/1/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744416" cy="2646054"/>
          </a:xfrm>
          <a:prstGeom prst="rect">
            <a:avLst/>
          </a:prstGeom>
          <a:noFill/>
        </p:spPr>
      </p:pic>
      <p:pic>
        <p:nvPicPr>
          <p:cNvPr id="20484" name="Picture 4" descr="http://i287.photobucket.com/albums/ll139/chepimp12/Plankt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958359" cy="1268760"/>
          </a:xfrm>
          <a:prstGeom prst="rect">
            <a:avLst/>
          </a:prstGeom>
          <a:noFill/>
        </p:spPr>
      </p:pic>
      <p:pic>
        <p:nvPicPr>
          <p:cNvPr id="20486" name="Picture 6" descr="http://www.nhm.ac.uk/natureplus/servlet/JiveServlet/downloadImage/38-2671-41954/450-300/Group_of_Foraminifera_A1_19-trans3-10x_blog.jpg?fromGateway=tr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3744416" cy="240026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868144" y="6309320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Фораминиферы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lland.ru/thumbs/126772485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2546" r="12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844824"/>
            <a:ext cx="4032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Бентос </a:t>
            </a:r>
            <a:r>
              <a:rPr lang="ru-RU" sz="2000" dirty="0"/>
              <a:t>(от греч. </a:t>
            </a:r>
            <a:r>
              <a:rPr lang="ru-RU" sz="2000" dirty="0" err="1"/>
              <a:t>βένθος </a:t>
            </a:r>
            <a:r>
              <a:rPr lang="ru-RU" sz="2000" dirty="0"/>
              <a:t>— глубина) — совокупность организмов, обитающих на грунте и в грунте дна водоёмов. В океанологии бентос — организмы, обитающие на морском дне; в пресноводной гидробиологии — организмы, обитающие на дне континентальных водоёмов и водотоков; зона обитания бентоса называется </a:t>
            </a:r>
            <a:r>
              <a:rPr lang="ru-RU" sz="2000" dirty="0" err="1"/>
              <a:t>бенталь</a:t>
            </a:r>
            <a:r>
              <a:rPr lang="ru-RU" sz="2000" dirty="0"/>
              <a:t>. Животные, относящиеся к бентосу, называются зообентосом, а растения — фитобентосом.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04664"/>
            <a:ext cx="31902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</a:rPr>
              <a:t>Бентос</a:t>
            </a:r>
            <a:r>
              <a:rPr lang="ru-RU" sz="6600" b="1" dirty="0" smtClean="0"/>
              <a:t> </a:t>
            </a:r>
            <a:endParaRPr lang="ru-RU" sz="6600" dirty="0"/>
          </a:p>
        </p:txBody>
      </p:sp>
      <p:pic>
        <p:nvPicPr>
          <p:cNvPr id="19458" name="Picture 2" descr="http://pankotskiy.ru/files/slovar/b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ister-puzzle.ru/img/landscape/fauna-africa/fauna-afric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Наземно</a:t>
            </a:r>
            <a:r>
              <a:rPr lang="ru-RU" sz="66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– воздушная </a:t>
            </a:r>
            <a:r>
              <a:rPr lang="ru-RU" sz="66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среда обитания</a:t>
            </a:r>
            <a:endParaRPr lang="ru-RU" sz="66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40968"/>
            <a:ext cx="4320480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/>
              <a:t>Плотность среды невысокая, количество кислорода постоянно, а его доступность неограниченна; </a:t>
            </a: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С</a:t>
            </a:r>
            <a:r>
              <a:rPr lang="ru-RU" sz="2000" dirty="0" smtClean="0"/>
              <a:t>ущественные </a:t>
            </a:r>
            <a:r>
              <a:rPr lang="ru-RU" sz="2000" dirty="0"/>
              <a:t>колебания температуры как в течение суток, так и в разные сезоны </a:t>
            </a:r>
            <a:r>
              <a:rPr lang="ru-RU" sz="2000" dirty="0" smtClean="0"/>
              <a:t>года;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С</a:t>
            </a:r>
            <a:r>
              <a:rPr lang="ru-RU" sz="2000" dirty="0" smtClean="0"/>
              <a:t>ильное </a:t>
            </a:r>
            <a:r>
              <a:rPr lang="ru-RU" sz="2000" dirty="0"/>
              <a:t>испарение с поверхности </a:t>
            </a:r>
            <a:r>
              <a:rPr lang="ru-RU" sz="2000" dirty="0" smtClean="0"/>
              <a:t>тела,  </a:t>
            </a:r>
            <a:r>
              <a:rPr lang="ru-RU" sz="2000" dirty="0"/>
              <a:t>особенно при высоких температурах, частое возникновение дефицита влаги.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8" name="Picture 28" descr="http://fc08.deviantart.net/fs71/i/2010/279/0/7/painted_background_blue_green_by_madetobeunique-d3071c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26" name="Picture 26" descr="http://cat.pet2me.com/upload/f/full/2010/11/05_bf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3790766" cy="25765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Организмы, обитающие в наземно-воздушной среде обитания – </a:t>
            </a:r>
            <a:r>
              <a:rPr lang="ru-RU" b="1" dirty="0" smtClean="0"/>
              <a:t>аэробионты. К ним относятся:  </a:t>
            </a:r>
            <a:r>
              <a:rPr lang="ru-RU" dirty="0" smtClean="0"/>
              <a:t>моллюски, паукообразные, насекомые, пресмыкающиеся, птицы, млекопитающие.</a:t>
            </a:r>
            <a:endParaRPr lang="ru-RU" dirty="0"/>
          </a:p>
        </p:txBody>
      </p:sp>
      <p:pic>
        <p:nvPicPr>
          <p:cNvPr id="25602" name="Picture 2" descr="http://animalworld.com.ua/images/2009/upload/Helix-pomatia_3.jpg"/>
          <p:cNvPicPr>
            <a:picLocks noChangeAspect="1" noChangeArrowheads="1"/>
          </p:cNvPicPr>
          <p:nvPr/>
        </p:nvPicPr>
        <p:blipFill>
          <a:blip r:embed="rId4" cstate="print"/>
          <a:srcRect l="18737"/>
          <a:stretch>
            <a:fillRect/>
          </a:stretch>
        </p:blipFill>
        <p:spPr bwMode="auto">
          <a:xfrm>
            <a:off x="179512" y="1844824"/>
            <a:ext cx="3364733" cy="2757619"/>
          </a:xfrm>
          <a:prstGeom prst="rect">
            <a:avLst/>
          </a:prstGeom>
          <a:noFill/>
        </p:spPr>
      </p:pic>
      <p:sp>
        <p:nvSpPr>
          <p:cNvPr id="25606" name="AutoShape 6" descr="http://img.allzip.org/g/168/orig/6377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88640"/>
            <a:ext cx="35541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Аэробионты 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8" name="AutoShape 8" descr="http://img.allzip.org/g/168/orig/6377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http://spim.ru/i/tolk/kuznech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966319"/>
            <a:ext cx="2425231" cy="1891681"/>
          </a:xfrm>
          <a:prstGeom prst="rect">
            <a:avLst/>
          </a:prstGeom>
          <a:noFill/>
        </p:spPr>
      </p:pic>
      <p:pic>
        <p:nvPicPr>
          <p:cNvPr id="25612" name="Picture 12" descr="http://www.animalsglobe.ru/wp-content/uploads/2011/10/zmeya-7.jpg"/>
          <p:cNvPicPr>
            <a:picLocks noChangeAspect="1" noChangeArrowheads="1"/>
          </p:cNvPicPr>
          <p:nvPr/>
        </p:nvPicPr>
        <p:blipFill>
          <a:blip r:embed="rId6" cstate="print"/>
          <a:srcRect l="20160" b="16666"/>
          <a:stretch>
            <a:fillRect/>
          </a:stretch>
        </p:blipFill>
        <p:spPr bwMode="auto">
          <a:xfrm>
            <a:off x="2699792" y="1628800"/>
            <a:ext cx="2376264" cy="1848616"/>
          </a:xfrm>
          <a:prstGeom prst="rect">
            <a:avLst/>
          </a:prstGeom>
          <a:noFill/>
        </p:spPr>
      </p:pic>
      <p:pic>
        <p:nvPicPr>
          <p:cNvPr id="25616" name="Picture 16" descr="http://www.zoofirma.ru/images/knigi/0998/421.jpg"/>
          <p:cNvPicPr>
            <a:picLocks noChangeAspect="1" noChangeArrowheads="1"/>
          </p:cNvPicPr>
          <p:nvPr/>
        </p:nvPicPr>
        <p:blipFill>
          <a:blip r:embed="rId7" cstate="print"/>
          <a:srcRect l="8820" t="3360" b="4241"/>
          <a:stretch>
            <a:fillRect/>
          </a:stretch>
        </p:blipFill>
        <p:spPr bwMode="auto">
          <a:xfrm>
            <a:off x="2915816" y="3284984"/>
            <a:ext cx="2592288" cy="1970200"/>
          </a:xfrm>
          <a:prstGeom prst="rect">
            <a:avLst/>
          </a:prstGeom>
          <a:noFill/>
        </p:spPr>
      </p:pic>
      <p:pic>
        <p:nvPicPr>
          <p:cNvPr id="25618" name="Picture 18" descr="http://icdn.lenta.ru/images/2015/06/08/14/20150608144406876/pic_e2fe0050a25c394563ac8ab3bd8c94be.jpg"/>
          <p:cNvPicPr>
            <a:picLocks noChangeAspect="1" noChangeArrowheads="1"/>
          </p:cNvPicPr>
          <p:nvPr/>
        </p:nvPicPr>
        <p:blipFill>
          <a:blip r:embed="rId8" cstate="print"/>
          <a:srcRect b="15248"/>
          <a:stretch>
            <a:fillRect/>
          </a:stretch>
        </p:blipFill>
        <p:spPr bwMode="auto">
          <a:xfrm>
            <a:off x="5004048" y="1628800"/>
            <a:ext cx="3568452" cy="2016224"/>
          </a:xfrm>
          <a:prstGeom prst="rect">
            <a:avLst/>
          </a:prstGeom>
          <a:noFill/>
        </p:spPr>
      </p:pic>
      <p:pic>
        <p:nvPicPr>
          <p:cNvPr id="25614" name="Picture 14" descr="http://img1.liveinternet.ru/images/attach/c/9/112/132/112132235_4809770_s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712044"/>
            <a:ext cx="3816424" cy="2145956"/>
          </a:xfrm>
          <a:prstGeom prst="rect">
            <a:avLst/>
          </a:prstGeom>
          <a:noFill/>
        </p:spPr>
      </p:pic>
      <p:pic>
        <p:nvPicPr>
          <p:cNvPr id="25622" name="Picture 22" descr="https://encrypted-tbn0.gstatic.com/images?q=tbn:ANd9GcRjbyusrWyZDkl2CDqFmJhB1Lq0YJl399mHnmamy-vR0Rzgei1jAQ"/>
          <p:cNvPicPr>
            <a:picLocks noChangeAspect="1" noChangeArrowheads="1"/>
          </p:cNvPicPr>
          <p:nvPr/>
        </p:nvPicPr>
        <p:blipFill>
          <a:blip r:embed="rId10" cstate="print"/>
          <a:srcRect l="17949"/>
          <a:stretch>
            <a:fillRect/>
          </a:stretch>
        </p:blipFill>
        <p:spPr bwMode="auto">
          <a:xfrm>
            <a:off x="6588224" y="3356992"/>
            <a:ext cx="2304256" cy="1733551"/>
          </a:xfrm>
          <a:prstGeom prst="rect">
            <a:avLst/>
          </a:prstGeom>
          <a:noFill/>
        </p:spPr>
      </p:pic>
      <p:pic>
        <p:nvPicPr>
          <p:cNvPr id="25604" name="Picture 4" descr="http://katyaburg.ru/sites/default/files/pictures/zabavnie_jivotnie/pauki_foto_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611350"/>
            <a:ext cx="2808312" cy="224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938</Words>
  <Application>Microsoft Office PowerPoint</Application>
  <PresentationFormat>Экран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Даша</cp:lastModifiedBy>
  <cp:revision>41</cp:revision>
  <dcterms:created xsi:type="dcterms:W3CDTF">2015-09-13T12:46:00Z</dcterms:created>
  <dcterms:modified xsi:type="dcterms:W3CDTF">2015-09-13T16:33:27Z</dcterms:modified>
</cp:coreProperties>
</file>