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6" r:id="rId5"/>
    <p:sldId id="261" r:id="rId6"/>
    <p:sldId id="267" r:id="rId7"/>
    <p:sldId id="258" r:id="rId8"/>
    <p:sldId id="259" r:id="rId9"/>
    <p:sldId id="260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9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19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4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96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12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1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45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6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9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5027E-C7BE-48D7-B872-2A8B93EBA60C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86AC2-B09A-449E-9AA8-3DB4BD19A6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9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3057" cy="68585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4961" y="573206"/>
            <a:ext cx="7625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latin typeface="+mj-lt"/>
              </a:rPr>
              <a:t>Устный счет</a:t>
            </a:r>
            <a:endParaRPr lang="ru-RU" sz="8000" b="1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726" y="1760561"/>
            <a:ext cx="5989418" cy="524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" y="-38175"/>
            <a:ext cx="11980985" cy="68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8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Устный счет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3015" y="2129051"/>
            <a:ext cx="2347415" cy="3807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2402" y="2081283"/>
            <a:ext cx="2396320" cy="37872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8531" y="2129051"/>
            <a:ext cx="2429302" cy="3739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92322" y="2293975"/>
            <a:ext cx="18287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: 6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+350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∙ 5</a:t>
            </a:r>
          </a:p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-100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0490" y="2251881"/>
            <a:ext cx="20892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620-140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:60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∙ 2</a:t>
            </a:r>
          </a:p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+150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5993" y="2235972"/>
            <a:ext cx="2000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24+126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∙ 3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9</a:t>
            </a:r>
          </a:p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- 34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991"/>
            <a:ext cx="2336709" cy="21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59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Устный счет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3015" y="2129051"/>
            <a:ext cx="2347415" cy="38077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2402" y="2081283"/>
            <a:ext cx="2396320" cy="37872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8531" y="2129051"/>
            <a:ext cx="2429302" cy="37394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83140" y="2293975"/>
            <a:ext cx="20608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0,6 - 0,1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- 0,3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+ 0,04</a:t>
            </a:r>
          </a:p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∙ 2           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0490" y="2251881"/>
            <a:ext cx="20892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1,1+ 0,7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-0,4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+0,06</a:t>
            </a:r>
          </a:p>
          <a:p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∙ 0,1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8531" y="2235972"/>
            <a:ext cx="22279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+ 0,4</a:t>
            </a:r>
          </a:p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- 0,1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+ 0,15         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5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?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991"/>
            <a:ext cx="2336709" cy="21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368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4" y="-46892"/>
            <a:ext cx="12110246" cy="69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2089"/>
            <a:ext cx="12192000" cy="69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2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98" y="549079"/>
            <a:ext cx="10247402" cy="57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2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9" y="467765"/>
            <a:ext cx="10332174" cy="58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55"/>
            <a:ext cx="11766108" cy="66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86</Words>
  <Application>Microsoft Office PowerPoint</Application>
  <PresentationFormat>Широкоэкранный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Устный счет</vt:lpstr>
      <vt:lpstr>Устный счет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</dc:creator>
  <cp:lastModifiedBy>Vlad</cp:lastModifiedBy>
  <cp:revision>10</cp:revision>
  <dcterms:created xsi:type="dcterms:W3CDTF">2026-01-04T20:43:50Z</dcterms:created>
  <dcterms:modified xsi:type="dcterms:W3CDTF">2026-01-05T12:30:49Z</dcterms:modified>
</cp:coreProperties>
</file>