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95" r:id="rId4"/>
    <p:sldId id="256" r:id="rId5"/>
    <p:sldId id="260" r:id="rId6"/>
    <p:sldId id="273" r:id="rId7"/>
    <p:sldId id="279" r:id="rId8"/>
    <p:sldId id="280" r:id="rId9"/>
    <p:sldId id="281" r:id="rId10"/>
    <p:sldId id="262" r:id="rId11"/>
    <p:sldId id="289" r:id="rId12"/>
    <p:sldId id="282" r:id="rId13"/>
    <p:sldId id="284" r:id="rId14"/>
    <p:sldId id="285" r:id="rId15"/>
    <p:sldId id="286" r:id="rId16"/>
    <p:sldId id="290" r:id="rId17"/>
    <p:sldId id="287" r:id="rId18"/>
    <p:sldId id="265" r:id="rId19"/>
    <p:sldId id="294" r:id="rId20"/>
    <p:sldId id="276" r:id="rId21"/>
    <p:sldId id="297" r:id="rId22"/>
    <p:sldId id="292" r:id="rId23"/>
    <p:sldId id="268" r:id="rId24"/>
    <p:sldId id="269" r:id="rId25"/>
    <p:sldId id="271" r:id="rId26"/>
    <p:sldId id="272" r:id="rId27"/>
    <p:sldId id="298" r:id="rId28"/>
    <p:sldId id="267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  <a:srgbClr val="000000"/>
    <a:srgbClr val="FEF4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C108-4390-470B-8106-45855B1E11C4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5D8A-B90C-492C-9C2F-63D0495C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C108-4390-470B-8106-45855B1E11C4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5D8A-B90C-492C-9C2F-63D0495C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C108-4390-470B-8106-45855B1E11C4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5D8A-B90C-492C-9C2F-63D0495C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C108-4390-470B-8106-45855B1E11C4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5D8A-B90C-492C-9C2F-63D0495C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C108-4390-470B-8106-45855B1E11C4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5D8A-B90C-492C-9C2F-63D0495C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C108-4390-470B-8106-45855B1E11C4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5D8A-B90C-492C-9C2F-63D0495C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C108-4390-470B-8106-45855B1E11C4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5D8A-B90C-492C-9C2F-63D0495C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C108-4390-470B-8106-45855B1E11C4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5D8A-B90C-492C-9C2F-63D0495C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C108-4390-470B-8106-45855B1E11C4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5D8A-B90C-492C-9C2F-63D0495C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C108-4390-470B-8106-45855B1E11C4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5D8A-B90C-492C-9C2F-63D0495C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C108-4390-470B-8106-45855B1E11C4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5D8A-B90C-492C-9C2F-63D0495C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5C108-4390-470B-8106-45855B1E11C4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25D8A-B90C-492C-9C2F-63D0495CF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7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3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4.gif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.gif"/><Relationship Id="rId7" Type="http://schemas.openxmlformats.org/officeDocument/2006/relationships/image" Target="../media/image5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.gif"/><Relationship Id="rId4" Type="http://schemas.openxmlformats.org/officeDocument/2006/relationships/image" Target="../media/image7.gif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9.gif"/><Relationship Id="rId7" Type="http://schemas.openxmlformats.org/officeDocument/2006/relationships/image" Target="../media/image5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9.gif"/><Relationship Id="rId4" Type="http://schemas.openxmlformats.org/officeDocument/2006/relationships/image" Target="../media/image70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71.jpeg"/><Relationship Id="rId7" Type="http://schemas.openxmlformats.org/officeDocument/2006/relationships/image" Target="../media/image9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gif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9.gif"/><Relationship Id="rId7" Type="http://schemas.openxmlformats.org/officeDocument/2006/relationships/image" Target="../media/image7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gif"/><Relationship Id="rId5" Type="http://schemas.openxmlformats.org/officeDocument/2006/relationships/image" Target="../media/image76.gif"/><Relationship Id="rId10" Type="http://schemas.openxmlformats.org/officeDocument/2006/relationships/image" Target="../media/image7.gif"/><Relationship Id="rId4" Type="http://schemas.openxmlformats.org/officeDocument/2006/relationships/image" Target="../media/image75.gif"/><Relationship Id="rId9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1.jpeg"/><Relationship Id="rId7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gif"/><Relationship Id="rId7" Type="http://schemas.openxmlformats.org/officeDocument/2006/relationships/image" Target="../media/image31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93_original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ДЛЯ НАЧАЛКИ УРОКИ\Картинки для детей\фон\школа предметы\доска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1" y="692696"/>
          <a:ext cx="7344816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403648" y="764704"/>
            <a:ext cx="1440160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51920" y="3861048"/>
            <a:ext cx="1440160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1520" y="5489848"/>
            <a:ext cx="1440160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699792" y="5229200"/>
            <a:ext cx="1512168" cy="136815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835696" y="5229200"/>
            <a:ext cx="1512168" cy="136815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403648" y="2348880"/>
            <a:ext cx="1512168" cy="136815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1052736"/>
            <a:ext cx="1296144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5445224"/>
            <a:ext cx="1296144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5445224"/>
            <a:ext cx="1296144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0" name="Picture 4" descr="H:\ДЛЯ НАЧАЛКИ УРОКИ\Картинки для детей\животные\грызуны\мышата\333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6376" y="4077072"/>
            <a:ext cx="952500" cy="10382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403648" y="4149080"/>
            <a:ext cx="1296144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516216" y="2492896"/>
            <a:ext cx="1440160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372200" y="3861048"/>
            <a:ext cx="1512168" cy="136815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9" name="Picture 3" descr="H:\ДЛЯ НАЧАЛКИ УРОКИ\Картинки для детей\мультики\смесь\маг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60250" y="4293096"/>
            <a:ext cx="1846741" cy="2199903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899592" y="5489848"/>
            <a:ext cx="1440160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ЛЯ НАЧАЛКИ УРОКИ\Картинки для детей\фон\школа предметы\1359995-930bac8083336c8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4222829"/>
            <a:ext cx="3168352" cy="646331"/>
          </a:xfrm>
          <a:prstGeom prst="rect">
            <a:avLst/>
          </a:prstGeom>
          <a:solidFill>
            <a:srgbClr val="FEF4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D2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Информатика</a:t>
            </a:r>
            <a:endParaRPr lang="ru-RU" sz="3600" dirty="0">
              <a:solidFill>
                <a:srgbClr val="D2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E:\ДЛЯ НАЧАЛКИ УРОКИ\Картинки для детей\животные\грызуны\мышата\1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3212976"/>
            <a:ext cx="2049016" cy="2049016"/>
          </a:xfrm>
          <a:prstGeom prst="rect">
            <a:avLst/>
          </a:prstGeom>
          <a:noFill/>
        </p:spPr>
      </p:pic>
      <p:pic>
        <p:nvPicPr>
          <p:cNvPr id="6" name="Picture 11" descr="E:\ДЛЯ НАЧАЛКИ УРОКИ\Картинки для детей\животные\грызуны\мышата\124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620688"/>
            <a:ext cx="1688976" cy="1883208"/>
          </a:xfrm>
          <a:prstGeom prst="rect">
            <a:avLst/>
          </a:prstGeom>
          <a:noFill/>
        </p:spPr>
      </p:pic>
      <p:pic>
        <p:nvPicPr>
          <p:cNvPr id="7" name="Picture 4" descr="H:\ДЛЯ НАЧАЛКИ УРОКИ\Картинки для детей\животные\грызуны\мышата\234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1844824"/>
            <a:ext cx="1645511" cy="18265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1556792"/>
            <a:ext cx="2088232" cy="646331"/>
          </a:xfrm>
          <a:prstGeom prst="rect">
            <a:avLst/>
          </a:prstGeom>
          <a:solidFill>
            <a:srgbClr val="FEF4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D2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Труд</a:t>
            </a:r>
            <a:endParaRPr lang="ru-RU" sz="3600" dirty="0">
              <a:solidFill>
                <a:srgbClr val="D2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ДЛЯ НАЧАЛКИ УРОКИ\Картинки для детей\фон\школьные фоны\фон объявлен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E:\ДЛЯ НАЧАЛКИ УРОКИ\Картинки для детей\еда\0_90aeb_78c02f9f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4077072"/>
            <a:ext cx="517865" cy="504056"/>
          </a:xfrm>
          <a:prstGeom prst="rect">
            <a:avLst/>
          </a:prstGeom>
          <a:noFill/>
        </p:spPr>
      </p:pic>
      <p:pic>
        <p:nvPicPr>
          <p:cNvPr id="5" name="Picture 4" descr="E:\ДЛЯ НАЧАЛКИ УРОКИ\Картинки для детей\еда\0_90aeb_78c02f9f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4653136"/>
            <a:ext cx="656576" cy="6390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422108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01317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522920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E:\ДЛЯ НАЧАЛКИ УРОКИ\Картинки для детей\еда\0_90ae4_910c67e3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2564904"/>
            <a:ext cx="501650" cy="952500"/>
          </a:xfrm>
          <a:prstGeom prst="rect">
            <a:avLst/>
          </a:prstGeom>
          <a:noFill/>
        </p:spPr>
      </p:pic>
      <p:pic>
        <p:nvPicPr>
          <p:cNvPr id="1030" name="Picture 6" descr="E:\ДЛЯ НАЧАЛКИ УРОКИ\Картинки для детей\вещи\metla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2132856"/>
            <a:ext cx="503684" cy="1581420"/>
          </a:xfrm>
          <a:prstGeom prst="rect">
            <a:avLst/>
          </a:prstGeom>
          <a:noFill/>
        </p:spPr>
      </p:pic>
      <p:pic>
        <p:nvPicPr>
          <p:cNvPr id="1031" name="Picture 7" descr="E:\ДЛЯ НАЧАЛКИ УРОКИ\Картинки для детей\вещи\img9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952333">
            <a:off x="5781141" y="4647731"/>
            <a:ext cx="1756013" cy="154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E:\ДЛЯ НАЧАЛКИ УРОКИ\Картинки для детей\вещи\db-5-04.png"/>
          <p:cNvPicPr>
            <a:picLocks noChangeAspect="1" noChangeArrowheads="1"/>
          </p:cNvPicPr>
          <p:nvPr/>
        </p:nvPicPr>
        <p:blipFill>
          <a:blip r:embed="rId8" cstate="email"/>
          <a:srcRect l="15408" r="17825"/>
          <a:stretch>
            <a:fillRect/>
          </a:stretch>
        </p:blipFill>
        <p:spPr bwMode="auto">
          <a:xfrm>
            <a:off x="1547664" y="2564904"/>
            <a:ext cx="1008112" cy="92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E:\ДЛЯ НАЧАЛКИ УРОКИ\Картинки для детей\вещи\0_7650a_4e356998_S.jpg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95936" y="4437112"/>
            <a:ext cx="952500" cy="539750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3347864" y="5517232"/>
            <a:ext cx="2088232" cy="72008"/>
          </a:xfrm>
          <a:prstGeom prst="straightConnector1">
            <a:avLst/>
          </a:prstGeom>
          <a:ln w="762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ДЛЯ НАЧАЛКИ УРОКИ\Картинки для детей\фон\школьные фоны\шкаф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E:\ДЛЯ НАЧАЛКИ УРОКИ\Картинки для детей\наборы\пуговка\0_808c0_3a6ea90a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700808"/>
            <a:ext cx="1385589" cy="1235947"/>
          </a:xfrm>
          <a:prstGeom prst="rect">
            <a:avLst/>
          </a:prstGeom>
          <a:noFill/>
        </p:spPr>
      </p:pic>
      <p:pic>
        <p:nvPicPr>
          <p:cNvPr id="4" name="Picture 4" descr="E:\ДЛЯ НАЧАЛКИ УРОКИ\Картинки для детей\наборы\пуговка\0_808c2_ffdaf07b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1628800"/>
            <a:ext cx="1235945" cy="1297464"/>
          </a:xfrm>
          <a:prstGeom prst="rect">
            <a:avLst/>
          </a:prstGeom>
          <a:noFill/>
        </p:spPr>
      </p:pic>
      <p:pic>
        <p:nvPicPr>
          <p:cNvPr id="5" name="Picture 5" descr="E:\ДЛЯ НАЧАЛКИ УРОКИ\Картинки для детей\наборы\пуговка\0_808be_eab0099a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1700808"/>
            <a:ext cx="1368152" cy="1210708"/>
          </a:xfrm>
          <a:prstGeom prst="rect">
            <a:avLst/>
          </a:prstGeom>
          <a:noFill/>
        </p:spPr>
      </p:pic>
      <p:pic>
        <p:nvPicPr>
          <p:cNvPr id="6" name="Picture 8" descr="E:\ДЛЯ НАЧАЛКИ УРОКИ\Картинки для детей\наборы\пуговка\0_808bc_d209856c_S.jp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39952" y="1422232"/>
            <a:ext cx="1440160" cy="1577010"/>
          </a:xfrm>
          <a:prstGeom prst="rect">
            <a:avLst/>
          </a:prstGeom>
          <a:noFill/>
        </p:spPr>
      </p:pic>
      <p:pic>
        <p:nvPicPr>
          <p:cNvPr id="7" name="Picture 3" descr="E:\ДЛЯ НАЧАЛКИ УРОКИ\Картинки для детей\наборы\пуговка\0_808c0_3a6ea90a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700808"/>
            <a:ext cx="1466315" cy="1307955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876256" y="2780928"/>
            <a:ext cx="14401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6296" y="105273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1" name="Picture 3" descr="E:\ДЛЯ НАЧАЛКИ УРОКИ\Картинки для детей\наборы\пуговка\0_808c0_3a6ea90a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5013176"/>
            <a:ext cx="1385589" cy="1235947"/>
          </a:xfrm>
          <a:prstGeom prst="rect">
            <a:avLst/>
          </a:prstGeom>
          <a:noFill/>
        </p:spPr>
      </p:pic>
      <p:pic>
        <p:nvPicPr>
          <p:cNvPr id="12" name="Picture 4" descr="E:\ДЛЯ НАЧАЛКИ УРОКИ\Картинки для детей\наборы\пуговка\0_808c2_ffdaf07b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4869160"/>
            <a:ext cx="1235945" cy="1297464"/>
          </a:xfrm>
          <a:prstGeom prst="rect">
            <a:avLst/>
          </a:prstGeom>
          <a:noFill/>
        </p:spPr>
      </p:pic>
      <p:pic>
        <p:nvPicPr>
          <p:cNvPr id="13" name="Picture 3" descr="E:\ДЛЯ НАЧАЛКИ УРОКИ\Картинки для детей\наборы\пуговка\0_808c0_3a6ea90a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5013176"/>
            <a:ext cx="1385589" cy="1235947"/>
          </a:xfrm>
          <a:prstGeom prst="rect">
            <a:avLst/>
          </a:prstGeom>
          <a:noFill/>
        </p:spPr>
      </p:pic>
      <p:pic>
        <p:nvPicPr>
          <p:cNvPr id="14" name="Picture 4" descr="E:\ДЛЯ НАЧАЛКИ УРОКИ\Картинки для детей\наборы\пуговка\0_808c2_ffdaf07b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5085184"/>
            <a:ext cx="1235945" cy="1297464"/>
          </a:xfrm>
          <a:prstGeom prst="rect">
            <a:avLst/>
          </a:prstGeom>
          <a:noFill/>
        </p:spPr>
      </p:pic>
      <p:pic>
        <p:nvPicPr>
          <p:cNvPr id="15" name="Picture 5" descr="E:\ДЛЯ НАЧАЛКИ УРОКИ\Картинки для детей\наборы\пуговка\0_808be_eab0099a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5157192"/>
            <a:ext cx="1368152" cy="1210708"/>
          </a:xfrm>
          <a:prstGeom prst="rect">
            <a:avLst/>
          </a:prstGeom>
          <a:noFill/>
        </p:spPr>
      </p:pic>
      <p:pic>
        <p:nvPicPr>
          <p:cNvPr id="16" name="Picture 5" descr="E:\ДЛЯ НАЧАЛКИ УРОКИ\Картинки для детей\наборы\пуговка\0_808be_eab0099a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4941168"/>
            <a:ext cx="1368152" cy="1210708"/>
          </a:xfrm>
          <a:prstGeom prst="rect">
            <a:avLst/>
          </a:prstGeom>
          <a:noFill/>
        </p:spPr>
      </p:pic>
      <p:pic>
        <p:nvPicPr>
          <p:cNvPr id="17" name="Picture 8" descr="E:\ДЛЯ НАЧАЛКИ УРОКИ\Картинки для детей\наборы\пуговка\0_808bc_d209856c_S.jp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5085184"/>
            <a:ext cx="1119998" cy="1226425"/>
          </a:xfrm>
          <a:prstGeom prst="rect">
            <a:avLst/>
          </a:prstGeom>
          <a:noFill/>
        </p:spPr>
      </p:pic>
      <p:pic>
        <p:nvPicPr>
          <p:cNvPr id="18" name="Picture 8" descr="E:\ДЛЯ НАЧАЛКИ УРОКИ\Картинки для детей\наборы\пуговка\0_808bc_d209856c_S.jp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5013176"/>
            <a:ext cx="1119998" cy="1226425"/>
          </a:xfrm>
          <a:prstGeom prst="rect">
            <a:avLst/>
          </a:prstGeom>
          <a:noFill/>
        </p:spPr>
      </p:pic>
      <p:pic>
        <p:nvPicPr>
          <p:cNvPr id="19" name="Picture 11" descr="E:\ДЛЯ НАЧАЛКИ УРОКИ\Картинки для детей\животные\грызуны\мышата\124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73794" y="4005064"/>
            <a:ext cx="2270206" cy="2531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ДЛЯ НАЧАЛКИ УРОКИ\Картинки для детей\фон\школьные фоны\шкаф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308304" y="3212976"/>
            <a:ext cx="14401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52320" y="1484784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9" name="Picture 6" descr="E:\ДЛЯ НАЧАЛКИ УРОКИ\Картинки для детей\наборы\пуговка\0_5f55f_72eaa589_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916832"/>
            <a:ext cx="1123529" cy="1224136"/>
          </a:xfrm>
          <a:prstGeom prst="rect">
            <a:avLst/>
          </a:prstGeom>
          <a:noFill/>
        </p:spPr>
      </p:pic>
      <p:pic>
        <p:nvPicPr>
          <p:cNvPr id="20" name="Picture 7" descr="E:\ДЛЯ НАЧАЛКИ УРОКИ\Картинки для детей\наборы\пуговка\0_5f55e_b7b4a0e8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1343357" y="1977123"/>
            <a:ext cx="1148262" cy="1171696"/>
          </a:xfrm>
          <a:prstGeom prst="rect">
            <a:avLst/>
          </a:prstGeom>
          <a:noFill/>
        </p:spPr>
      </p:pic>
      <p:pic>
        <p:nvPicPr>
          <p:cNvPr id="21" name="Picture 9" descr="E:\ДЛЯ НАЧАЛКИ УРОКИ\Картинки для детей\еда\0_5a01b_8914227e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58167">
            <a:off x="2226737" y="1499871"/>
            <a:ext cx="1575172" cy="1618327"/>
          </a:xfrm>
          <a:prstGeom prst="rect">
            <a:avLst/>
          </a:prstGeom>
          <a:noFill/>
        </p:spPr>
      </p:pic>
      <p:pic>
        <p:nvPicPr>
          <p:cNvPr id="22" name="Picture 10" descr="E:\ДЛЯ НАЧАЛКИ УРОКИ\Картинки для детей\вещи\0_5db9a_1d01c7b2_S.jp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888" y="1772816"/>
            <a:ext cx="1528564" cy="1528564"/>
          </a:xfrm>
          <a:prstGeom prst="rect">
            <a:avLst/>
          </a:prstGeom>
          <a:noFill/>
        </p:spPr>
      </p:pic>
      <p:pic>
        <p:nvPicPr>
          <p:cNvPr id="24" name="Picture 21" descr="E:\ДЛЯ НАЧАЛКИ УРОКИ\Картинки для детей\вещи\0_625a6_ce21d67f_S.jp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4048" y="1988840"/>
            <a:ext cx="1168524" cy="1168524"/>
          </a:xfrm>
          <a:prstGeom prst="rect">
            <a:avLst/>
          </a:prstGeom>
          <a:noFill/>
        </p:spPr>
      </p:pic>
      <p:pic>
        <p:nvPicPr>
          <p:cNvPr id="25" name="Picture 6" descr="E:\ДЛЯ НАЧАЛКИ УРОКИ\Картинки для детей\наборы\пуговка\0_5f55f_72eaa589_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1988840"/>
            <a:ext cx="1123529" cy="1224136"/>
          </a:xfrm>
          <a:prstGeom prst="rect">
            <a:avLst/>
          </a:prstGeom>
          <a:noFill/>
        </p:spPr>
      </p:pic>
      <p:pic>
        <p:nvPicPr>
          <p:cNvPr id="26" name="Picture 6" descr="E:\ДЛЯ НАЧАЛКИ УРОКИ\Картинки для детей\наборы\пуговка\0_5f55f_72eaa589_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3216"/>
            <a:ext cx="1123529" cy="1224136"/>
          </a:xfrm>
          <a:prstGeom prst="rect">
            <a:avLst/>
          </a:prstGeom>
          <a:noFill/>
        </p:spPr>
      </p:pic>
      <p:pic>
        <p:nvPicPr>
          <p:cNvPr id="27" name="Picture 7" descr="E:\ДЛЯ НАЧАЛКИ УРОКИ\Картинки для детей\наборы\пуговка\0_5f55e_b7b4a0e8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839301" y="5361499"/>
            <a:ext cx="1148262" cy="1171696"/>
          </a:xfrm>
          <a:prstGeom prst="rect">
            <a:avLst/>
          </a:prstGeom>
          <a:noFill/>
        </p:spPr>
      </p:pic>
      <p:pic>
        <p:nvPicPr>
          <p:cNvPr id="28" name="Picture 9" descr="E:\ДЛЯ НАЧАЛКИ УРОКИ\Картинки для детей\еда\0_5a01b_8914227e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58167">
            <a:off x="1578666" y="4936553"/>
            <a:ext cx="1575172" cy="1618327"/>
          </a:xfrm>
          <a:prstGeom prst="rect">
            <a:avLst/>
          </a:prstGeom>
          <a:noFill/>
        </p:spPr>
      </p:pic>
      <p:pic>
        <p:nvPicPr>
          <p:cNvPr id="29" name="Picture 10" descr="E:\ДЛЯ НАЧАЛКИ УРОКИ\Картинки для детей\вещи\0_5db9a_1d01c7b2_S.jp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99792" y="5157192"/>
            <a:ext cx="1528564" cy="1528564"/>
          </a:xfrm>
          <a:prstGeom prst="rect">
            <a:avLst/>
          </a:prstGeom>
          <a:noFill/>
        </p:spPr>
      </p:pic>
      <p:pic>
        <p:nvPicPr>
          <p:cNvPr id="30" name="Picture 21" descr="E:\ДЛЯ НАЧАЛКИ УРОКИ\Картинки для детей\вещи\0_625a6_ce21d67f_S.jp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67944" y="5373216"/>
            <a:ext cx="1168524" cy="1168524"/>
          </a:xfrm>
          <a:prstGeom prst="rect">
            <a:avLst/>
          </a:prstGeom>
          <a:noFill/>
        </p:spPr>
      </p:pic>
      <p:pic>
        <p:nvPicPr>
          <p:cNvPr id="16" name="Picture 4" descr="H:\ДЛЯ НАЧАЛКИ УРОКИ\Картинки для детей\животные\грызуны\мышата\234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192" y="4005064"/>
            <a:ext cx="2294231" cy="2546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ДЛЯ НАЧАЛКИ УРОКИ\Картинки для детей\фон\школьные фоны\шкаф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2" descr="E:\ДЛЯ НАЧАЛКИ УРОКИ\Картинки для детей\вещи\0_6253a_de94f244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5496" y="2122810"/>
            <a:ext cx="952500" cy="946150"/>
          </a:xfrm>
          <a:prstGeom prst="rect">
            <a:avLst/>
          </a:prstGeom>
          <a:noFill/>
        </p:spPr>
      </p:pic>
      <p:pic>
        <p:nvPicPr>
          <p:cNvPr id="4" name="Picture 13" descr="E:\ДЛЯ НАЧАЛКИ УРОКИ\Картинки для детей\вещи\0_6253c_e7e31898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971600" y="2117640"/>
            <a:ext cx="951320" cy="951320"/>
          </a:xfrm>
          <a:prstGeom prst="rect">
            <a:avLst/>
          </a:prstGeom>
          <a:noFill/>
        </p:spPr>
      </p:pic>
      <p:pic>
        <p:nvPicPr>
          <p:cNvPr id="5" name="Picture 14" descr="E:\ДЛЯ НАЧАЛКИ УРОКИ\Картинки для детей\вещи\0_6253d_a3309b2e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1950324" y="2191478"/>
            <a:ext cx="893484" cy="887527"/>
          </a:xfrm>
          <a:prstGeom prst="rect">
            <a:avLst/>
          </a:prstGeom>
          <a:noFill/>
        </p:spPr>
      </p:pic>
      <p:pic>
        <p:nvPicPr>
          <p:cNvPr id="7" name="Picture 16" descr="E:\ДЛЯ НАЧАЛКИ УРОКИ\Картинки для детей\вещи\0_62539_9070d962_S.jp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2843808" y="2132856"/>
            <a:ext cx="1070533" cy="1063396"/>
          </a:xfrm>
          <a:prstGeom prst="rect">
            <a:avLst/>
          </a:prstGeom>
          <a:noFill/>
        </p:spPr>
      </p:pic>
      <p:pic>
        <p:nvPicPr>
          <p:cNvPr id="10" name="Picture 12" descr="E:\ДЛЯ НАЧАЛКИ УРОКИ\Картинки для детей\вещи\0_6253a_de94f244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923928" y="2276872"/>
            <a:ext cx="952500" cy="946150"/>
          </a:xfrm>
          <a:prstGeom prst="rect">
            <a:avLst/>
          </a:prstGeom>
          <a:noFill/>
        </p:spPr>
      </p:pic>
      <p:pic>
        <p:nvPicPr>
          <p:cNvPr id="11" name="Picture 13" descr="E:\ДЛЯ НАЧАЛКИ УРОКИ\Картинки для детей\вещи\0_6253c_e7e31898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932040" y="2276872"/>
            <a:ext cx="951320" cy="95132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876256" y="3212976"/>
            <a:ext cx="1800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76256" y="1556792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4368" y="1556792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6" name="Picture 12" descr="E:\ДЛЯ НАЧАЛКИ УРОКИ\Картинки для детей\вещи\0_6253a_de94f244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5589240"/>
            <a:ext cx="952500" cy="946150"/>
          </a:xfrm>
          <a:prstGeom prst="rect">
            <a:avLst/>
          </a:prstGeom>
          <a:noFill/>
        </p:spPr>
      </p:pic>
      <p:pic>
        <p:nvPicPr>
          <p:cNvPr id="17" name="Picture 13" descr="E:\ДЛЯ НАЧАЛКИ УРОКИ\Картинки для детей\вещи\0_6253c_e7e31898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83568" y="5589240"/>
            <a:ext cx="951320" cy="951320"/>
          </a:xfrm>
          <a:prstGeom prst="rect">
            <a:avLst/>
          </a:prstGeom>
          <a:noFill/>
        </p:spPr>
      </p:pic>
      <p:pic>
        <p:nvPicPr>
          <p:cNvPr id="18" name="Picture 14" descr="E:\ДЛЯ НАЧАЛКИ УРОКИ\Картинки для детей\вещи\0_6253d_a3309b2e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1547664" y="5589240"/>
            <a:ext cx="893484" cy="887527"/>
          </a:xfrm>
          <a:prstGeom prst="rect">
            <a:avLst/>
          </a:prstGeom>
          <a:noFill/>
        </p:spPr>
      </p:pic>
      <p:pic>
        <p:nvPicPr>
          <p:cNvPr id="19" name="Picture 16" descr="E:\ДЛЯ НАЧАЛКИ УРОКИ\Картинки для детей\вещи\0_62539_9070d962_S.jp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2411760" y="5445224"/>
            <a:ext cx="1070533" cy="1063396"/>
          </a:xfrm>
          <a:prstGeom prst="rect">
            <a:avLst/>
          </a:prstGeom>
          <a:noFill/>
        </p:spPr>
      </p:pic>
      <p:pic>
        <p:nvPicPr>
          <p:cNvPr id="20" name="Picture 3" descr="E:\ДЛЯ НАЧАЛКИ УРОКИ\Картинки для детей\животные\грызуны\мышата\11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24128" y="3789040"/>
            <a:ext cx="2841104" cy="2841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ЛЯ НАЧАЛКИ УРОКИ\Картинки для детей\фон\школа предметы\1359995-930bac8083336c8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4222829"/>
            <a:ext cx="3168352" cy="646331"/>
          </a:xfrm>
          <a:prstGeom prst="rect">
            <a:avLst/>
          </a:prstGeom>
          <a:solidFill>
            <a:srgbClr val="FEF4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D2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Информатика</a:t>
            </a:r>
            <a:endParaRPr lang="ru-RU" sz="3600" dirty="0">
              <a:solidFill>
                <a:srgbClr val="D2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E:\ДЛЯ НАЧАЛКИ УРОКИ\Картинки для детей\животные\грызуны\мышата\1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3212976"/>
            <a:ext cx="2049016" cy="2049016"/>
          </a:xfrm>
          <a:prstGeom prst="rect">
            <a:avLst/>
          </a:prstGeom>
          <a:noFill/>
        </p:spPr>
      </p:pic>
      <p:pic>
        <p:nvPicPr>
          <p:cNvPr id="6" name="Picture 11" descr="E:\ДЛЯ НАЧАЛКИ УРОКИ\Картинки для детей\животные\грызуны\мышата\124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620688"/>
            <a:ext cx="1688976" cy="1883208"/>
          </a:xfrm>
          <a:prstGeom prst="rect">
            <a:avLst/>
          </a:prstGeom>
          <a:noFill/>
        </p:spPr>
      </p:pic>
      <p:pic>
        <p:nvPicPr>
          <p:cNvPr id="7" name="Picture 4" descr="H:\ДЛЯ НАЧАЛКИ УРОКИ\Картинки для детей\животные\грызуны\мышата\234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1844824"/>
            <a:ext cx="1645511" cy="18265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1556792"/>
            <a:ext cx="2016224" cy="646331"/>
          </a:xfrm>
          <a:prstGeom prst="rect">
            <a:avLst/>
          </a:prstGeom>
          <a:solidFill>
            <a:srgbClr val="FEF4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D2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Труд</a:t>
            </a:r>
            <a:endParaRPr lang="ru-RU" sz="3600" dirty="0">
              <a:solidFill>
                <a:srgbClr val="D2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ДЛЯ НАЧАЛКИ УРОКИ\Картинки для детей\фон\школьные фоны\фон объявлен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E:\ДЛЯ НАЧАЛКИ УРОКИ\Картинки для детей\еда\0_90aeb_78c02f9f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4077072"/>
            <a:ext cx="517865" cy="504056"/>
          </a:xfrm>
          <a:prstGeom prst="rect">
            <a:avLst/>
          </a:prstGeom>
          <a:noFill/>
        </p:spPr>
      </p:pic>
      <p:pic>
        <p:nvPicPr>
          <p:cNvPr id="5" name="Picture 4" descr="E:\ДЛЯ НАЧАЛКИ УРОКИ\Картинки для детей\еда\0_90aeb_78c02f9f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4653136"/>
            <a:ext cx="656576" cy="6390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422108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01317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522920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E:\ДЛЯ НАЧАЛКИ УРОКИ\Картинки для детей\еда\0_90ae4_910c67e3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2564904"/>
            <a:ext cx="501650" cy="952500"/>
          </a:xfrm>
          <a:prstGeom prst="rect">
            <a:avLst/>
          </a:prstGeom>
          <a:noFill/>
        </p:spPr>
      </p:pic>
      <p:pic>
        <p:nvPicPr>
          <p:cNvPr id="1030" name="Picture 6" descr="E:\ДЛЯ НАЧАЛКИ УРОКИ\Картинки для детей\вещи\metla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2132856"/>
            <a:ext cx="503684" cy="1581420"/>
          </a:xfrm>
          <a:prstGeom prst="rect">
            <a:avLst/>
          </a:prstGeom>
          <a:noFill/>
        </p:spPr>
      </p:pic>
      <p:pic>
        <p:nvPicPr>
          <p:cNvPr id="1031" name="Picture 7" descr="E:\ДЛЯ НАЧАЛКИ УРОКИ\Картинки для детей\вещи\img9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952333">
            <a:off x="5781141" y="4647731"/>
            <a:ext cx="1756013" cy="154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E:\ДЛЯ НАЧАЛКИ УРОКИ\Картинки для детей\вещи\db-5-04.png"/>
          <p:cNvPicPr>
            <a:picLocks noChangeAspect="1" noChangeArrowheads="1"/>
          </p:cNvPicPr>
          <p:nvPr/>
        </p:nvPicPr>
        <p:blipFill>
          <a:blip r:embed="rId8" cstate="email"/>
          <a:srcRect l="15408" r="17825"/>
          <a:stretch>
            <a:fillRect/>
          </a:stretch>
        </p:blipFill>
        <p:spPr bwMode="auto">
          <a:xfrm>
            <a:off x="1547664" y="2564904"/>
            <a:ext cx="1008112" cy="92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E:\ДЛЯ НАЧАЛКИ УРОКИ\Картинки для детей\вещи\0_7650a_4e356998_S.jpg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3968" y="3933056"/>
            <a:ext cx="952500" cy="539750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3347864" y="5517232"/>
            <a:ext cx="2088232" cy="72008"/>
          </a:xfrm>
          <a:prstGeom prst="straightConnector1">
            <a:avLst/>
          </a:prstGeom>
          <a:ln w="762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699792" y="3212976"/>
            <a:ext cx="2952328" cy="2016224"/>
          </a:xfrm>
          <a:prstGeom prst="straightConnector1">
            <a:avLst/>
          </a:prstGeom>
          <a:ln w="762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ДЛЯ НАЧАЛКИ УРОКИ\Картинки для детей\фон\фон с поляной\7519bcd8c322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476672"/>
          <a:ext cx="8208912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15361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61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01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3556" name="Picture 4" descr="H:\ДЛЯ НАЧАЛКИ УРОКИ\Картинки для детей\животные\грызуны\мышата\23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3501008"/>
            <a:ext cx="1450895" cy="1610494"/>
          </a:xfrm>
          <a:prstGeom prst="rect">
            <a:avLst/>
          </a:prstGeom>
          <a:noFill/>
        </p:spPr>
      </p:pic>
      <p:pic>
        <p:nvPicPr>
          <p:cNvPr id="8" name="Picture 4" descr="H:\ДЛЯ НАЧАЛКИ УРОКИ\Картинки для детей\животные\грызуны\мышата\23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013176"/>
            <a:ext cx="1450895" cy="1610494"/>
          </a:xfrm>
          <a:prstGeom prst="rect">
            <a:avLst/>
          </a:prstGeom>
          <a:noFill/>
        </p:spPr>
      </p:pic>
      <p:pic>
        <p:nvPicPr>
          <p:cNvPr id="9" name="Picture 4" descr="H:\ДЛЯ НАЧАЛКИ УРОКИ\Картинки для детей\животные\грызуны\мышата\23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5013176"/>
            <a:ext cx="1515768" cy="1682502"/>
          </a:xfrm>
          <a:prstGeom prst="rect">
            <a:avLst/>
          </a:prstGeom>
          <a:noFill/>
        </p:spPr>
      </p:pic>
      <p:pic>
        <p:nvPicPr>
          <p:cNvPr id="10" name="Picture 3" descr="H:\ДЛЯ НАЧАЛКИ УРОКИ\Картинки для детей\мультики\смесь\маг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27776" y="4456203"/>
            <a:ext cx="2016224" cy="2401797"/>
          </a:xfrm>
          <a:prstGeom prst="rect">
            <a:avLst/>
          </a:prstGeom>
          <a:noFill/>
        </p:spPr>
      </p:pic>
      <p:pic>
        <p:nvPicPr>
          <p:cNvPr id="23557" name="Picture 5" descr="H:\ДЛЯ НАЧАЛКИ УРОКИ\Картинки для детей\животные\грызуны\мышата\124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1886229"/>
            <a:ext cx="1544960" cy="1722630"/>
          </a:xfrm>
          <a:prstGeom prst="rect">
            <a:avLst/>
          </a:prstGeom>
          <a:noFill/>
        </p:spPr>
      </p:pic>
      <p:pic>
        <p:nvPicPr>
          <p:cNvPr id="12" name="Picture 5" descr="H:\ДЛЯ НАЧАЛКИ УРОКИ\Картинки для детей\животные\грызуны\мышата\124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3573016"/>
            <a:ext cx="1452932" cy="1620019"/>
          </a:xfrm>
          <a:prstGeom prst="rect">
            <a:avLst/>
          </a:prstGeom>
          <a:noFill/>
        </p:spPr>
      </p:pic>
      <p:pic>
        <p:nvPicPr>
          <p:cNvPr id="13" name="Picture 5" descr="H:\ДЛЯ НАЧАЛКИ УРОКИ\Картинки для детей\животные\грызуны\мышата\124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920" y="5157192"/>
            <a:ext cx="1368152" cy="1525489"/>
          </a:xfrm>
          <a:prstGeom prst="rect">
            <a:avLst/>
          </a:prstGeom>
          <a:noFill/>
        </p:spPr>
      </p:pic>
      <p:pic>
        <p:nvPicPr>
          <p:cNvPr id="23558" name="Picture 6" descr="H:\ДЛЯ НАЧАЛКИ УРОКИ\Картинки для детей\животные\грызуны\мышата\11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584" y="548680"/>
            <a:ext cx="1356320" cy="1356320"/>
          </a:xfrm>
          <a:prstGeom prst="rect">
            <a:avLst/>
          </a:prstGeom>
          <a:noFill/>
        </p:spPr>
      </p:pic>
      <p:pic>
        <p:nvPicPr>
          <p:cNvPr id="15" name="Picture 6" descr="H:\ДЛЯ НАЧАЛКИ УРОКИ\Картинки для детей\животные\грызуны\мышата\11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60232" y="3645024"/>
            <a:ext cx="1472952" cy="1472952"/>
          </a:xfrm>
          <a:prstGeom prst="rect">
            <a:avLst/>
          </a:prstGeom>
          <a:noFill/>
        </p:spPr>
      </p:pic>
      <p:pic>
        <p:nvPicPr>
          <p:cNvPr id="16" name="Picture 6" descr="H:\ДЛЯ НАЧАЛКИ УРОКИ\Картинки для детей\животные\грызуны\мышата\11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6136" y="5085184"/>
            <a:ext cx="1544960" cy="1544960"/>
          </a:xfrm>
          <a:prstGeom prst="rect">
            <a:avLst/>
          </a:prstGeom>
          <a:noFill/>
        </p:spPr>
      </p:pic>
      <p:pic>
        <p:nvPicPr>
          <p:cNvPr id="23559" name="Picture 7" descr="H:\ДЛЯ НАЧАЛКИ УРОКИ\Картинки для детей\животные\грызуны\мышата\33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88424" y="4797152"/>
            <a:ext cx="952500" cy="1038225"/>
          </a:xfrm>
          <a:prstGeom prst="rect">
            <a:avLst/>
          </a:prstGeom>
          <a:noFill/>
        </p:spPr>
      </p:pic>
      <p:pic>
        <p:nvPicPr>
          <p:cNvPr id="17" name="Picture 5" descr="H:\ДЛЯ НАЧАЛКИ УРОКИ\Картинки для детей\животные\грызуны\мышата\124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5157192"/>
            <a:ext cx="1368152" cy="1525489"/>
          </a:xfrm>
          <a:prstGeom prst="rect">
            <a:avLst/>
          </a:prstGeom>
          <a:noFill/>
        </p:spPr>
      </p:pic>
      <p:pic>
        <p:nvPicPr>
          <p:cNvPr id="18" name="Picture 6" descr="H:\ДЛЯ НАЧАЛКИ УРОКИ\Картинки для детей\животные\грызуны\мышата\11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4048" y="5157192"/>
            <a:ext cx="1544960" cy="154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ЛЯ НАЧАЛКИ УРОКИ\Картинки для детей\фон\в помещении\кухня\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:\ДЛЯ НАЧАЛКИ УРОКИ\Картинки для детей\животные\грызуны\мышата\23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4221088"/>
            <a:ext cx="2164487" cy="2402582"/>
          </a:xfrm>
          <a:prstGeom prst="rect">
            <a:avLst/>
          </a:prstGeom>
          <a:noFill/>
        </p:spPr>
      </p:pic>
      <p:pic>
        <p:nvPicPr>
          <p:cNvPr id="4" name="Picture 3" descr="E:\ДЛЯ НАЧАЛКИ УРОКИ\Картинки для детей\животные\грызуны\мышата\1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3068960"/>
            <a:ext cx="2049016" cy="2049016"/>
          </a:xfrm>
          <a:prstGeom prst="rect">
            <a:avLst/>
          </a:prstGeom>
          <a:noFill/>
        </p:spPr>
      </p:pic>
      <p:pic>
        <p:nvPicPr>
          <p:cNvPr id="5" name="Picture 11" descr="E:\ДЛЯ НАЧАЛКИ УРОКИ\Картинки для детей\животные\грызуны\мышата\124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251520" y="2420888"/>
            <a:ext cx="2121024" cy="2364941"/>
          </a:xfrm>
          <a:prstGeom prst="rect">
            <a:avLst/>
          </a:prstGeom>
          <a:noFill/>
        </p:spPr>
      </p:pic>
      <p:pic>
        <p:nvPicPr>
          <p:cNvPr id="1028" name="Picture 4" descr="E:\ДЛЯ НАЧАЛКИ УРОКИ\Картинки для детей\наборы\посудв\0_5e593_f13911a1_M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7704" y="2060848"/>
            <a:ext cx="1512168" cy="1760984"/>
          </a:xfrm>
          <a:prstGeom prst="rect">
            <a:avLst/>
          </a:prstGeom>
          <a:noFill/>
        </p:spPr>
      </p:pic>
      <p:pic>
        <p:nvPicPr>
          <p:cNvPr id="1029" name="Picture 5" descr="E:\ДЛЯ НАЧАЛКИ УРОКИ\Картинки для детей\наборы\посудв\0_702ac_9c0c57c_M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07904" y="3429000"/>
            <a:ext cx="1152128" cy="610628"/>
          </a:xfrm>
          <a:prstGeom prst="rect">
            <a:avLst/>
          </a:prstGeom>
          <a:noFill/>
        </p:spPr>
      </p:pic>
      <p:pic>
        <p:nvPicPr>
          <p:cNvPr id="1030" name="Picture 6" descr="E:\ДЛЯ НАЧАЛКИ УРОКИ\Картинки для детей\наборы\посудв\0_702b3_7af5fce2_M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55776" y="3140968"/>
            <a:ext cx="1145540" cy="977528"/>
          </a:xfrm>
          <a:prstGeom prst="rect">
            <a:avLst/>
          </a:prstGeom>
          <a:noFill/>
        </p:spPr>
      </p:pic>
      <p:pic>
        <p:nvPicPr>
          <p:cNvPr id="1031" name="Picture 7" descr="E:\ДЛЯ НАЧАЛКИ УРОКИ\Картинки для детей\наборы\посудв\0_702de_2db45948_M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11960" y="2492896"/>
            <a:ext cx="1440160" cy="92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0" y="-1"/>
          <a:ext cx="9144000" cy="6869151"/>
        </p:xfrm>
        <a:graphic>
          <a:graphicData uri="http://schemas.openxmlformats.org/presentationml/2006/ole">
            <p:oleObj spid="_x0000_s4097" name="Слайд" r:id="rId3" imgW="4570501" imgH="3427400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ЛЯ НАЧАЛКИ УРОКИ\Картинки для детей\наборы\фоны\0_6c0c0_3e03a411_M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" name="Picture 3" descr="H:\ДЛЯ НАЧАЛКИ УРОКИ\Картинки для детей\мультики\смесь\маг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7" y="3789040"/>
            <a:ext cx="2258017" cy="2689829"/>
          </a:xfrm>
          <a:prstGeom prst="rect">
            <a:avLst/>
          </a:prstGeom>
          <a:noFill/>
        </p:spPr>
      </p:pic>
      <p:pic>
        <p:nvPicPr>
          <p:cNvPr id="22" name="Picture 4" descr="E:\ДЛЯ НАЧАЛКИ УРОКИ\Картинки для детей\посуда\0_58ada_36848dac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1988840"/>
            <a:ext cx="2520280" cy="1803510"/>
          </a:xfrm>
          <a:prstGeom prst="rect">
            <a:avLst/>
          </a:prstGeom>
          <a:noFill/>
        </p:spPr>
      </p:pic>
      <p:pic>
        <p:nvPicPr>
          <p:cNvPr id="23" name="Picture 4" descr="E:\ДЛЯ НАЧАЛКИ УРОКИ\Картинки для детей\посуда\0_58ada_36848dac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476672"/>
            <a:ext cx="2314403" cy="1656184"/>
          </a:xfrm>
          <a:prstGeom prst="rect">
            <a:avLst/>
          </a:prstGeom>
          <a:noFill/>
        </p:spPr>
      </p:pic>
      <p:pic>
        <p:nvPicPr>
          <p:cNvPr id="24" name="Picture 3" descr="E:\ДЛЯ НАЧАЛКИ УРОКИ\Картинки для детей\посуда\0_58ad9_f1ce46cf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88" y="3717032"/>
            <a:ext cx="1905000" cy="1397000"/>
          </a:xfrm>
          <a:prstGeom prst="rect">
            <a:avLst/>
          </a:prstGeom>
          <a:noFill/>
        </p:spPr>
      </p:pic>
      <p:pic>
        <p:nvPicPr>
          <p:cNvPr id="25" name="Picture 2" descr="E:\ДЛЯ НАЧАЛКИ УРОКИ\Картинки для детей\посуда\0_58ad8_e422079b_S.jp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548680"/>
            <a:ext cx="3406533" cy="2952328"/>
          </a:xfrm>
          <a:prstGeom prst="rect">
            <a:avLst/>
          </a:prstGeom>
          <a:noFill/>
        </p:spPr>
      </p:pic>
      <p:pic>
        <p:nvPicPr>
          <p:cNvPr id="26" name="Picture 4" descr="E:\ДЛЯ НАЧАЛКИ УРОКИ\Картинки для детей\посуда\0_58ada_36848dac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3789040"/>
            <a:ext cx="2408131" cy="1723256"/>
          </a:xfrm>
          <a:prstGeom prst="rect">
            <a:avLst/>
          </a:prstGeom>
          <a:noFill/>
        </p:spPr>
      </p:pic>
      <p:pic>
        <p:nvPicPr>
          <p:cNvPr id="2067" name="Picture 19" descr="E:\ДЛЯ НАЧАЛКИ УРОКИ\Картинки для детей\посуда\0_70296_347cddb_M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847" y="5373216"/>
            <a:ext cx="3276365" cy="786327"/>
          </a:xfrm>
          <a:prstGeom prst="rect">
            <a:avLst/>
          </a:prstGeom>
          <a:noFill/>
        </p:spPr>
      </p:pic>
      <p:pic>
        <p:nvPicPr>
          <p:cNvPr id="2068" name="Picture 20" descr="E:\ДЛЯ НАЧАЛКИ УРОКИ\Картинки для детей\посуда\0_70325_b995cb86_M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15616" y="3068960"/>
            <a:ext cx="1116869" cy="2769096"/>
          </a:xfrm>
          <a:prstGeom prst="rect">
            <a:avLst/>
          </a:prstGeom>
          <a:noFill/>
        </p:spPr>
      </p:pic>
      <p:pic>
        <p:nvPicPr>
          <p:cNvPr id="2069" name="Picture 21" descr="E:\ДЛЯ НАЧАЛКИ УРОКИ\Картинки для детей\посуда\0_7032c_35d857d2_M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44208" y="3356992"/>
            <a:ext cx="928384" cy="2193032"/>
          </a:xfrm>
          <a:prstGeom prst="rect">
            <a:avLst/>
          </a:prstGeom>
          <a:noFill/>
        </p:spPr>
      </p:pic>
      <p:pic>
        <p:nvPicPr>
          <p:cNvPr id="2070" name="Picture 22" descr="E:\ДЛЯ НАЧАЛКИ УРОКИ\Картинки для детей\посуда\0_5e599_b9eaa951_M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00192" y="1556792"/>
            <a:ext cx="1760984" cy="1760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E:\ДЛЯ НАЧАЛКИ УРОКИ\Картинки для детей\фон\школьные фоны\385e22585abb.png"/>
          <p:cNvPicPr>
            <a:picLocks noChangeAspect="1" noChangeArrowheads="1"/>
          </p:cNvPicPr>
          <p:nvPr/>
        </p:nvPicPr>
        <p:blipFill>
          <a:blip r:embed="rId2" cstate="email"/>
          <a:srcRect l="9051" r="10626"/>
          <a:stretch>
            <a:fillRect/>
          </a:stretch>
        </p:blipFill>
        <p:spPr bwMode="auto">
          <a:xfrm>
            <a:off x="0" y="0"/>
            <a:ext cx="9146774" cy="685800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03648" y="1052735"/>
          <a:ext cx="6552729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43"/>
                <a:gridCol w="2184243"/>
                <a:gridCol w="2184243"/>
              </a:tblGrid>
              <a:tr h="1728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81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8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3012" name="Picture 4" descr="E:\ДЛЯ НАЧАЛКИ УРОКИ\Картинки для детей\посуда\0_58ada_36848dac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2924944"/>
            <a:ext cx="1905000" cy="1363216"/>
          </a:xfrm>
          <a:prstGeom prst="rect">
            <a:avLst/>
          </a:prstGeom>
          <a:noFill/>
        </p:spPr>
      </p:pic>
      <p:pic>
        <p:nvPicPr>
          <p:cNvPr id="11" name="Picture 4" descr="E:\ДЛЯ НАЧАЛКИ УРОКИ\Картинки для детей\посуда\0_58ada_36848dac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1196752"/>
            <a:ext cx="1905000" cy="1363216"/>
          </a:xfrm>
          <a:prstGeom prst="rect">
            <a:avLst/>
          </a:prstGeom>
          <a:noFill/>
        </p:spPr>
      </p:pic>
      <p:pic>
        <p:nvPicPr>
          <p:cNvPr id="43011" name="Picture 3" descr="E:\ДЛЯ НАЧАЛКИ УРОКИ\Картинки для детей\посуда\0_58ad9_f1ce46cf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229200"/>
            <a:ext cx="1905000" cy="1397000"/>
          </a:xfrm>
          <a:prstGeom prst="rect">
            <a:avLst/>
          </a:prstGeom>
          <a:noFill/>
        </p:spPr>
      </p:pic>
      <p:pic>
        <p:nvPicPr>
          <p:cNvPr id="43010" name="Picture 2" descr="E:\ДЛЯ НАЧАЛКИ УРОКИ\Картинки для детей\посуда\0_58ad8_e422079b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4437112"/>
            <a:ext cx="2016224" cy="1747394"/>
          </a:xfrm>
          <a:prstGeom prst="rect">
            <a:avLst/>
          </a:prstGeom>
          <a:noFill/>
        </p:spPr>
      </p:pic>
      <p:pic>
        <p:nvPicPr>
          <p:cNvPr id="12" name="Picture 2" descr="E:\ДЛЯ НАЧАЛКИ УРОКИ\Картинки для детей\посуда\0_58ad8_e422079b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8" y="2852936"/>
            <a:ext cx="2016224" cy="1747394"/>
          </a:xfrm>
          <a:prstGeom prst="rect">
            <a:avLst/>
          </a:prstGeom>
          <a:noFill/>
        </p:spPr>
      </p:pic>
      <p:pic>
        <p:nvPicPr>
          <p:cNvPr id="13" name="Picture 2" descr="E:\ДЛЯ НАЧАЛКИ УРОКИ\Картинки для детей\посуда\0_58ad8_e422079b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1124744"/>
            <a:ext cx="2016224" cy="1747394"/>
          </a:xfrm>
          <a:prstGeom prst="rect">
            <a:avLst/>
          </a:prstGeom>
          <a:noFill/>
        </p:spPr>
      </p:pic>
      <p:pic>
        <p:nvPicPr>
          <p:cNvPr id="43015" name="Picture 7" descr="E:\ДЛЯ НАЧАЛКИ УРОКИ\Картинки для детей\еда\еда\0_5e59d_ff7dac20_M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79712" y="1124744"/>
            <a:ext cx="1172291" cy="1584176"/>
          </a:xfrm>
          <a:prstGeom prst="rect">
            <a:avLst/>
          </a:prstGeom>
          <a:noFill/>
        </p:spPr>
      </p:pic>
      <p:pic>
        <p:nvPicPr>
          <p:cNvPr id="43017" name="Picture 9" descr="E:\ДЛЯ НАЧАЛКИ УРОКИ\Картинки для детей\еда\еда\0_7029c_53e75b52_M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168" y="2780928"/>
            <a:ext cx="1356151" cy="1440160"/>
          </a:xfrm>
          <a:prstGeom prst="rect">
            <a:avLst/>
          </a:prstGeom>
          <a:noFill/>
        </p:spPr>
      </p:pic>
      <p:pic>
        <p:nvPicPr>
          <p:cNvPr id="43016" name="Picture 8" descr="E:\ДЛЯ НАЧАЛКИ УРОКИ\Картинки для детей\еда\еда\0_6a462_6d92c498_M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19865" y="5109442"/>
            <a:ext cx="1224135" cy="1748558"/>
          </a:xfrm>
          <a:prstGeom prst="rect">
            <a:avLst/>
          </a:prstGeom>
          <a:noFill/>
        </p:spPr>
      </p:pic>
      <p:pic>
        <p:nvPicPr>
          <p:cNvPr id="14" name="Picture 4" descr="E:\ДЛЯ НАЧАЛКИ УРОКИ\Картинки для детей\посуда\0_58ada_36848dac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5494784"/>
            <a:ext cx="1905000" cy="1363216"/>
          </a:xfrm>
          <a:prstGeom prst="rect">
            <a:avLst/>
          </a:prstGeom>
          <a:noFill/>
        </p:spPr>
      </p:pic>
      <p:pic>
        <p:nvPicPr>
          <p:cNvPr id="15" name="Picture 2" descr="E:\ДЛЯ НАЧАЛКИ УРОКИ\Картинки для детей\посуда\0_58ad8_e422079b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5085184"/>
            <a:ext cx="2294816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ДЛЯ НАЧАЛКИ УРОКИ\Картинки для детей\фон\школьные фоны\фон объявлен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E:\ДЛЯ НАЧАЛКИ УРОКИ\Картинки для детей\еда\0_90aeb_78c02f9f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4077072"/>
            <a:ext cx="517865" cy="504056"/>
          </a:xfrm>
          <a:prstGeom prst="rect">
            <a:avLst/>
          </a:prstGeom>
          <a:noFill/>
        </p:spPr>
      </p:pic>
      <p:pic>
        <p:nvPicPr>
          <p:cNvPr id="5" name="Picture 4" descr="E:\ДЛЯ НАЧАЛКИ УРОКИ\Картинки для детей\еда\0_90aeb_78c02f9f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4653136"/>
            <a:ext cx="656576" cy="6390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422108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01317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522920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E:\ДЛЯ НАЧАЛКИ УРОКИ\Картинки для детей\еда\0_90ae4_910c67e3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2564904"/>
            <a:ext cx="501650" cy="952500"/>
          </a:xfrm>
          <a:prstGeom prst="rect">
            <a:avLst/>
          </a:prstGeom>
          <a:noFill/>
        </p:spPr>
      </p:pic>
      <p:pic>
        <p:nvPicPr>
          <p:cNvPr id="1030" name="Picture 6" descr="E:\ДЛЯ НАЧАЛКИ УРОКИ\Картинки для детей\вещи\metla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2132856"/>
            <a:ext cx="503684" cy="1581420"/>
          </a:xfrm>
          <a:prstGeom prst="rect">
            <a:avLst/>
          </a:prstGeom>
          <a:noFill/>
        </p:spPr>
      </p:pic>
      <p:pic>
        <p:nvPicPr>
          <p:cNvPr id="1031" name="Picture 7" descr="E:\ДЛЯ НАЧАЛКИ УРОКИ\Картинки для детей\вещи\img9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952333">
            <a:off x="5781141" y="4647731"/>
            <a:ext cx="1756013" cy="154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E:\ДЛЯ НАЧАЛКИ УРОКИ\Картинки для детей\вещи\db-5-04.png"/>
          <p:cNvPicPr>
            <a:picLocks noChangeAspect="1" noChangeArrowheads="1"/>
          </p:cNvPicPr>
          <p:nvPr/>
        </p:nvPicPr>
        <p:blipFill>
          <a:blip r:embed="rId8" cstate="email"/>
          <a:srcRect l="15408" r="17825"/>
          <a:stretch>
            <a:fillRect/>
          </a:stretch>
        </p:blipFill>
        <p:spPr bwMode="auto">
          <a:xfrm>
            <a:off x="1547664" y="2564904"/>
            <a:ext cx="1008112" cy="92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E:\ДЛЯ НАЧАЛКИ УРОКИ\Картинки для детей\вещи\0_7650a_4e356998_S.jpg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3968" y="3933056"/>
            <a:ext cx="952500" cy="539750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3347864" y="5517232"/>
            <a:ext cx="2088232" cy="72008"/>
          </a:xfrm>
          <a:prstGeom prst="straightConnector1">
            <a:avLst/>
          </a:prstGeom>
          <a:ln w="762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699792" y="3212976"/>
            <a:ext cx="2952328" cy="2016224"/>
          </a:xfrm>
          <a:prstGeom prst="straightConnector1">
            <a:avLst/>
          </a:prstGeom>
          <a:ln w="762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699792" y="3284984"/>
            <a:ext cx="4464496" cy="648072"/>
          </a:xfrm>
          <a:prstGeom prst="straightConnector1">
            <a:avLst/>
          </a:prstGeom>
          <a:ln w="762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авнобедренный треугольник 17"/>
          <p:cNvSpPr/>
          <p:nvPr/>
        </p:nvSpPr>
        <p:spPr>
          <a:xfrm>
            <a:off x="7020272" y="3717032"/>
            <a:ext cx="504056" cy="648072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08304" y="3861048"/>
            <a:ext cx="432048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ДЛЯ НАЧАЛКИ УРОКИ\Картинки для детей\фон\школа предметы\95d91e0705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683568" y="692695"/>
            <a:ext cx="3528392" cy="5112569"/>
            <a:chOff x="683568" y="692695"/>
            <a:chExt cx="3528392" cy="5112569"/>
          </a:xfrm>
        </p:grpSpPr>
        <p:pic>
          <p:nvPicPr>
            <p:cNvPr id="25603" name="Picture 3" descr="H:\ДЛЯ НАЧАЛКИ УРОКИ\Картинки для детей\форма\b8f7f69082cd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83568" y="692695"/>
              <a:ext cx="3528392" cy="5112569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1907704" y="1988840"/>
              <a:ext cx="1152128" cy="244827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?</a:t>
              </a:r>
              <a:endPara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3" descr="H:\ДЛЯ НАЧАЛКИ УРОКИ\Картинки для детей\мультики\смесь\маг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836712"/>
            <a:ext cx="3285636" cy="3913965"/>
          </a:xfrm>
          <a:prstGeom prst="rect">
            <a:avLst/>
          </a:prstGeom>
          <a:noFill/>
        </p:spPr>
      </p:pic>
      <p:pic>
        <p:nvPicPr>
          <p:cNvPr id="7" name="Picture 5" descr="H:\ДЛЯ НАЧАЛКИ УРОКИ\Картинки для детей\животные\грызуны\мышата\124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4509120"/>
            <a:ext cx="19050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ЛЯ НАЧАЛКИ УРОКИ\Картинки для детей\фон\школа предметы\95d91e0705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H:\ДЛЯ НАЧАЛКИ УРОКИ\Картинки для детей\форма\e13a78160ec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32656"/>
            <a:ext cx="3528392" cy="5976664"/>
          </a:xfrm>
          <a:prstGeom prst="rect">
            <a:avLst/>
          </a:prstGeom>
          <a:noFill/>
        </p:spPr>
      </p:pic>
      <p:pic>
        <p:nvPicPr>
          <p:cNvPr id="26628" name="Picture 4" descr="H:\ДЛЯ НАЧАЛКИ УРОКИ\Картинки для детей\обработка\предметы\коробки\6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844824"/>
            <a:ext cx="2000222" cy="2880320"/>
          </a:xfrm>
          <a:prstGeom prst="rect">
            <a:avLst/>
          </a:prstGeom>
          <a:noFill/>
        </p:spPr>
      </p:pic>
      <p:pic>
        <p:nvPicPr>
          <p:cNvPr id="8" name="Picture 3" descr="H:\ДЛЯ НАЧАЛКИ УРОКИ\Картинки для детей\мультики\смесь\маг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2492896"/>
            <a:ext cx="3285636" cy="3913965"/>
          </a:xfrm>
          <a:prstGeom prst="rect">
            <a:avLst/>
          </a:prstGeom>
          <a:noFill/>
        </p:spPr>
      </p:pic>
      <p:pic>
        <p:nvPicPr>
          <p:cNvPr id="9" name="Picture 4" descr="H:\ДЛЯ НАЧАЛКИ УРОКИ\Картинки для детей\животные\грызуны\мышата\234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7904" y="4365104"/>
            <a:ext cx="19050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ЛЯ НАЧАЛКИ УРОКИ\Картинки для детей\фон\школа предметы\95d91e0705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:\ДЛЯ НАЧАЛКИ УРОКИ\Картинки для детей\форма\f3a3780af30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76672"/>
            <a:ext cx="3600400" cy="5976664"/>
          </a:xfrm>
          <a:prstGeom prst="rect">
            <a:avLst/>
          </a:prstGeom>
          <a:noFill/>
        </p:spPr>
      </p:pic>
      <p:pic>
        <p:nvPicPr>
          <p:cNvPr id="28675" name="Picture 3" descr="H:\ДЛЯ НАЧАЛКИ УРОКИ\Картинки для детей\посуда\0_58af1_e7240a20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2060848"/>
            <a:ext cx="2016224" cy="2223776"/>
          </a:xfrm>
          <a:prstGeom prst="rect">
            <a:avLst/>
          </a:prstGeom>
          <a:noFill/>
        </p:spPr>
      </p:pic>
      <p:pic>
        <p:nvPicPr>
          <p:cNvPr id="28676" name="Picture 4" descr="H:\ДЛЯ НАЧАЛКИ УРОКИ\Картинки для детей\посуда\0_58ac8_eda57798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1700808"/>
            <a:ext cx="1696508" cy="2232248"/>
          </a:xfrm>
          <a:prstGeom prst="rect">
            <a:avLst/>
          </a:prstGeom>
          <a:noFill/>
        </p:spPr>
      </p:pic>
      <p:pic>
        <p:nvPicPr>
          <p:cNvPr id="28677" name="Picture 5" descr="H:\ДЛЯ НАЧАЛКИ УРОКИ\Картинки для детей\детские\futbalma4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2708920"/>
            <a:ext cx="1282788" cy="1265684"/>
          </a:xfrm>
          <a:prstGeom prst="rect">
            <a:avLst/>
          </a:prstGeom>
          <a:noFill/>
        </p:spPr>
      </p:pic>
      <p:pic>
        <p:nvPicPr>
          <p:cNvPr id="7" name="Picture 3" descr="H:\ДЛЯ НАЧАЛКИ УРОКИ\Картинки для детей\мультики\смесь\маг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8104" y="2492896"/>
            <a:ext cx="3285636" cy="3913965"/>
          </a:xfrm>
          <a:prstGeom prst="rect">
            <a:avLst/>
          </a:prstGeom>
          <a:noFill/>
        </p:spPr>
      </p:pic>
      <p:pic>
        <p:nvPicPr>
          <p:cNvPr id="8" name="Picture 6" descr="H:\ДЛЯ НАЧАЛКИ УРОКИ\Картинки для детей\животные\грызуны\мышата\11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07904" y="465313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ЛЯ НАЧАЛКИ УРОКИ\Картинки для детей\фон\школа предметы\95d91e0705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H:\ДЛЯ НАЧАЛКИ УРОКИ\Картинки для детей\мультики\смесь\маг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2492896"/>
            <a:ext cx="3285636" cy="3913965"/>
          </a:xfrm>
          <a:prstGeom prst="rect">
            <a:avLst/>
          </a:prstGeom>
          <a:noFill/>
        </p:spPr>
      </p:pic>
      <p:pic>
        <p:nvPicPr>
          <p:cNvPr id="29698" name="Picture 2" descr="H:\ДЛЯ НАЧАЛКИ УРОКИ\Картинки для детей\мебель\krovat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1052736"/>
            <a:ext cx="2743200" cy="1905000"/>
          </a:xfrm>
          <a:prstGeom prst="rect">
            <a:avLst/>
          </a:prstGeom>
          <a:noFill/>
        </p:spPr>
      </p:pic>
      <p:pic>
        <p:nvPicPr>
          <p:cNvPr id="29699" name="Picture 3" descr="H:\ДЛЯ НАЧАЛКИ УРОКИ\Картинки для детей\мебель\kreslo_ka4alka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95536" y="4293096"/>
            <a:ext cx="1898180" cy="1722190"/>
          </a:xfrm>
          <a:prstGeom prst="rect">
            <a:avLst/>
          </a:prstGeom>
          <a:noFill/>
        </p:spPr>
      </p:pic>
      <p:pic>
        <p:nvPicPr>
          <p:cNvPr id="29700" name="Picture 4" descr="H:\ДЛЯ НАЧАЛКИ УРОКИ\Картинки для детей\мебель\shkaf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332656"/>
            <a:ext cx="2039056" cy="3096344"/>
          </a:xfrm>
          <a:prstGeom prst="rect">
            <a:avLst/>
          </a:prstGeom>
          <a:noFill/>
        </p:spPr>
      </p:pic>
      <p:pic>
        <p:nvPicPr>
          <p:cNvPr id="9" name="Picture 3" descr="H:\ДЛЯ НАЧАЛКИ УРОКИ\Картинки для детей\мебель\kreslo_ka4alka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8" y="3573016"/>
            <a:ext cx="1898180" cy="1722190"/>
          </a:xfrm>
          <a:prstGeom prst="rect">
            <a:avLst/>
          </a:prstGeom>
          <a:noFill/>
        </p:spPr>
      </p:pic>
      <p:pic>
        <p:nvPicPr>
          <p:cNvPr id="29701" name="Picture 5" descr="H:\ДЛЯ НАЧАЛКИ УРОКИ\Картинки для детей\мебель\0_58aff_b5fe94b6_S.jp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59632" y="3356992"/>
            <a:ext cx="3086057" cy="2448272"/>
          </a:xfrm>
          <a:prstGeom prst="rect">
            <a:avLst/>
          </a:prstGeom>
          <a:noFill/>
        </p:spPr>
      </p:pic>
      <p:pic>
        <p:nvPicPr>
          <p:cNvPr id="10" name="Picture 4" descr="H:\ДЛЯ НАЧАЛКИ УРОКИ\Картинки для детей\животные\грызуны\мышата\234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51920" y="0"/>
            <a:ext cx="1905000" cy="2114550"/>
          </a:xfrm>
          <a:prstGeom prst="rect">
            <a:avLst/>
          </a:prstGeom>
          <a:noFill/>
        </p:spPr>
      </p:pic>
      <p:pic>
        <p:nvPicPr>
          <p:cNvPr id="11" name="Picture 5" descr="H:\ДЛЯ НАЧАЛКИ УРОКИ\Картинки для детей\животные\грызуны\мышата\124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27984" y="4719383"/>
            <a:ext cx="1328936" cy="1481764"/>
          </a:xfrm>
          <a:prstGeom prst="rect">
            <a:avLst/>
          </a:prstGeom>
          <a:noFill/>
        </p:spPr>
      </p:pic>
      <p:pic>
        <p:nvPicPr>
          <p:cNvPr id="12" name="Picture 6" descr="H:\ДЛЯ НАЧАЛКИ УРОКИ\Картинки для детей\животные\грызуны\мышата\11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5576" y="3933056"/>
            <a:ext cx="1616968" cy="16169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236296" y="260648"/>
            <a:ext cx="1152128" cy="2448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ДЛЯ НАЧАЛКИ УРОКИ\Картинки для детей\фон\школьные фоны\фон объявлен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E:\ДЛЯ НАЧАЛКИ УРОКИ\Картинки для детей\еда\0_90aeb_78c02f9f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4077072"/>
            <a:ext cx="517865" cy="504056"/>
          </a:xfrm>
          <a:prstGeom prst="rect">
            <a:avLst/>
          </a:prstGeom>
          <a:noFill/>
        </p:spPr>
      </p:pic>
      <p:pic>
        <p:nvPicPr>
          <p:cNvPr id="5" name="Picture 4" descr="E:\ДЛЯ НАЧАЛКИ УРОКИ\Картинки для детей\еда\0_90aeb_78c02f9f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4653136"/>
            <a:ext cx="656576" cy="6390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422108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01317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522920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E:\ДЛЯ НАЧАЛКИ УРОКИ\Картинки для детей\вещи\img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52333">
            <a:off x="5781141" y="4647731"/>
            <a:ext cx="1756013" cy="154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E:\ДЛЯ НАЧАЛКИ УРОКИ\Картинки для детей\вещи\db-5-04.png"/>
          <p:cNvPicPr>
            <a:picLocks noChangeAspect="1" noChangeArrowheads="1"/>
          </p:cNvPicPr>
          <p:nvPr/>
        </p:nvPicPr>
        <p:blipFill>
          <a:blip r:embed="rId6" cstate="email"/>
          <a:srcRect l="15408" r="17825"/>
          <a:stretch>
            <a:fillRect/>
          </a:stretch>
        </p:blipFill>
        <p:spPr bwMode="auto">
          <a:xfrm>
            <a:off x="1547664" y="2564904"/>
            <a:ext cx="1008112" cy="92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E:\ДЛЯ НАЧАЛКИ УРОКИ\Картинки для детей\вещи\0_7650a_4e356998_S.jp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3968" y="3933056"/>
            <a:ext cx="952500" cy="539750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3347864" y="5517232"/>
            <a:ext cx="2088232" cy="72008"/>
          </a:xfrm>
          <a:prstGeom prst="straightConnector1">
            <a:avLst/>
          </a:prstGeom>
          <a:ln w="762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699792" y="3212976"/>
            <a:ext cx="2952328" cy="2016224"/>
          </a:xfrm>
          <a:prstGeom prst="straightConnector1">
            <a:avLst/>
          </a:prstGeom>
          <a:ln w="762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699792" y="3284984"/>
            <a:ext cx="4464496" cy="648072"/>
          </a:xfrm>
          <a:prstGeom prst="straightConnector1">
            <a:avLst/>
          </a:prstGeom>
          <a:ln w="762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авнобедренный треугольник 17"/>
          <p:cNvSpPr/>
          <p:nvPr/>
        </p:nvSpPr>
        <p:spPr>
          <a:xfrm>
            <a:off x="7020272" y="3717032"/>
            <a:ext cx="504056" cy="648072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08304" y="3861048"/>
            <a:ext cx="432048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 descr="E:\ДЛЯ НАЧАЛКИ УРОКИ\Картинки для детей\обработка\техника\комп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64088" y="2492896"/>
            <a:ext cx="1231716" cy="936104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flipH="1" flipV="1">
            <a:off x="6300192" y="3284984"/>
            <a:ext cx="720080" cy="432048"/>
          </a:xfrm>
          <a:prstGeom prst="straightConnector1">
            <a:avLst/>
          </a:prstGeom>
          <a:ln w="762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ДЛЯ НАЧАЛКИ УРОКИ\Картинки для детей\фон\школьные фоны\916d67ee25edt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H:\ДЛЯ НАЧАЛКИ УРОКИ\Картинки для детей\мультики\смесь\маг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1412776"/>
            <a:ext cx="2741602" cy="3265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ЛЯ НАЧАЛКИ УРОКИ\Картинки для детей\фон\школа предметы\1359995-930bac8083336c8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4222829"/>
            <a:ext cx="3168352" cy="646331"/>
          </a:xfrm>
          <a:prstGeom prst="rect">
            <a:avLst/>
          </a:prstGeom>
          <a:solidFill>
            <a:srgbClr val="FEF4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D2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Информатика</a:t>
            </a:r>
            <a:endParaRPr lang="ru-RU" sz="3600" dirty="0">
              <a:solidFill>
                <a:srgbClr val="D2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E:\ДЛЯ НАЧАЛКИ УРОКИ\Картинки для детей\животные\грызуны\мышата\1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3212976"/>
            <a:ext cx="2049016" cy="2049016"/>
          </a:xfrm>
          <a:prstGeom prst="rect">
            <a:avLst/>
          </a:prstGeom>
          <a:noFill/>
        </p:spPr>
      </p:pic>
      <p:pic>
        <p:nvPicPr>
          <p:cNvPr id="6" name="Picture 11" descr="E:\ДЛЯ НАЧАЛКИ УРОКИ\Картинки для детей\животные\грызуны\мышата\124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620688"/>
            <a:ext cx="1688976" cy="1883208"/>
          </a:xfrm>
          <a:prstGeom prst="rect">
            <a:avLst/>
          </a:prstGeom>
          <a:noFill/>
        </p:spPr>
      </p:pic>
      <p:pic>
        <p:nvPicPr>
          <p:cNvPr id="7" name="Picture 4" descr="H:\ДЛЯ НАЧАЛКИ УРОКИ\Картинки для детей\животные\грызуны\мышата\234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1844824"/>
            <a:ext cx="1645511" cy="18265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1556792"/>
            <a:ext cx="1944216" cy="646331"/>
          </a:xfrm>
          <a:prstGeom prst="rect">
            <a:avLst/>
          </a:prstGeom>
          <a:solidFill>
            <a:srgbClr val="FEF4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D2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Труд</a:t>
            </a:r>
            <a:endParaRPr lang="ru-RU" sz="3600" dirty="0">
              <a:solidFill>
                <a:srgbClr val="D2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ЛЯ НАЧАЛКИ УРОКИ\Картинки для детей\наборы\фоны\0_701b4_f101aabe_M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1" descr="E:\ДЛЯ НАЧАЛКИ УРОКИ\Картинки для детей\животные\грызуны\мышата\12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4509120"/>
            <a:ext cx="1905000" cy="2124075"/>
          </a:xfrm>
          <a:prstGeom prst="rect">
            <a:avLst/>
          </a:prstGeom>
          <a:noFill/>
        </p:spPr>
      </p:pic>
      <p:pic>
        <p:nvPicPr>
          <p:cNvPr id="3075" name="Picture 3" descr="E:\ДЛЯ НАЧАЛКИ УРОКИ\Картинки для детей\животные\грызуны\мышата\234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4509120"/>
            <a:ext cx="1905000" cy="2114550"/>
          </a:xfrm>
          <a:prstGeom prst="rect">
            <a:avLst/>
          </a:prstGeom>
          <a:noFill/>
        </p:spPr>
      </p:pic>
      <p:pic>
        <p:nvPicPr>
          <p:cNvPr id="3076" name="Picture 4" descr="E:\ДЛЯ НАЧАЛКИ УРОКИ\Картинки для детей\животные\грызуны\мышата\345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251520" y="5229200"/>
            <a:ext cx="1575821" cy="1378843"/>
          </a:xfrm>
          <a:prstGeom prst="rect">
            <a:avLst/>
          </a:prstGeom>
          <a:noFill/>
        </p:spPr>
      </p:pic>
      <p:pic>
        <p:nvPicPr>
          <p:cNvPr id="3078" name="Picture 6" descr="E:\ДЛЯ НАЧАЛКИ УРОКИ\Картинки для детей\животные\грызуны\мышата\11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79712" y="4797152"/>
            <a:ext cx="1760984" cy="1760984"/>
          </a:xfrm>
          <a:prstGeom prst="rect">
            <a:avLst/>
          </a:prstGeom>
          <a:noFill/>
        </p:spPr>
      </p:pic>
      <p:pic>
        <p:nvPicPr>
          <p:cNvPr id="3079" name="Picture 7" descr="E:\ДЛЯ НАЧАЛКИ УРОКИ\Картинки для детей\животные\грызуны\мышата\12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872" y="5013176"/>
            <a:ext cx="1518579" cy="1700808"/>
          </a:xfrm>
          <a:prstGeom prst="rect">
            <a:avLst/>
          </a:prstGeom>
          <a:noFill/>
        </p:spPr>
      </p:pic>
      <p:pic>
        <p:nvPicPr>
          <p:cNvPr id="9" name="Picture 3" descr="H:\ДЛЯ НАЧАЛКИ УРОКИ\Картинки для детей\мультики\смесь\маг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39952" y="3284984"/>
            <a:ext cx="1728192" cy="2058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Рисунок 4" descr="H:\для уроков Мастерская волшебника\4427_3.jpg"/>
            <p:cNvPicPr/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 descr="H:\ДЛЯ НАЧАЛКИ УРОКИ\Картинки для детей\животные\грызуны\мышата\11.gif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7544" y="2708920"/>
              <a:ext cx="2481064" cy="2481064"/>
            </a:xfrm>
            <a:prstGeom prst="rect">
              <a:avLst/>
            </a:prstGeom>
            <a:noFill/>
          </p:spPr>
        </p:pic>
        <p:pic>
          <p:nvPicPr>
            <p:cNvPr id="1031" name="Picture 7" descr="H:\ДЛЯ НАЧАЛКИ УРОКИ\Картинки для детей\животные\грызуны\мышата\123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12160" y="2852936"/>
              <a:ext cx="1905000" cy="213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:\ДЛЯ НАЧАЛКИ УРОКИ\Картинки для детей\животные\грызуны\мышата\12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3717032"/>
            <a:ext cx="1905000" cy="2124075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-180528" y="0"/>
            <a:ext cx="9324528" cy="6858000"/>
            <a:chOff x="-180528" y="0"/>
            <a:chExt cx="9324528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7410" name="Picture 2" descr="&amp;Kcy;&amp;acy;&amp;rcy;&amp;tcy;&amp;icy;&amp;ncy;&amp;kcy;&amp;acy; 35 &amp;icy;&amp;zcy; 165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pic>
            <p:nvPicPr>
              <p:cNvPr id="17412" name="Picture 4" descr="H:\ДЛЯ НАЧАЛКИ УРОКИ\Картинки для детей\животные\грызуны\мышата\222.gif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21166064">
                <a:off x="2537997" y="794211"/>
                <a:ext cx="1746441" cy="2115852"/>
              </a:xfrm>
              <a:prstGeom prst="rect">
                <a:avLst/>
              </a:prstGeom>
              <a:noFill/>
            </p:spPr>
          </p:pic>
          <p:pic>
            <p:nvPicPr>
              <p:cNvPr id="5" name="Picture 4" descr="H:\ДЛЯ НАЧАЛКИ УРОКИ\Картинки для детей\животные\грызуны\мышата\222.gif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572000" y="2924944"/>
                <a:ext cx="3816424" cy="3456384"/>
              </a:xfrm>
              <a:prstGeom prst="rect">
                <a:avLst/>
              </a:prstGeom>
              <a:noFill/>
            </p:spPr>
          </p:pic>
        </p:grpSp>
        <p:pic>
          <p:nvPicPr>
            <p:cNvPr id="17413" name="Picture 5" descr="H:\ДЛЯ НАЧАЛКИ УРОКИ\Картинки для детей\животные\грызуны\мышата\11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80528" y="4653136"/>
              <a:ext cx="2204864" cy="2204864"/>
            </a:xfrm>
            <a:prstGeom prst="rect">
              <a:avLst/>
            </a:prstGeom>
            <a:noFill/>
          </p:spPr>
        </p:pic>
        <p:pic>
          <p:nvPicPr>
            <p:cNvPr id="17414" name="Picture 6" descr="H:\ДЛЯ НАЧАЛКИ УРОКИ\Картинки для детей\животные\грызуны\мышата\124.gi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19872" y="3429000"/>
              <a:ext cx="1905000" cy="2124075"/>
            </a:xfrm>
            <a:prstGeom prst="rect">
              <a:avLst/>
            </a:prstGeom>
            <a:noFill/>
          </p:spPr>
        </p:pic>
        <p:pic>
          <p:nvPicPr>
            <p:cNvPr id="17415" name="Picture 7" descr="H:\ДЛЯ НАЧАЛКИ УРОКИ\Картинки для детей\животные\грызуны\мышата\123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23900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17416" name="Picture 8" descr="H:\ДЛЯ НАЧАЛКИ УРОКИ\Картинки для детей\животные\грызуны\мышата\234.gif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427984" y="4293096"/>
              <a:ext cx="1905000" cy="2402582"/>
            </a:xfrm>
            <a:prstGeom prst="rect">
              <a:avLst/>
            </a:prstGeom>
            <a:noFill/>
          </p:spPr>
        </p:pic>
      </p:grpSp>
      <p:pic>
        <p:nvPicPr>
          <p:cNvPr id="17417" name="Picture 9" descr="H:\ДЛЯ НАЧАЛКИ УРОКИ\Картинки для детей\животные\грызуны\мышата\345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59632" y="3356992"/>
            <a:ext cx="1905000" cy="1666875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539552" y="1556792"/>
            <a:ext cx="1152128" cy="12241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47664" y="0"/>
            <a:ext cx="1152128" cy="12241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43808" y="1556792"/>
            <a:ext cx="1152128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644008" y="1052736"/>
            <a:ext cx="1152128" cy="12241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72200" y="260648"/>
            <a:ext cx="1152128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43808" y="2924944"/>
            <a:ext cx="1152128" cy="122413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876256" y="2924944"/>
            <a:ext cx="1152128" cy="122413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991872" y="260648"/>
            <a:ext cx="1152128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991872" y="3501008"/>
            <a:ext cx="1152128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ДЛЯ НАЧАЛКИ УРОКИ\Картинки для детей\фон\школьные фоны\фон объявлен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E:\ДЛЯ НАЧАЛКИ УРОКИ\Картинки для детей\еда\0_90aeb_78c02f9f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4077072"/>
            <a:ext cx="517865" cy="504056"/>
          </a:xfrm>
          <a:prstGeom prst="rect">
            <a:avLst/>
          </a:prstGeom>
          <a:noFill/>
        </p:spPr>
      </p:pic>
      <p:pic>
        <p:nvPicPr>
          <p:cNvPr id="5" name="Picture 4" descr="E:\ДЛЯ НАЧАЛКИ УРОКИ\Картинки для детей\еда\0_90aeb_78c02f9f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4653136"/>
            <a:ext cx="656576" cy="6390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422108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01317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522920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E:\ДЛЯ НАЧАЛКИ УРОКИ\Картинки для детей\еда\0_90ae4_910c67e3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2564904"/>
            <a:ext cx="501650" cy="952500"/>
          </a:xfrm>
          <a:prstGeom prst="rect">
            <a:avLst/>
          </a:prstGeom>
          <a:noFill/>
        </p:spPr>
      </p:pic>
      <p:pic>
        <p:nvPicPr>
          <p:cNvPr id="1030" name="Picture 6" descr="E:\ДЛЯ НАЧАЛКИ УРОКИ\Картинки для детей\вещи\metla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2132856"/>
            <a:ext cx="503684" cy="1581420"/>
          </a:xfrm>
          <a:prstGeom prst="rect">
            <a:avLst/>
          </a:prstGeom>
          <a:noFill/>
        </p:spPr>
      </p:pic>
      <p:pic>
        <p:nvPicPr>
          <p:cNvPr id="1031" name="Picture 7" descr="E:\ДЛЯ НАЧАЛКИ УРОКИ\Картинки для детей\вещи\img9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952333">
            <a:off x="5781141" y="4647731"/>
            <a:ext cx="1756013" cy="154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E:\ДЛЯ НАЧАЛКИ УРОКИ\Картинки для детей\вещи\db-5-04.png"/>
          <p:cNvPicPr>
            <a:picLocks noChangeAspect="1" noChangeArrowheads="1"/>
          </p:cNvPicPr>
          <p:nvPr/>
        </p:nvPicPr>
        <p:blipFill>
          <a:blip r:embed="rId8" cstate="email"/>
          <a:srcRect l="15408" r="17825"/>
          <a:stretch>
            <a:fillRect/>
          </a:stretch>
        </p:blipFill>
        <p:spPr bwMode="auto">
          <a:xfrm>
            <a:off x="1547664" y="2564904"/>
            <a:ext cx="1008112" cy="92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E:\ДЛЯ НАЧАЛКИ УРОКИ\Картинки для детей\вещи\0_7650a_4e356998_S.jpg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95936" y="4437112"/>
            <a:ext cx="952500" cy="53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E:\ДЛЯ НАЧАЛКИ УРОКИ\Картинки для детей\фон\школьные фоны\cb0084358c7c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E:\ДЛЯ НАЧАЛКИ УРОКИ\Картинки для детей\детские\0_5a62d_413b760c_S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4664"/>
            <a:ext cx="1676400" cy="1905000"/>
          </a:xfrm>
          <a:prstGeom prst="rect">
            <a:avLst/>
          </a:prstGeom>
          <a:noFill/>
        </p:spPr>
      </p:pic>
      <p:pic>
        <p:nvPicPr>
          <p:cNvPr id="8196" name="Picture 4" descr="E:\ДЛЯ НАЧАЛКИ УРОКИ\Картинки для детей\детские\0_5b8a0_1a0908b5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1052736"/>
            <a:ext cx="1511300" cy="1905000"/>
          </a:xfrm>
          <a:prstGeom prst="rect">
            <a:avLst/>
          </a:prstGeom>
          <a:noFill/>
        </p:spPr>
      </p:pic>
      <p:pic>
        <p:nvPicPr>
          <p:cNvPr id="8198" name="Picture 6" descr="E:\ДЛЯ НАЧАЛКИ УРОКИ\Картинки для детей\детские\0_59d5a_a9d3454e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188640"/>
            <a:ext cx="1701800" cy="1905000"/>
          </a:xfrm>
          <a:prstGeom prst="rect">
            <a:avLst/>
          </a:prstGeom>
          <a:noFill/>
        </p:spPr>
      </p:pic>
      <p:pic>
        <p:nvPicPr>
          <p:cNvPr id="8199" name="Picture 7" descr="E:\ДЛЯ НАЧАЛКИ УРОКИ\Картинки для детей\детские\0_59d39_b66a6123_S.jp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1124744"/>
            <a:ext cx="1574800" cy="1905000"/>
          </a:xfrm>
          <a:prstGeom prst="rect">
            <a:avLst/>
          </a:prstGeom>
          <a:noFill/>
        </p:spPr>
      </p:pic>
      <p:pic>
        <p:nvPicPr>
          <p:cNvPr id="8200" name="Picture 8" descr="E:\ДЛЯ НАЧАЛКИ УРОКИ\Картинки для детей\детские\0_55405_c6b040a6_S.jp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2132856"/>
            <a:ext cx="1765300" cy="1905000"/>
          </a:xfrm>
          <a:prstGeom prst="rect">
            <a:avLst/>
          </a:prstGeom>
          <a:noFill/>
        </p:spPr>
      </p:pic>
      <p:pic>
        <p:nvPicPr>
          <p:cNvPr id="8201" name="Picture 9" descr="E:\ДЛЯ НАЧАЛКИ УРОКИ\Картинки для детей\детские\0_5a093_d24dcf82_S.jpg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4048" y="3645024"/>
            <a:ext cx="2304256" cy="145936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07904" y="162880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9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1700808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6336" y="1340768"/>
            <a:ext cx="864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5" name="Овал 14"/>
          <p:cNvSpPr/>
          <p:nvPr/>
        </p:nvSpPr>
        <p:spPr>
          <a:xfrm>
            <a:off x="0" y="5445224"/>
            <a:ext cx="1152128" cy="12241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115616" y="5373216"/>
            <a:ext cx="1152128" cy="12241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123728" y="5445224"/>
            <a:ext cx="1152128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131840" y="5445224"/>
            <a:ext cx="1152128" cy="12241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067944" y="5373216"/>
            <a:ext cx="1152128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076056" y="5373216"/>
            <a:ext cx="1152128" cy="122413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012160" y="5373216"/>
            <a:ext cx="1152128" cy="122413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876256" y="5373216"/>
            <a:ext cx="1152128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991872" y="5373216"/>
            <a:ext cx="1152128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3" name="Picture 11" descr="E:\ДЛЯ НАЧАЛКИ УРОКИ\Картинки для детей\животные\грызуны\мышата\124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239000" y="3212976"/>
            <a:ext cx="19050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:\ДЛЯ НАЧАЛКИ УРОКИ\Картинки для детей\фон\школьные фоны\cb0084358c7c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E:\ДЛЯ НАЧАЛКИ УРОКИ\Картинки для детей\животные\грызуны\мышата\1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3429000"/>
            <a:ext cx="1905000" cy="1905000"/>
          </a:xfrm>
          <a:prstGeom prst="rect">
            <a:avLst/>
          </a:prstGeom>
          <a:noFill/>
        </p:spPr>
      </p:pic>
      <p:pic>
        <p:nvPicPr>
          <p:cNvPr id="9221" name="Picture 5" descr="E:\ДЛЯ НАЧАЛКИ УРОКИ\Картинки для детей\вещи\0_55469_88bd1bf6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2132856"/>
            <a:ext cx="2952328" cy="1928854"/>
          </a:xfrm>
          <a:prstGeom prst="rect">
            <a:avLst/>
          </a:prstGeom>
          <a:noFill/>
        </p:spPr>
      </p:pic>
      <p:pic>
        <p:nvPicPr>
          <p:cNvPr id="4" name="Picture 2" descr="E:\ДЛЯ НАЧАЛКИ УРОКИ\Картинки для детей\природа\0_5b2f1_c353130c_S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836712"/>
            <a:ext cx="1219200" cy="1905000"/>
          </a:xfrm>
          <a:prstGeom prst="rect">
            <a:avLst/>
          </a:prstGeom>
          <a:noFill/>
        </p:spPr>
      </p:pic>
      <p:pic>
        <p:nvPicPr>
          <p:cNvPr id="3" name="Picture 2" descr="E:\ДЛЯ НАЧАЛКИ УРОКИ\Картинки для детей\природа\0_5b2f5_1ab9b7c4_S.jp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1556792"/>
            <a:ext cx="1246410" cy="1221482"/>
          </a:xfrm>
          <a:prstGeom prst="rect">
            <a:avLst/>
          </a:prstGeom>
          <a:noFill/>
        </p:spPr>
      </p:pic>
      <p:pic>
        <p:nvPicPr>
          <p:cNvPr id="9222" name="Picture 6" descr="E:\ДЛЯ НАЧАЛКИ УРОКИ\Картинки для детей\обработка\грибы\2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1340768"/>
            <a:ext cx="1366674" cy="1585342"/>
          </a:xfrm>
          <a:prstGeom prst="rect">
            <a:avLst/>
          </a:prstGeom>
          <a:noFill/>
        </p:spPr>
      </p:pic>
      <p:pic>
        <p:nvPicPr>
          <p:cNvPr id="10" name="Picture 6" descr="E:\ДЛЯ НАЧАЛКИ УРОКИ\Картинки для детей\обработка\грибы\2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584" y="1722136"/>
            <a:ext cx="1224136" cy="1419998"/>
          </a:xfrm>
          <a:prstGeom prst="rect">
            <a:avLst/>
          </a:prstGeom>
          <a:noFill/>
        </p:spPr>
      </p:pic>
      <p:pic>
        <p:nvPicPr>
          <p:cNvPr id="11" name="Picture 6" descr="E:\ДЛЯ НАЧАЛКИ УРОКИ\Картинки для детей\обработка\грибы\2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79712" y="1700808"/>
            <a:ext cx="1118371" cy="1297310"/>
          </a:xfrm>
          <a:prstGeom prst="rect">
            <a:avLst/>
          </a:prstGeom>
          <a:noFill/>
        </p:spPr>
      </p:pic>
      <p:pic>
        <p:nvPicPr>
          <p:cNvPr id="12" name="Picture 6" descr="E:\ДЛЯ НАЧАЛКИ УРОКИ\Картинки для детей\обработка\грибы\2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2060848"/>
            <a:ext cx="1043608" cy="1210585"/>
          </a:xfrm>
          <a:prstGeom prst="rect">
            <a:avLst/>
          </a:prstGeom>
          <a:noFill/>
        </p:spPr>
      </p:pic>
      <p:pic>
        <p:nvPicPr>
          <p:cNvPr id="13" name="Picture 6" descr="E:\ДЛЯ НАЧАЛКИ УРОКИ\Картинки для детей\обработка\грибы\2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5656" y="1700808"/>
            <a:ext cx="1080120" cy="1252939"/>
          </a:xfrm>
          <a:prstGeom prst="rect">
            <a:avLst/>
          </a:prstGeom>
          <a:noFill/>
        </p:spPr>
      </p:pic>
      <p:pic>
        <p:nvPicPr>
          <p:cNvPr id="15" name="Picture 5" descr="E:\ДЛЯ НАЧАЛКИ УРОКИ\Картинки для детей\вещи\0_55469_88bd1bf6_S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348880"/>
            <a:ext cx="2952328" cy="1928854"/>
          </a:xfrm>
          <a:prstGeom prst="rect">
            <a:avLst/>
          </a:prstGeom>
          <a:noFill/>
        </p:spPr>
      </p:pic>
      <p:pic>
        <p:nvPicPr>
          <p:cNvPr id="14" name="Picture 6" descr="E:\ДЛЯ НАЧАЛКИ УРОКИ\Картинки для детей\обработка\грибы\2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15616" y="1484784"/>
            <a:ext cx="1366674" cy="1585342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1187624" y="0"/>
            <a:ext cx="1368152" cy="14127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2060848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48264" y="1844824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40352" y="1556792"/>
            <a:ext cx="864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0" name="Овал 19"/>
          <p:cNvSpPr/>
          <p:nvPr/>
        </p:nvSpPr>
        <p:spPr>
          <a:xfrm>
            <a:off x="5004048" y="0"/>
            <a:ext cx="1368152" cy="14127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9" descr="E:\ДЛЯ НАЧАЛКИ УРОКИ\Картинки для детей\детские\0_5a093_d24dcf82_S.jpg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92080" y="3861048"/>
            <a:ext cx="2304256" cy="1459362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0" y="5445224"/>
            <a:ext cx="1152128" cy="12241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115616" y="5373216"/>
            <a:ext cx="1152128" cy="12241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123728" y="5445224"/>
            <a:ext cx="1152128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131840" y="5445224"/>
            <a:ext cx="1152128" cy="12241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067944" y="5373216"/>
            <a:ext cx="1152128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076056" y="5373216"/>
            <a:ext cx="1152128" cy="122413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012160" y="5373216"/>
            <a:ext cx="1152128" cy="122413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876256" y="5373216"/>
            <a:ext cx="1152128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991872" y="5373216"/>
            <a:ext cx="1152128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ДЛЯ НАЧАЛКИ УРОКИ\Картинки для детей\фон\школа предметы\доска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1" y="692696"/>
          <a:ext cx="7344816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41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403648" y="764704"/>
            <a:ext cx="1440160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51920" y="4005064"/>
            <a:ext cx="1440160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1520" y="5489848"/>
            <a:ext cx="1440160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339752" y="5229200"/>
            <a:ext cx="1512168" cy="136815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475656" y="5229200"/>
            <a:ext cx="1512168" cy="136815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403648" y="2348880"/>
            <a:ext cx="1512168" cy="136815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1052736"/>
            <a:ext cx="1296144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5517232"/>
            <a:ext cx="1296144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5445224"/>
            <a:ext cx="1296144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9" name="Picture 3" descr="H:\ДЛЯ НАЧАЛКИ УРОКИ\Картинки для детей\мультики\смесь\маг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72198" y="4293096"/>
            <a:ext cx="1971802" cy="2348880"/>
          </a:xfrm>
          <a:prstGeom prst="rect">
            <a:avLst/>
          </a:prstGeom>
          <a:noFill/>
        </p:spPr>
      </p:pic>
      <p:pic>
        <p:nvPicPr>
          <p:cNvPr id="19460" name="Picture 4" descr="H:\ДЛЯ НАЧАЛКИ УРОКИ\Картинки для детей\животные\грызуны\мышата\333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91500" y="3140968"/>
            <a:ext cx="952500" cy="10382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4" y="4077072"/>
            <a:ext cx="1296144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851920" y="764704"/>
            <a:ext cx="1512168" cy="136815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95936" y="2492896"/>
            <a:ext cx="1296144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60232" y="2348880"/>
            <a:ext cx="1440160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62</Words>
  <Application>Microsoft Office PowerPoint</Application>
  <PresentationFormat>Экран (4:3)</PresentationFormat>
  <Paragraphs>62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ль</dc:creator>
  <cp:lastModifiedBy>re</cp:lastModifiedBy>
  <cp:revision>61</cp:revision>
  <dcterms:created xsi:type="dcterms:W3CDTF">2012-08-29T14:03:05Z</dcterms:created>
  <dcterms:modified xsi:type="dcterms:W3CDTF">2014-05-12T18:30:38Z</dcterms:modified>
</cp:coreProperties>
</file>