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1" r:id="rId4"/>
    <p:sldId id="260" r:id="rId5"/>
    <p:sldId id="264" r:id="rId6"/>
    <p:sldId id="262" r:id="rId7"/>
    <p:sldId id="263" r:id="rId8"/>
    <p:sldId id="276" r:id="rId9"/>
    <p:sldId id="268" r:id="rId10"/>
    <p:sldId id="266" r:id="rId11"/>
    <p:sldId id="278" r:id="rId12"/>
    <p:sldId id="269" r:id="rId13"/>
    <p:sldId id="265" r:id="rId14"/>
    <p:sldId id="267" r:id="rId15"/>
    <p:sldId id="274" r:id="rId16"/>
    <p:sldId id="259" r:id="rId17"/>
    <p:sldId id="277" r:id="rId18"/>
    <p:sldId id="271" r:id="rId19"/>
    <p:sldId id="272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785"/>
    <a:srgbClr val="AF1D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6;&#1077;&#1075;&#1091;&#1083;&#1103;&#1088;&#1085;&#1099;&#1081;_&#1087;&#1072;&#1088;&#1082;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re-art.ru/images/katalogi/zavitki-i-vinyetki/uglovye/cvetochnye/161_ugol_tre-art.jpg" TargetMode="External"/><Relationship Id="rId5" Type="http://schemas.openxmlformats.org/officeDocument/2006/relationships/hyperlink" Target="http://ru.wikipedia.org/wiki%20/" TargetMode="External"/><Relationship Id="rId4" Type="http://schemas.openxmlformats.org/officeDocument/2006/relationships/hyperlink" Target="http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70571"/>
            <a:ext cx="7416824" cy="424731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angl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5400" b="1" dirty="0" smtClean="0">
                <a:ln>
                  <a:prstDash val="solid"/>
                </a:ln>
                <a:solidFill>
                  <a:srgbClr val="8B1785"/>
                </a:solidFill>
                <a:latin typeface="Barocco Initial" pitchFamily="2" charset="0"/>
              </a:rPr>
              <a:t>Путешествие                 со сказочными героями по современной Франции</a:t>
            </a:r>
            <a:endParaRPr lang="ru-RU" sz="5400" b="1" dirty="0">
              <a:ln>
                <a:prstDash val="solid"/>
              </a:ln>
              <a:solidFill>
                <a:srgbClr val="8B1785"/>
              </a:solidFill>
              <a:latin typeface="Barocco Init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002_15441.jpg"/>
          <p:cNvPicPr>
            <a:picLocks noChangeAspect="1" noChangeArrowheads="1"/>
          </p:cNvPicPr>
          <p:nvPr/>
        </p:nvPicPr>
        <p:blipFill>
          <a:blip r:embed="rId2" cstate="print"/>
          <a:srcRect l="11438" r="6587"/>
          <a:stretch>
            <a:fillRect/>
          </a:stretch>
        </p:blipFill>
        <p:spPr bwMode="auto">
          <a:xfrm>
            <a:off x="683568" y="3861048"/>
            <a:ext cx="1872208" cy="230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I:\Новая папка (2)\oscar-de-la-renta-runway-rtw-spring-2014-new-york-fashion-we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5064098" cy="3168352"/>
          </a:xfrm>
          <a:prstGeom prst="rect">
            <a:avLst/>
          </a:prstGeom>
          <a:noFill/>
          <a:ln>
            <a:solidFill>
              <a:srgbClr val="AF1DA8"/>
            </a:solidFill>
          </a:ln>
        </p:spPr>
      </p:pic>
      <p:pic>
        <p:nvPicPr>
          <p:cNvPr id="13" name="Picture 4" descr="I:\Новая папка\1233502.jpg"/>
          <p:cNvPicPr>
            <a:picLocks noChangeAspect="1" noChangeArrowheads="1"/>
          </p:cNvPicPr>
          <p:nvPr/>
        </p:nvPicPr>
        <p:blipFill>
          <a:blip r:embed="rId4" cstate="print"/>
          <a:srcRect l="52520" t="29618" r="27824" b="2826"/>
          <a:stretch>
            <a:fillRect/>
          </a:stretch>
        </p:blipFill>
        <p:spPr bwMode="auto">
          <a:xfrm>
            <a:off x="6588224" y="3789040"/>
            <a:ext cx="1800200" cy="2480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490400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Париж – столица 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мировой моды.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25481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024" y="764703"/>
            <a:ext cx="3882008" cy="2588005"/>
          </a:xfrm>
          <a:prstGeom prst="rect">
            <a:avLst/>
          </a:prstGeom>
          <a:noFill/>
          <a:ln w="19050">
            <a:solidFill>
              <a:srgbClr val="AF1DA8"/>
            </a:solidFill>
          </a:ln>
        </p:spPr>
      </p:pic>
      <p:pic>
        <p:nvPicPr>
          <p:cNvPr id="1027" name="Picture 3" descr="C:\Users\User\Desktop\Новая папка\cind4lap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168352" cy="4483698"/>
          </a:xfrm>
          <a:prstGeom prst="rect">
            <a:avLst/>
          </a:prstGeom>
          <a:noFill/>
          <a:ln w="12700">
            <a:solidFill>
              <a:srgbClr val="AF1DA8"/>
            </a:solidFill>
          </a:ln>
        </p:spPr>
      </p:pic>
      <p:pic>
        <p:nvPicPr>
          <p:cNvPr id="1028" name="Picture 4" descr="C:\Users\User\Desktop\Новая папка\cind4lap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3877430" cy="2605410"/>
          </a:xfrm>
          <a:prstGeom prst="rect">
            <a:avLst/>
          </a:prstGeom>
          <a:noFill/>
          <a:ln w="12700">
            <a:solidFill>
              <a:srgbClr val="AF1DA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Группа 154"/>
          <p:cNvGrpSpPr/>
          <p:nvPr/>
        </p:nvGrpSpPr>
        <p:grpSpPr>
          <a:xfrm>
            <a:off x="755577" y="1268761"/>
            <a:ext cx="7632859" cy="4032449"/>
            <a:chOff x="755577" y="1268761"/>
            <a:chExt cx="7632859" cy="4032449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755577" y="1268761"/>
              <a:ext cx="7632859" cy="1224135"/>
              <a:chOff x="755577" y="1268761"/>
              <a:chExt cx="7632859" cy="1224135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55577" y="2060848"/>
                <a:ext cx="7611544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287525" y="2024844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3795028" y="2024844"/>
                <a:ext cx="504056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38" name="Группа 63"/>
              <p:cNvGrpSpPr/>
              <p:nvPr/>
            </p:nvGrpSpPr>
            <p:grpSpPr>
              <a:xfrm>
                <a:off x="2051718" y="1268761"/>
                <a:ext cx="648075" cy="936103"/>
                <a:chOff x="2195736" y="620689"/>
                <a:chExt cx="631497" cy="936103"/>
              </a:xfrm>
            </p:grpSpPr>
            <p:sp>
              <p:nvSpPr>
                <p:cNvPr id="64" name="Овал 63"/>
                <p:cNvSpPr/>
                <p:nvPr/>
              </p:nvSpPr>
              <p:spPr>
                <a:xfrm>
                  <a:off x="2195736" y="126876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5400000">
                  <a:off x="2295465" y="953017"/>
                  <a:ext cx="864095" cy="19944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па 41"/>
              <p:cNvGrpSpPr/>
              <p:nvPr/>
            </p:nvGrpSpPr>
            <p:grpSpPr>
              <a:xfrm>
                <a:off x="2987826" y="1268763"/>
                <a:ext cx="648069" cy="936101"/>
                <a:chOff x="3203848" y="620691"/>
                <a:chExt cx="631490" cy="936101"/>
              </a:xfrm>
            </p:grpSpPr>
            <p:sp>
              <p:nvSpPr>
                <p:cNvPr id="62" name="Овал 61"/>
                <p:cNvSpPr/>
                <p:nvPr/>
              </p:nvSpPr>
              <p:spPr>
                <a:xfrm>
                  <a:off x="3203848" y="126876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>
                  <a:off x="3303571" y="953017"/>
                  <a:ext cx="864094" cy="19944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Группа 33"/>
              <p:cNvGrpSpPr/>
              <p:nvPr/>
            </p:nvGrpSpPr>
            <p:grpSpPr>
              <a:xfrm>
                <a:off x="4524403" y="1340770"/>
                <a:ext cx="551654" cy="864094"/>
                <a:chOff x="1331640" y="4653138"/>
                <a:chExt cx="537541" cy="864094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5400000">
                  <a:off x="1420392" y="4996436"/>
                  <a:ext cx="792087" cy="105491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61" name="Овал 60"/>
                <p:cNvSpPr/>
                <p:nvPr/>
              </p:nvSpPr>
              <p:spPr>
                <a:xfrm>
                  <a:off x="1331640" y="522920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1" name="Группа 34"/>
              <p:cNvGrpSpPr/>
              <p:nvPr/>
            </p:nvGrpSpPr>
            <p:grpSpPr>
              <a:xfrm>
                <a:off x="5115589" y="1340769"/>
                <a:ext cx="536530" cy="864095"/>
                <a:chOff x="1331640" y="4653137"/>
                <a:chExt cx="522804" cy="864095"/>
              </a:xfrm>
            </p:grpSpPr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5400000">
                  <a:off x="1413023" y="5003803"/>
                  <a:ext cx="792087" cy="90755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59" name="Овал 58"/>
                <p:cNvSpPr/>
                <p:nvPr/>
              </p:nvSpPr>
              <p:spPr>
                <a:xfrm>
                  <a:off x="1331640" y="522920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076056" y="1340768"/>
                <a:ext cx="59118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43" name="Группа 62"/>
              <p:cNvGrpSpPr/>
              <p:nvPr/>
            </p:nvGrpSpPr>
            <p:grpSpPr>
              <a:xfrm>
                <a:off x="1187623" y="1268763"/>
                <a:ext cx="576064" cy="936101"/>
                <a:chOff x="1187624" y="620691"/>
                <a:chExt cx="604926" cy="936101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1187624" y="126876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5400000">
                  <a:off x="1274067" y="966301"/>
                  <a:ext cx="864094" cy="172873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Группа 42"/>
              <p:cNvGrpSpPr/>
              <p:nvPr/>
            </p:nvGrpSpPr>
            <p:grpSpPr>
              <a:xfrm>
                <a:off x="6150164" y="1268761"/>
                <a:ext cx="582077" cy="936103"/>
                <a:chOff x="3203848" y="620689"/>
                <a:chExt cx="567187" cy="936103"/>
              </a:xfrm>
            </p:grpSpPr>
            <p:sp>
              <p:nvSpPr>
                <p:cNvPr id="54" name="Овал 53"/>
                <p:cNvSpPr/>
                <p:nvPr/>
              </p:nvSpPr>
              <p:spPr>
                <a:xfrm>
                  <a:off x="3203848" y="1268760"/>
                  <a:ext cx="432048" cy="2880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rot="5400000">
                  <a:off x="3271420" y="985170"/>
                  <a:ext cx="864095" cy="135134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Группа 56"/>
              <p:cNvGrpSpPr/>
              <p:nvPr/>
            </p:nvGrpSpPr>
            <p:grpSpPr>
              <a:xfrm>
                <a:off x="7164288" y="1772816"/>
                <a:ext cx="443391" cy="504056"/>
                <a:chOff x="2411760" y="3429000"/>
                <a:chExt cx="576064" cy="504056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2411760" y="3429000"/>
                  <a:ext cx="504056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2411760" y="3933056"/>
                  <a:ext cx="576064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5400000">
                  <a:off x="2411760" y="3429000"/>
                  <a:ext cx="504056" cy="50405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Группа 64"/>
              <p:cNvGrpSpPr/>
              <p:nvPr/>
            </p:nvGrpSpPr>
            <p:grpSpPr>
              <a:xfrm>
                <a:off x="8100404" y="1556791"/>
                <a:ext cx="288032" cy="936105"/>
                <a:chOff x="8028384" y="1124743"/>
                <a:chExt cx="302462" cy="546061"/>
              </a:xfrm>
            </p:grpSpPr>
            <p:cxnSp>
              <p:nvCxnSpPr>
                <p:cNvPr id="47" name="Прямая соединительная линия 12"/>
                <p:cNvCxnSpPr/>
                <p:nvPr/>
              </p:nvCxnSpPr>
              <p:spPr>
                <a:xfrm rot="16200000" flipH="1">
                  <a:off x="8050601" y="1390559"/>
                  <a:ext cx="546060" cy="1443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16200000" flipH="1">
                  <a:off x="7976789" y="1392363"/>
                  <a:ext cx="546061" cy="10822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9" name="Блок-схема: узел 48"/>
                <p:cNvSpPr/>
                <p:nvPr/>
              </p:nvSpPr>
              <p:spPr>
                <a:xfrm flipV="1">
                  <a:off x="8028384" y="1484784"/>
                  <a:ext cx="72008" cy="72008"/>
                </a:xfrm>
                <a:prstGeom prst="flowChartConnector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Блок-схема: узел 49"/>
                <p:cNvSpPr/>
                <p:nvPr/>
              </p:nvSpPr>
              <p:spPr>
                <a:xfrm flipV="1">
                  <a:off x="8028384" y="1268760"/>
                  <a:ext cx="72008" cy="72008"/>
                </a:xfrm>
                <a:prstGeom prst="flowChartConnector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32" name="Группа 131"/>
            <p:cNvGrpSpPr/>
            <p:nvPr/>
          </p:nvGrpSpPr>
          <p:grpSpPr>
            <a:xfrm>
              <a:off x="899592" y="3933056"/>
              <a:ext cx="7488832" cy="1368154"/>
              <a:chOff x="899592" y="3933056"/>
              <a:chExt cx="7488832" cy="1368154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899592" y="4797152"/>
                <a:ext cx="7488832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>
                <a:off x="431540" y="4761148"/>
                <a:ext cx="936104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>
                <a:off x="7827607" y="4761146"/>
                <a:ext cx="108011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rot="5400000">
                <a:off x="7765607" y="4761150"/>
                <a:ext cx="1080118" cy="1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6" name="Блок-схема: узел 95"/>
              <p:cNvSpPr/>
              <p:nvPr/>
            </p:nvSpPr>
            <p:spPr>
              <a:xfrm flipV="1">
                <a:off x="8100392" y="4941166"/>
                <a:ext cx="66818" cy="120013"/>
              </a:xfrm>
              <a:prstGeom prst="flowChartConnector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Блок-схема: узел 96"/>
              <p:cNvSpPr/>
              <p:nvPr/>
            </p:nvSpPr>
            <p:spPr>
              <a:xfrm flipV="1">
                <a:off x="8100392" y="4581127"/>
                <a:ext cx="74598" cy="120013"/>
              </a:xfrm>
              <a:prstGeom prst="flowChartConnector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1331640" y="4653136"/>
                <a:ext cx="432048" cy="288032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 rot="5400000">
                <a:off x="1367644" y="4329100"/>
                <a:ext cx="936104" cy="14401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2339752" y="4509120"/>
                <a:ext cx="378042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2339752" y="5085184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rot="5400000">
                <a:off x="2240741" y="4608131"/>
                <a:ext cx="576064" cy="37804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3275856" y="4509120"/>
                <a:ext cx="378042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3275856" y="5085184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5400000">
                <a:off x="3176845" y="4608131"/>
                <a:ext cx="576064" cy="37804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995936" y="4797152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4" name="Овал 83"/>
              <p:cNvSpPr/>
              <p:nvPr/>
            </p:nvSpPr>
            <p:spPr>
              <a:xfrm>
                <a:off x="4716016" y="4653136"/>
                <a:ext cx="432048" cy="288032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>
              <a:xfrm rot="5400000">
                <a:off x="4752020" y="4329100"/>
                <a:ext cx="936104" cy="14401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940152" y="4509120"/>
                <a:ext cx="378042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940152" y="5085184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>
                <a:off x="5841141" y="4608131"/>
                <a:ext cx="576064" cy="37804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7092280" y="4509120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7092280" y="5085184"/>
                <a:ext cx="43204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>
                <a:off x="6993269" y="4608131"/>
                <a:ext cx="576064" cy="378042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620688"/>
          <a:ext cx="6048671" cy="5544617"/>
        </p:xfrm>
        <a:graphic>
          <a:graphicData uri="http://schemas.openxmlformats.org/drawingml/2006/table">
            <a:tbl>
              <a:tblPr/>
              <a:tblGrid>
                <a:gridCol w="431641"/>
                <a:gridCol w="432274"/>
                <a:gridCol w="431641"/>
                <a:gridCol w="432274"/>
                <a:gridCol w="432274"/>
                <a:gridCol w="431641"/>
                <a:gridCol w="432274"/>
                <a:gridCol w="432274"/>
                <a:gridCol w="431641"/>
                <a:gridCol w="432274"/>
                <a:gridCol w="432274"/>
                <a:gridCol w="431641"/>
                <a:gridCol w="432274"/>
                <a:gridCol w="432274"/>
              </a:tblGrid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9" marR="470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I:\Новая папка (2)\78076190.jpg"/>
          <p:cNvPicPr>
            <a:picLocks noChangeAspect="1" noChangeArrowheads="1"/>
          </p:cNvPicPr>
          <p:nvPr/>
        </p:nvPicPr>
        <p:blipFill>
          <a:blip r:embed="rId2" cstate="print"/>
          <a:srcRect l="5416" r="6385"/>
          <a:stretch>
            <a:fillRect/>
          </a:stretch>
        </p:blipFill>
        <p:spPr bwMode="auto">
          <a:xfrm>
            <a:off x="611560" y="620688"/>
            <a:ext cx="2304256" cy="1959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ранция\Мушкетеры\mushketery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464496" cy="46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User\Desktop\Франция\кот в сапогах\207944.jpg"/>
          <p:cNvPicPr>
            <a:picLocks noChangeAspect="1" noChangeArrowheads="1"/>
          </p:cNvPicPr>
          <p:nvPr/>
        </p:nvPicPr>
        <p:blipFill>
          <a:blip r:embed="rId3" cstate="print"/>
          <a:srcRect l="2222"/>
          <a:stretch>
            <a:fillRect/>
          </a:stretch>
        </p:blipFill>
        <p:spPr bwMode="auto">
          <a:xfrm>
            <a:off x="6012160" y="3573016"/>
            <a:ext cx="2664296" cy="2724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I:\Новая папка\18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красная шапочка\franczuzskij-sad1_w600-h.jpg"/>
          <p:cNvPicPr>
            <a:picLocks noChangeAspect="1" noChangeArrowheads="1"/>
          </p:cNvPicPr>
          <p:nvPr/>
        </p:nvPicPr>
        <p:blipFill>
          <a:blip r:embed="rId2" cstate="print"/>
          <a:srcRect t="2000"/>
          <a:stretch>
            <a:fillRect/>
          </a:stretch>
        </p:blipFill>
        <p:spPr bwMode="auto">
          <a:xfrm>
            <a:off x="4644008" y="3501008"/>
            <a:ext cx="3600400" cy="2646294"/>
          </a:xfrm>
          <a:prstGeom prst="rect">
            <a:avLst/>
          </a:prstGeom>
          <a:noFill/>
          <a:ln>
            <a:solidFill>
              <a:srgbClr val="AF1DA8"/>
            </a:solidFill>
          </a:ln>
        </p:spPr>
      </p:pic>
      <p:pic>
        <p:nvPicPr>
          <p:cNvPr id="1028" name="Picture 4" descr="I:\красная шапочка\pic_0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600400" cy="2394266"/>
          </a:xfrm>
          <a:prstGeom prst="rect">
            <a:avLst/>
          </a:prstGeom>
          <a:noFill/>
          <a:ln>
            <a:solidFill>
              <a:srgbClr val="AF1DA8"/>
            </a:solidFill>
          </a:ln>
        </p:spPr>
      </p:pic>
      <p:pic>
        <p:nvPicPr>
          <p:cNvPr id="1029" name="Picture 5" descr="I:\красная шапочка\francuzkij-sad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3528392" cy="2414163"/>
          </a:xfrm>
          <a:prstGeom prst="rect">
            <a:avLst/>
          </a:prstGeom>
          <a:noFill/>
          <a:ln>
            <a:solidFill>
              <a:srgbClr val="AF1DA8"/>
            </a:solidFill>
          </a:ln>
        </p:spPr>
      </p:pic>
      <p:pic>
        <p:nvPicPr>
          <p:cNvPr id="1032" name="Picture 8" descr="I:\красная шапочка\franczuzskij-sad4_w600-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01008"/>
            <a:ext cx="3528392" cy="2646294"/>
          </a:xfrm>
          <a:prstGeom prst="rect">
            <a:avLst/>
          </a:prstGeom>
          <a:noFill/>
          <a:ln>
            <a:solidFill>
              <a:srgbClr val="AF1DA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f9d3626eb3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32" y="3573016"/>
            <a:ext cx="2406199" cy="2376264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f9d3626eb3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275" y="4581128"/>
            <a:ext cx="1385388" cy="1368152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Cube-by-the-dev-studio-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Новая папка\Cube-by-the-dev-studio-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653136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Картинка 35 из 5316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48680"/>
            <a:ext cx="2664295" cy="25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35 из 5316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412776"/>
            <a:ext cx="1719808" cy="16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K:\0007-008-Tela-ogranichennye-ne-tolko-ploskimi-poverkhnostjami-nazyvajutsj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4664"/>
            <a:ext cx="2808312" cy="2808312"/>
          </a:xfrm>
          <a:prstGeom prst="rect">
            <a:avLst/>
          </a:prstGeom>
          <a:noFill/>
        </p:spPr>
      </p:pic>
      <p:pic>
        <p:nvPicPr>
          <p:cNvPr id="11" name="Picture 2" descr="K:\0007-008-Tela-ogranichennye-ne-tolko-ploskimi-poverkhnostjami-nazyvajutsj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8478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сения\Desktop\Новая папка\1_956_01.jpg"/>
          <p:cNvPicPr>
            <a:picLocks noChangeAspect="1" noChangeArrowheads="1"/>
          </p:cNvPicPr>
          <p:nvPr/>
        </p:nvPicPr>
        <p:blipFill>
          <a:blip r:embed="rId2" cstate="print"/>
          <a:srcRect t="14983"/>
          <a:stretch>
            <a:fillRect/>
          </a:stretch>
        </p:blipFill>
        <p:spPr bwMode="auto">
          <a:xfrm>
            <a:off x="971600" y="3717032"/>
            <a:ext cx="7200799" cy="2451492"/>
          </a:xfrm>
          <a:prstGeom prst="rect">
            <a:avLst/>
          </a:prstGeom>
          <a:noFill/>
          <a:ln w="28575">
            <a:solidFill>
              <a:srgbClr val="AF1DA8"/>
            </a:solidFill>
          </a:ln>
        </p:spPr>
      </p:pic>
      <p:pic>
        <p:nvPicPr>
          <p:cNvPr id="1028" name="Picture 4" descr="C:\Users\Ксения\Desktop\Новая папка\10088865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3521731" cy="2736304"/>
          </a:xfrm>
          <a:prstGeom prst="rect">
            <a:avLst/>
          </a:prstGeom>
          <a:noFill/>
          <a:ln w="28575">
            <a:solidFill>
              <a:srgbClr val="AF1DA8"/>
            </a:solidFill>
          </a:ln>
        </p:spPr>
      </p:pic>
      <p:pic>
        <p:nvPicPr>
          <p:cNvPr id="1029" name="Picture 5" descr="C:\Users\Ксения\Desktop\Новая папка\Tower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2016224" cy="2736304"/>
          </a:xfrm>
          <a:prstGeom prst="rect">
            <a:avLst/>
          </a:prstGeom>
          <a:noFill/>
          <a:ln w="28575">
            <a:solidFill>
              <a:srgbClr val="AF1DA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ерои сказок\f_4d6b0ce3b4a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728192" cy="246232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28" name="Picture 4" descr="C:\Users\User\Desktop\герои сказок\005.jpg"/>
          <p:cNvPicPr>
            <a:picLocks noChangeAspect="1" noChangeArrowheads="1"/>
          </p:cNvPicPr>
          <p:nvPr/>
        </p:nvPicPr>
        <p:blipFill>
          <a:blip r:embed="rId3" cstate="print"/>
          <a:srcRect l="-6000" t="-8715" r="-8000" b="-11179"/>
          <a:stretch>
            <a:fillRect/>
          </a:stretch>
        </p:blipFill>
        <p:spPr bwMode="auto">
          <a:xfrm>
            <a:off x="539552" y="3140968"/>
            <a:ext cx="4104456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герои сказок\mystical_fantasy_paintings_kb_Wall_Josephine-Sleeping_Beau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868936" cy="290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герои сказок\pic1.JPG"/>
          <p:cNvPicPr>
            <a:picLocks noChangeAspect="1" noChangeArrowheads="1"/>
          </p:cNvPicPr>
          <p:nvPr/>
        </p:nvPicPr>
        <p:blipFill>
          <a:blip r:embed="rId5" cstate="print"/>
          <a:srcRect l="3412" t="-2857" r="4458"/>
          <a:stretch>
            <a:fillRect/>
          </a:stretch>
        </p:blipFill>
        <p:spPr bwMode="auto">
          <a:xfrm>
            <a:off x="6372200" y="620688"/>
            <a:ext cx="194421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K:\яяяяяяяяяяяяядля проекта франции\1340215050_pryanichnyy-domik.jpg"/>
          <p:cNvPicPr>
            <a:picLocks noChangeAspect="1" noChangeArrowheads="1"/>
          </p:cNvPicPr>
          <p:nvPr/>
        </p:nvPicPr>
        <p:blipFill>
          <a:blip r:embed="rId6" cstate="print"/>
          <a:srcRect l="6262" t="-6061" r="-2275" b="-12121"/>
          <a:stretch>
            <a:fillRect/>
          </a:stretch>
        </p:blipFill>
        <p:spPr bwMode="auto">
          <a:xfrm>
            <a:off x="2915816" y="620688"/>
            <a:ext cx="331236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68407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2"/>
              </a:rPr>
              <a:t>http://ru.wikipedia.org/wiki/</a:t>
            </a:r>
            <a:r>
              <a:rPr lang="ru-RU" sz="2000" dirty="0" smtClean="0">
                <a:solidFill>
                  <a:srgbClr val="8B1785"/>
                </a:solidFill>
              </a:rPr>
              <a:t> Франция</a:t>
            </a:r>
          </a:p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2"/>
              </a:rPr>
              <a:t>http://ru.wikipedia.org/wiki/</a:t>
            </a:r>
            <a:r>
              <a:rPr lang="ru-RU" sz="2000" dirty="0" smtClean="0">
                <a:solidFill>
                  <a:srgbClr val="8B1785"/>
                </a:solidFill>
              </a:rPr>
              <a:t> Шарль Перро</a:t>
            </a:r>
          </a:p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3"/>
              </a:rPr>
              <a:t>http://ru.wikipedia.org/wiki/</a:t>
            </a:r>
            <a:r>
              <a:rPr lang="ru-RU" sz="2000" u="sng" dirty="0" err="1" smtClean="0">
                <a:solidFill>
                  <a:srgbClr val="8B1785"/>
                </a:solidFill>
                <a:hlinkClick r:id="rId3"/>
              </a:rPr>
              <a:t>Регулярный_парк</a:t>
            </a:r>
            <a:endParaRPr lang="ru-RU" sz="2000" u="sng" dirty="0" smtClean="0">
              <a:solidFill>
                <a:srgbClr val="8B1785"/>
              </a:solidFill>
            </a:endParaRPr>
          </a:p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4"/>
              </a:rPr>
              <a:t>http://ru.wikipedia.org/wiki</a:t>
            </a:r>
            <a:r>
              <a:rPr lang="ru-RU" sz="2000" dirty="0" smtClean="0">
                <a:solidFill>
                  <a:srgbClr val="8B1785"/>
                </a:solidFill>
              </a:rPr>
              <a:t> </a:t>
            </a:r>
            <a:r>
              <a:rPr lang="en-US" sz="2000" dirty="0" smtClean="0">
                <a:solidFill>
                  <a:srgbClr val="8B1785"/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rgbClr val="8B1785"/>
                </a:solidFill>
              </a:rPr>
              <a:t> </a:t>
            </a:r>
            <a:r>
              <a:rPr lang="ru-RU" sz="2000" u="sng" dirty="0" smtClean="0">
                <a:solidFill>
                  <a:srgbClr val="8B1785"/>
                </a:solidFill>
              </a:rPr>
              <a:t>Мушкетеры</a:t>
            </a:r>
          </a:p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2"/>
              </a:rPr>
              <a:t>http://ru.wikipedia.org/wiki</a:t>
            </a:r>
            <a:r>
              <a:rPr lang="ru-RU" sz="2000" dirty="0" smtClean="0">
                <a:solidFill>
                  <a:srgbClr val="8B1785"/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rgbClr val="8B1785"/>
                </a:solidFill>
              </a:rPr>
              <a:t> Лувр</a:t>
            </a:r>
          </a:p>
          <a:p>
            <a:pPr algn="ctr"/>
            <a:r>
              <a:rPr lang="en-US" sz="2000" dirty="0" smtClean="0">
                <a:solidFill>
                  <a:srgbClr val="8B1785"/>
                </a:solidFill>
                <a:hlinkClick r:id="rId5"/>
              </a:rPr>
              <a:t>http://ru.wikipedia.org/wiki</a:t>
            </a:r>
            <a:r>
              <a:rPr lang="ru-RU" sz="2000" dirty="0" smtClean="0">
                <a:solidFill>
                  <a:srgbClr val="8B1785"/>
                </a:solidFill>
                <a:hlinkClick r:id="rId5"/>
              </a:rPr>
              <a:t> /</a:t>
            </a:r>
            <a:r>
              <a:rPr lang="ru-RU" sz="2000" dirty="0" smtClean="0">
                <a:solidFill>
                  <a:srgbClr val="8B1785"/>
                </a:solidFill>
              </a:rPr>
              <a:t> Золушка балет</a:t>
            </a:r>
          </a:p>
          <a:p>
            <a:pPr algn="ctr"/>
            <a:r>
              <a:rPr lang="en-US" sz="2000" dirty="0" smtClean="0">
                <a:solidFill>
                  <a:srgbClr val="8B1785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http://www.tre-art.ru/images/katalogi/zavitki-i-vinyetki/uglovye/cvetochnye/161_ugol_tre-art.jpg </a:t>
            </a:r>
            <a:endParaRPr lang="ru-RU" sz="2000" dirty="0" smtClean="0">
              <a:solidFill>
                <a:srgbClr val="8B178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8B1785"/>
                </a:solidFill>
                <a:latin typeface="Times New Roman" pitchFamily="18" charset="0"/>
                <a:cs typeface="Times New Roman" pitchFamily="18" charset="0"/>
              </a:rPr>
              <a:t>цветочный уголок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196752"/>
            <a:ext cx="2449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– ресурсы: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800px-Flag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349411" cy="489654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дополнительного образования детей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Детская Школа Искусств</a:t>
            </a:r>
          </a:p>
          <a:p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Заведующая отделением ОРЭР </a:t>
            </a:r>
          </a:p>
          <a:p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                    </a:t>
            </a:r>
            <a:r>
              <a:rPr lang="ru-RU" sz="2400" b="1" i="1" dirty="0" err="1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Ротэрмель</a:t>
            </a:r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Софья Эдуардовна  </a:t>
            </a:r>
          </a:p>
          <a:p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Оформление, библиотекарь 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  </a:t>
            </a:r>
            <a:r>
              <a:rPr lang="ru-RU" sz="2400" b="1" i="1" dirty="0" err="1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Дзибова</a:t>
            </a:r>
            <a:r>
              <a:rPr lang="ru-RU" sz="2400" b="1" i="1" dirty="0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Ксения </a:t>
            </a:r>
            <a:r>
              <a:rPr lang="ru-RU" sz="2400" b="1" i="1" dirty="0" err="1" smtClean="0">
                <a:ln w="1905"/>
                <a:solidFill>
                  <a:srgbClr val="8B17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Зауровна</a:t>
            </a:r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endParaRPr lang="ru-RU" sz="2400" b="1" i="1" dirty="0" smtClean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8B1785"/>
                </a:solidFill>
                <a:latin typeface="+mj-lt"/>
                <a:cs typeface="Times New Roman" pitchFamily="18" charset="0"/>
              </a:rPr>
              <a:t>г. Горячий Ключ </a:t>
            </a:r>
          </a:p>
          <a:p>
            <a:pPr algn="ctr"/>
            <a:r>
              <a:rPr lang="ru-RU" sz="2000" b="1" i="1" dirty="0" smtClean="0">
                <a:solidFill>
                  <a:srgbClr val="8B1785"/>
                </a:solidFill>
                <a:latin typeface="+mj-lt"/>
                <a:cs typeface="Times New Roman" pitchFamily="18" charset="0"/>
              </a:rPr>
              <a:t>2014г</a:t>
            </a:r>
            <a:r>
              <a:rPr lang="ru-RU" sz="2400" b="1" i="1" dirty="0" smtClean="0">
                <a:solidFill>
                  <a:srgbClr val="8B1785"/>
                </a:solidFill>
                <a:latin typeface="+mj-lt"/>
                <a:cs typeface="Times New Roman" pitchFamily="18" charset="0"/>
              </a:rPr>
              <a:t>.</a:t>
            </a:r>
            <a:endParaRPr lang="ru-RU" sz="2400" b="1" i="1" dirty="0">
              <a:ln w="1905"/>
              <a:solidFill>
                <a:srgbClr val="8B17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75393.jpg"/>
          <p:cNvPicPr>
            <a:picLocks noChangeAspect="1" noChangeArrowheads="1"/>
          </p:cNvPicPr>
          <p:nvPr/>
        </p:nvPicPr>
        <p:blipFill>
          <a:blip r:embed="rId2" cstate="print"/>
          <a:srcRect l="1926" t="1468" r="1775"/>
          <a:stretch>
            <a:fillRect/>
          </a:stretch>
        </p:blipFill>
        <p:spPr bwMode="auto">
          <a:xfrm>
            <a:off x="2915816" y="571324"/>
            <a:ext cx="3744416" cy="502788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573325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Шарль  Перро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10_PICT1497.JPG"/>
          <p:cNvPicPr>
            <a:picLocks noChangeAspect="1" noChangeArrowheads="1"/>
          </p:cNvPicPr>
          <p:nvPr/>
        </p:nvPicPr>
        <p:blipFill>
          <a:blip r:embed="rId2" cstate="print"/>
          <a:srcRect l="2439" r="12195"/>
          <a:stretch>
            <a:fillRect/>
          </a:stretch>
        </p:blipFill>
        <p:spPr bwMode="auto">
          <a:xfrm>
            <a:off x="827584" y="908720"/>
            <a:ext cx="2376264" cy="37037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08720"/>
            <a:ext cx="2160240" cy="37055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User\Desktop\0_44b88_35342c34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2808312" cy="37073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99592" y="49040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Назовите героев сказок.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Какой вид искусства использован для их изображения?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692696"/>
          <a:ext cx="7272808" cy="5544616"/>
        </p:xfrm>
        <a:graphic>
          <a:graphicData uri="http://schemas.openxmlformats.org/drawingml/2006/table">
            <a:tbl>
              <a:tblPr/>
              <a:tblGrid>
                <a:gridCol w="1817632"/>
                <a:gridCol w="1818392"/>
                <a:gridCol w="1818392"/>
                <a:gridCol w="1818392"/>
              </a:tblGrid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C:\Users\User\Desktop\Франция\красная шапочка\cartoon-klipart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764704"/>
            <a:ext cx="720079" cy="1240313"/>
          </a:xfrm>
          <a:prstGeom prst="rect">
            <a:avLst/>
          </a:prstGeom>
          <a:noFill/>
        </p:spPr>
      </p:pic>
      <p:pic>
        <p:nvPicPr>
          <p:cNvPr id="5122" name="Picture 2" descr="C:\Users\User\Desktop\Франция\93557618_0_67761_5e253e7f_3XL.jpg"/>
          <p:cNvPicPr>
            <a:picLocks noChangeAspect="1" noChangeArrowheads="1"/>
          </p:cNvPicPr>
          <p:nvPr/>
        </p:nvPicPr>
        <p:blipFill>
          <a:blip r:embed="rId3" cstate="print"/>
          <a:srcRect l="7756" r="3060"/>
          <a:stretch>
            <a:fillRect/>
          </a:stretch>
        </p:blipFill>
        <p:spPr bwMode="auto">
          <a:xfrm>
            <a:off x="6372200" y="4887341"/>
            <a:ext cx="1800200" cy="13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ОФОРМЛЕНИЕ\КЛИПАРТ, прозрачный фон\фрукты, овощи, ягоды\виноград\0_64dbc_40371b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2664296" cy="1854814"/>
          </a:xfrm>
          <a:prstGeom prst="rect">
            <a:avLst/>
          </a:prstGeom>
          <a:noFill/>
        </p:spPr>
      </p:pic>
      <p:pic>
        <p:nvPicPr>
          <p:cNvPr id="3076" name="Picture 4" descr="F:\ПРЕПОДАВАТЕЛИ\ДОЛЖЕНКОВА Ю.П\для пособий Клипарт\фрукты, ягоды\c3801fa375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1665858" cy="1656184"/>
          </a:xfrm>
          <a:prstGeom prst="rect">
            <a:avLst/>
          </a:prstGeom>
          <a:noFill/>
        </p:spPr>
      </p:pic>
      <p:pic>
        <p:nvPicPr>
          <p:cNvPr id="3077" name="Picture 5" descr="C:\Users\User\Desktop\b9ff11b5ba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2194433" cy="1667953"/>
          </a:xfrm>
          <a:prstGeom prst="rect">
            <a:avLst/>
          </a:prstGeom>
          <a:noFill/>
        </p:spPr>
      </p:pic>
      <p:pic>
        <p:nvPicPr>
          <p:cNvPr id="3079" name="Picture 7" descr="C:\Users\User\Downloads\tykva15\tykva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2046888" cy="1800200"/>
          </a:xfrm>
          <a:prstGeom prst="rect">
            <a:avLst/>
          </a:prstGeom>
          <a:noFill/>
        </p:spPr>
      </p:pic>
      <p:pic>
        <p:nvPicPr>
          <p:cNvPr id="3080" name="Picture 8" descr="C:\Users\User\Desktop\cbea5f1968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764704"/>
            <a:ext cx="1804300" cy="1824832"/>
          </a:xfrm>
          <a:prstGeom prst="rect">
            <a:avLst/>
          </a:prstGeom>
          <a:noFill/>
        </p:spPr>
      </p:pic>
      <p:pic>
        <p:nvPicPr>
          <p:cNvPr id="8" name="Picture 2" descr="C:\Users\User\Desktop\Франция\разное\shutterstock_122536903-1024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420888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obuv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3" y="4149080"/>
            <a:ext cx="1863165" cy="1987991"/>
          </a:xfrm>
          <a:prstGeom prst="rect">
            <a:avLst/>
          </a:prstGeom>
          <a:noFill/>
        </p:spPr>
      </p:pic>
      <p:pic>
        <p:nvPicPr>
          <p:cNvPr id="2" name="Picture 2" descr="K:\500_zoo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1973" y="692696"/>
            <a:ext cx="1331795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71800" y="2348880"/>
            <a:ext cx="3744416" cy="3816424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620688"/>
            <a:ext cx="3888432" cy="374441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47664" y="620688"/>
            <a:ext cx="3888432" cy="3888432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43808" y="2348880"/>
            <a:ext cx="3744416" cy="3888432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548680"/>
            <a:ext cx="3816424" cy="374441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75656" y="620688"/>
            <a:ext cx="3960440" cy="3888432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C:\Users\User\Desktop\b9ff11b5ba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56992"/>
            <a:ext cx="1224136" cy="930446"/>
          </a:xfrm>
          <a:prstGeom prst="rect">
            <a:avLst/>
          </a:prstGeom>
          <a:noFill/>
        </p:spPr>
      </p:pic>
      <p:pic>
        <p:nvPicPr>
          <p:cNvPr id="8" name="Picture 7" descr="C:\Users\User\Downloads\tykva15\tykva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1044648" cy="918747"/>
          </a:xfrm>
          <a:prstGeom prst="rect">
            <a:avLst/>
          </a:prstGeom>
          <a:noFill/>
        </p:spPr>
      </p:pic>
      <p:pic>
        <p:nvPicPr>
          <p:cNvPr id="9" name="Picture 8" descr="C:\Users\User\Desktop\cbea5f196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1440160" cy="1456548"/>
          </a:xfrm>
          <a:prstGeom prst="rect">
            <a:avLst/>
          </a:prstGeom>
          <a:noFill/>
        </p:spPr>
      </p:pic>
      <p:pic>
        <p:nvPicPr>
          <p:cNvPr id="11" name="Picture 2" descr="J:\ОФОРМЛЕНИЕ\КЛИПАРТ, прозрачный фон\фрукты, овощи, ягоды\виноград\0_64dbc_40371bf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437112"/>
            <a:ext cx="1872208" cy="1303383"/>
          </a:xfrm>
          <a:prstGeom prst="rect">
            <a:avLst/>
          </a:prstGeom>
          <a:noFill/>
        </p:spPr>
      </p:pic>
      <p:pic>
        <p:nvPicPr>
          <p:cNvPr id="12" name="Picture 4" descr="F:\ПРЕПОДАВАТЕЛИ\ДОЛЖЕНКОВА Ю.П\для пособий Клипарт\фрукты, ягоды\c3801fa375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1660" y="3140968"/>
            <a:ext cx="936946" cy="931504"/>
          </a:xfrm>
          <a:prstGeom prst="rect">
            <a:avLst/>
          </a:prstGeom>
          <a:noFill/>
        </p:spPr>
      </p:pic>
      <p:pic>
        <p:nvPicPr>
          <p:cNvPr id="1026" name="Picture 2" descr="C:\Users\User\Desktop\Франция\разное\shutterstock_122536903-1024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26876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User\Desktop\obuv4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365104"/>
            <a:ext cx="1255785" cy="1339919"/>
          </a:xfrm>
          <a:prstGeom prst="rect">
            <a:avLst/>
          </a:prstGeom>
          <a:noFill/>
        </p:spPr>
      </p:pic>
      <p:pic>
        <p:nvPicPr>
          <p:cNvPr id="2050" name="Picture 2" descr="K:\500_zoo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7022">
            <a:off x="2035709" y="1173253"/>
            <a:ext cx="1129103" cy="195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ada_X-Ray_Concept_021_7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243368" cy="2160239"/>
          </a:xfrm>
          <a:prstGeom prst="rect">
            <a:avLst/>
          </a:prstGeom>
          <a:noFill/>
          <a:ln>
            <a:solidFill>
              <a:srgbClr val="8B1785"/>
            </a:solidFill>
          </a:ln>
        </p:spPr>
      </p:pic>
      <p:pic>
        <p:nvPicPr>
          <p:cNvPr id="2051" name="Picture 3" descr="C:\Users\User\Desktop\Франция\яяяяяяяяяяяяядля проекта франции\big1_1255795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2809495" cy="2107121"/>
          </a:xfrm>
          <a:prstGeom prst="rect">
            <a:avLst/>
          </a:prstGeom>
          <a:noFill/>
          <a:ln>
            <a:solidFill>
              <a:srgbClr val="8B1785"/>
            </a:solidFill>
          </a:ln>
        </p:spPr>
      </p:pic>
      <p:pic>
        <p:nvPicPr>
          <p:cNvPr id="2052" name="Picture 4" descr="C:\Users\User\Desktop\Франция\яяяяяяяяяяяяядля проекта франции\future-peugeot-208-lm-86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3168352" cy="2113744"/>
          </a:xfrm>
          <a:prstGeom prst="rect">
            <a:avLst/>
          </a:prstGeom>
          <a:noFill/>
          <a:ln>
            <a:solidFill>
              <a:srgbClr val="8B1785"/>
            </a:solidFill>
          </a:ln>
        </p:spPr>
      </p:pic>
      <p:pic>
        <p:nvPicPr>
          <p:cNvPr id="2053" name="Picture 5" descr="C:\Users\User\Desktop\Франция\яяяяяяяяяяяяядля проекта франции\Renault-twingo-2011-Photo-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2832315" cy="2124236"/>
          </a:xfrm>
          <a:prstGeom prst="rect">
            <a:avLst/>
          </a:prstGeom>
          <a:noFill/>
          <a:ln>
            <a:solidFill>
              <a:srgbClr val="8B1785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6612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8B1785"/>
                </a:solidFill>
                <a:latin typeface="Arial" pitchFamily="34" charset="0"/>
                <a:cs typeface="Arial" pitchFamily="34" charset="0"/>
              </a:rPr>
              <a:t>Игра «Четвертый лишний»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103</Words>
  <Application>Microsoft Office PowerPoint</Application>
  <PresentationFormat>Экран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Андрей</cp:lastModifiedBy>
  <cp:revision>83</cp:revision>
  <dcterms:created xsi:type="dcterms:W3CDTF">2013-09-07T18:35:40Z</dcterms:created>
  <dcterms:modified xsi:type="dcterms:W3CDTF">2014-01-30T08:27:02Z</dcterms:modified>
</cp:coreProperties>
</file>