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5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6401"/>
    <a:srgbClr val="0099FC"/>
    <a:srgbClr val="CC9F0F"/>
    <a:srgbClr val="FF0000"/>
    <a:srgbClr val="0169FF"/>
    <a:srgbClr val="040231"/>
    <a:srgbClr val="CCECFF"/>
    <a:srgbClr val="0502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9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 alt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E3E85E-7E6E-4AF3-870F-6A3D3618C8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1943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4800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00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12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6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13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34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14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6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15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38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16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252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7457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8521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697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1923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0274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8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66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9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22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3E85E-7E6E-4AF3-870F-6A3D3618C8FB}" type="slidenum">
              <a:rPr lang="ru-RU" altLang="ru-RU" smtClean="0">
                <a:solidFill>
                  <a:srgbClr val="000000"/>
                </a:solidFill>
              </a:rPr>
              <a:pPr/>
              <a:t>10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661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97200"/>
            <a:ext cx="7772400" cy="8064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65625"/>
            <a:ext cx="6400800" cy="1584325"/>
          </a:xfrm>
        </p:spPr>
        <p:txBody>
          <a:bodyPr/>
          <a:lstStyle>
            <a:lvl1pPr marL="0" indent="0" algn="ctr">
              <a:buFontTx/>
              <a:buNone/>
              <a:defRPr sz="18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DD2CBF-1570-48B7-A441-3F5634F1F5F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5193B-40F1-4F4B-9CA8-FF2BC3DAB9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29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7900" y="0"/>
            <a:ext cx="2212975" cy="51482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6489700" cy="51482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48C13-E321-421F-8ED9-5D8090D5B81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7332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63720-3BF3-45EC-ACDE-4847B996A3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239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F0511-137E-4BD0-A204-D65B24C890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21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24975" y="0"/>
            <a:ext cx="31750" cy="360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509125" y="0"/>
            <a:ext cx="31750" cy="360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35B51-5196-4320-933A-4585CE36E5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154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D3D9E-889B-493C-A28C-EDE9087DE1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0926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AA2028-BB78-46D9-9742-ADA17A7FA7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59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700E-0859-444A-8A34-B01A74DBF6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3552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922A8-97CF-48BC-ADBD-69946D1CFC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971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C028F-29D8-4140-A422-E4F2BB17F4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104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526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24975" y="0"/>
            <a:ext cx="2159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07DF235-D4D1-40DE-8AD0-6B3E10DB3A4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1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1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2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3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2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3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8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8.png"/><Relationship Id="rId5" Type="http://schemas.openxmlformats.org/officeDocument/2006/relationships/audio" Target="../media/audio1.wav"/><Relationship Id="rId10" Type="http://schemas.openxmlformats.org/officeDocument/2006/relationships/image" Target="../media/image7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2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3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3.wav"/><Relationship Id="rId12" Type="http://schemas.openxmlformats.org/officeDocument/2006/relationships/image" Target="../media/image6.png"/><Relationship Id="rId2" Type="http://schemas.openxmlformats.org/officeDocument/2006/relationships/audio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1" Type="http://schemas.microsoft.com/office/2007/relationships/media" Target="file:///D:\&#1071;-&#1091;&#1095;&#1080;&#1090;&#1077;&#1083;&#1100;%20&#1072;&#1085;&#1075;&#1083;&#1080;&#1081;&#1089;&#1082;&#1086;&#1075;&#1086;)\1%20&#1089;&#1077;&#1085;&#1090;&#1103;&#1073;&#1088;&#1103;\&#1082;&#1090;&#1086;%20&#1093;&#1086;&#1095;&#1077;&#1090;%20&#1089;&#1090;&#1072;&#1090;&#1100;%20&#1084;&#1080;&#1083;&#1083;&#1080;&#1086;&#1085;&#1077;&#1088;&#1086;&#1084;\&#1055;&#1088;&#1080;&#1083;&#1086;&#1078;&#1077;&#1085;&#1080;&#1077;%205.mp3" TargetMode="External"/><Relationship Id="rId6" Type="http://schemas.openxmlformats.org/officeDocument/2006/relationships/audio" Target="../media/audio2.wav"/><Relationship Id="rId11" Type="http://schemas.openxmlformats.org/officeDocument/2006/relationships/image" Target="../media/image7.png"/><Relationship Id="rId5" Type="http://schemas.openxmlformats.org/officeDocument/2006/relationships/audio" Target="../media/audio1.wav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-26988"/>
            <a:ext cx="0" cy="6858001"/>
          </a:xfrm>
          <a:prstGeom prst="line">
            <a:avLst/>
          </a:prstGeom>
          <a:noFill/>
          <a:ln w="38100">
            <a:solidFill>
              <a:srgbClr val="05023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" name="Приложение 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9.Guy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Fawkes Day 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194796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autumn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205139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in summer 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47237" y="5530125"/>
            <a:ext cx="175881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spring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654" y="6260074"/>
            <a:ext cx="177484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winter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1581880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48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54722" y="5471164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194796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in autumn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26899" y="5471165"/>
            <a:ext cx="4253150" cy="522477"/>
            <a:chOff x="2184132" y="3051460"/>
            <a:chExt cx="4253150" cy="522477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404470" y="3086431"/>
              <a:ext cx="175881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in spring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716555" y="5497927"/>
            <a:ext cx="4253150" cy="530686"/>
            <a:chOff x="2473100" y="526107"/>
            <a:chExt cx="4253150" cy="530686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84207" y="569287"/>
              <a:ext cx="175881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in spring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86009" y="5482762"/>
            <a:ext cx="4253150" cy="517361"/>
            <a:chOff x="200025" y="5625215"/>
            <a:chExt cx="4253150" cy="517361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14008" y="5655070"/>
              <a:ext cx="194796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in autumn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86009" y="6191919"/>
            <a:ext cx="4253150" cy="532665"/>
            <a:chOff x="2292695" y="2420870"/>
            <a:chExt cx="4253150" cy="532665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8470" y="2466029"/>
              <a:ext cx="205139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in summer 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86009" y="6205923"/>
            <a:ext cx="4253150" cy="540242"/>
            <a:chOff x="4714354" y="5649140"/>
            <a:chExt cx="4253150" cy="540242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972070" y="5701876"/>
              <a:ext cx="205139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in summer 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13048" y="6199220"/>
            <a:ext cx="4253150" cy="530766"/>
            <a:chOff x="2326830" y="3686255"/>
            <a:chExt cx="4253150" cy="530766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177484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in winter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726899" y="6203516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37733" y="1630382"/>
              <a:ext cx="177484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in winter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04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10.London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 is 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201369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Hyde Park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263546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St. </a:t>
            </a:r>
            <a:r>
              <a:rPr lang="en-US" b="1" dirty="0" err="1">
                <a:solidFill>
                  <a:srgbClr val="FFFFFF"/>
                </a:solidFill>
              </a:rPr>
              <a:t>Jame’s</a:t>
            </a:r>
            <a:r>
              <a:rPr lang="en-US" b="1" dirty="0">
                <a:solidFill>
                  <a:srgbClr val="FFFFFF"/>
                </a:solidFill>
              </a:rPr>
              <a:t> Park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5959" y="5530125"/>
            <a:ext cx="268118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Alexandra 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Park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908" y="6243181"/>
            <a:ext cx="244791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Regent’s Park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1357912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178161" y="5724747"/>
            <a:ext cx="7617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71558" y="5482525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201369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Hyde 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18011" y="5492273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352380" y="3072724"/>
              <a:ext cx="268118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Alexandra 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99039" y="5480646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37214" y="1617077"/>
              <a:ext cx="201369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Hyde 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18011" y="5490894"/>
            <a:ext cx="4253150" cy="518740"/>
            <a:chOff x="2473100" y="526107"/>
            <a:chExt cx="4253150" cy="518740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68829" y="557341"/>
              <a:ext cx="268118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Alexandra 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85845" y="6207418"/>
            <a:ext cx="4253150" cy="535106"/>
            <a:chOff x="2292695" y="2420870"/>
            <a:chExt cx="4253150" cy="535106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615123" y="2468470"/>
              <a:ext cx="263546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St. </a:t>
              </a:r>
              <a:r>
                <a:rPr lang="en-US" b="1" dirty="0" err="1">
                  <a:solidFill>
                    <a:srgbClr val="FFFFFF"/>
                  </a:solidFill>
                </a:rPr>
                <a:t>Jame’s</a:t>
              </a:r>
              <a:r>
                <a:rPr lang="en-US" b="1" dirty="0">
                  <a:solidFill>
                    <a:srgbClr val="FFFFFF"/>
                  </a:solidFill>
                </a:rPr>
                <a:t> Park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33867" y="6200471"/>
            <a:ext cx="4253150" cy="530766"/>
            <a:chOff x="2326830" y="3686255"/>
            <a:chExt cx="4253150" cy="530766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244791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Regent’s 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718011" y="6206906"/>
            <a:ext cx="4253150" cy="533088"/>
            <a:chOff x="200025" y="5625215"/>
            <a:chExt cx="4253150" cy="533088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00945" y="5670797"/>
              <a:ext cx="244791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Regent’s Park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46786" y="6211096"/>
            <a:ext cx="4253150" cy="522965"/>
            <a:chOff x="4714354" y="5649140"/>
            <a:chExt cx="4253150" cy="522965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952094" y="5684599"/>
              <a:ext cx="263546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St. </a:t>
              </a:r>
              <a:r>
                <a:rPr lang="en-US" b="1" dirty="0" err="1">
                  <a:solidFill>
                    <a:srgbClr val="FFFFFF"/>
                  </a:solidFill>
                </a:rPr>
                <a:t>Jame’s</a:t>
              </a:r>
              <a:r>
                <a:rPr lang="en-US" b="1" dirty="0">
                  <a:solidFill>
                    <a:srgbClr val="FFFFFF"/>
                  </a:solidFill>
                </a:rPr>
                <a:t> Park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460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6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11.Who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the first American president?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1507" y="5525844"/>
            <a:ext cx="310854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Benjamin Franklin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6761" y="6240124"/>
            <a:ext cx="317093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George Washington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2382" y="5509511"/>
            <a:ext cx="318234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Theodore Roosevelt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40124"/>
            <a:ext cx="2528256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Richard Nixon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2967" y="1097690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211851" y="5689980"/>
            <a:ext cx="730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52393" y="5494583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35422" y="1072294"/>
              <a:ext cx="310854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Benjamin Franklin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16016" y="5480584"/>
            <a:ext cx="4253150" cy="522010"/>
            <a:chOff x="2184132" y="3051460"/>
            <a:chExt cx="4253150" cy="522010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690498" y="3085964"/>
              <a:ext cx="318234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Theodore Roosevelt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84749" y="5488104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91179" y="1617077"/>
              <a:ext cx="310854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Benjamin Franklin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16016" y="5481512"/>
            <a:ext cx="4253150" cy="518122"/>
            <a:chOff x="2473100" y="526107"/>
            <a:chExt cx="4253150" cy="518122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960628" y="556723"/>
              <a:ext cx="318234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Theodore Roosevelt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78461" y="6188993"/>
            <a:ext cx="4253150" cy="517361"/>
            <a:chOff x="2292695" y="242087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82385" y="2450725"/>
              <a:ext cx="31709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George Washington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16016" y="6203920"/>
            <a:ext cx="4253150" cy="517361"/>
            <a:chOff x="2326830" y="3686255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864058" y="3737585"/>
              <a:ext cx="2528256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Richard Nixon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21301" y="6200741"/>
            <a:ext cx="4253150" cy="539659"/>
            <a:chOff x="4714354" y="5649140"/>
            <a:chExt cx="4253150" cy="539659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07187" y="5701293"/>
              <a:ext cx="252825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Richard Nixon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57276" y="6181108"/>
            <a:ext cx="4253150" cy="526659"/>
            <a:chOff x="200025" y="5625215"/>
            <a:chExt cx="4253150" cy="526659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82600" y="5664368"/>
              <a:ext cx="31709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George Washington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71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3" grpId="0"/>
      <p:bldP spid="10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12.What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largest state in the 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ru-RU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102" y="5528936"/>
            <a:ext cx="1560042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Florida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0934" y="6234393"/>
            <a:ext cx="1304973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Texas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9598" y="5522915"/>
            <a:ext cx="1477328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Alaska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21087"/>
            <a:ext cx="2156231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Washington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4847" y="836712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180123" y="5708520"/>
            <a:ext cx="7617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3850"/>
          <a:stretch/>
        </p:blipFill>
        <p:spPr>
          <a:xfrm>
            <a:off x="107504" y="2552982"/>
            <a:ext cx="1767487" cy="109214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81775" y="5490663"/>
            <a:ext cx="4253150" cy="517361"/>
            <a:chOff x="2144662" y="2644526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144662" y="264452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494124" y="2669868"/>
              <a:ext cx="1560042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Florida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81775" y="5497316"/>
            <a:ext cx="4253150" cy="517361"/>
            <a:chOff x="2121768" y="3206533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121768" y="320653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456835" y="3235026"/>
              <a:ext cx="156004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Florida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7667" y="6191225"/>
            <a:ext cx="4253150" cy="517361"/>
            <a:chOff x="2227475" y="1569266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227475" y="156926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58955" y="1609686"/>
              <a:ext cx="130497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Texas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4716016" y="5482355"/>
            <a:ext cx="4253150" cy="517361"/>
            <a:chOff x="2117921" y="543314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17921" y="54331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639301" y="580194"/>
              <a:ext cx="1477328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Alaska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7" name="Рисунок 46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718901" y="5500128"/>
            <a:ext cx="4253150" cy="517798"/>
            <a:chOff x="2117921" y="1028052"/>
            <a:chExt cx="4253150" cy="517798"/>
          </a:xfrm>
        </p:grpSpPr>
        <p:sp>
          <p:nvSpPr>
            <p:cNvPr id="26" name="Полилиния 25"/>
            <p:cNvSpPr/>
            <p:nvPr/>
          </p:nvSpPr>
          <p:spPr>
            <a:xfrm>
              <a:off x="2117921" y="102805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28143" y="1058344"/>
              <a:ext cx="147732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Alaska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8" name="Рисунок 4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pic>
        <p:nvPicPr>
          <p:cNvPr id="49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4716016" y="6204538"/>
            <a:ext cx="4253150" cy="517361"/>
            <a:chOff x="4759079" y="458600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4759079" y="458600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296915" y="4608392"/>
              <a:ext cx="2156231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Washington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762789" y="6190191"/>
            <a:ext cx="4253150" cy="517361"/>
            <a:chOff x="4747910" y="4020934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4747910" y="402093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54211" y="4050789"/>
              <a:ext cx="215623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Washington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78498" y="6207404"/>
            <a:ext cx="4253150" cy="517361"/>
            <a:chOff x="2184132" y="2100140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2184132" y="2100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08594" y="2115067"/>
              <a:ext cx="130497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Texas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0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4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</p:childTnLst>
        </p:cTn>
      </p:par>
    </p:tnLst>
    <p:bldLst>
      <p:bldP spid="8" grpId="0"/>
      <p:bldP spid="10" grpId="0"/>
      <p:bldP spid="46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13.Who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wrote “The Treasure Island”?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265091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Thomas Hardy 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227748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Oscar </a:t>
            </a:r>
            <a:r>
              <a:rPr lang="en-US" b="1" dirty="0" smtClean="0">
                <a:solidFill>
                  <a:srgbClr val="FFFFFF"/>
                </a:solidFill>
              </a:rPr>
              <a:t>Wilde 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85959" y="5530125"/>
            <a:ext cx="28103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Charles Dickens 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908" y="6243181"/>
            <a:ext cx="3794629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Robert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Louis Stevenson 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627768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178160" y="5724747"/>
            <a:ext cx="7617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67277" y="5499179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265091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Thomas Hardy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697641" y="5502176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352380" y="3072724"/>
              <a:ext cx="28103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Charles Dickens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93384" y="5495998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37214" y="1617077"/>
              <a:ext cx="265091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Thomas Hardy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12551" y="5488771"/>
            <a:ext cx="4253150" cy="518740"/>
            <a:chOff x="2473100" y="526107"/>
            <a:chExt cx="4253150" cy="518740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68829" y="557341"/>
              <a:ext cx="28103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Charles Dickens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67277" y="6199608"/>
            <a:ext cx="4253150" cy="535106"/>
            <a:chOff x="2292695" y="2420870"/>
            <a:chExt cx="4253150" cy="535106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615123" y="2468470"/>
              <a:ext cx="227748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Oscar </a:t>
              </a:r>
              <a:r>
                <a:rPr lang="en-US" b="1" dirty="0" smtClean="0">
                  <a:solidFill>
                    <a:srgbClr val="FFFFFF"/>
                  </a:solidFill>
                </a:rPr>
                <a:t>Wilde 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38482" y="6200754"/>
            <a:ext cx="4253150" cy="530766"/>
            <a:chOff x="2326830" y="3686255"/>
            <a:chExt cx="4253150" cy="530766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379462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Robert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Louis Stevenson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730330" y="6191046"/>
            <a:ext cx="4253150" cy="533088"/>
            <a:chOff x="200025" y="5625215"/>
            <a:chExt cx="4253150" cy="533088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00945" y="5670797"/>
              <a:ext cx="3794629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Robert Louis Stevenson 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00255" y="6207722"/>
            <a:ext cx="4253150" cy="522965"/>
            <a:chOff x="4714354" y="5649140"/>
            <a:chExt cx="4253150" cy="522965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952094" y="5684599"/>
              <a:ext cx="227748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Oscar </a:t>
              </a:r>
              <a:r>
                <a:rPr lang="en-US" b="1" dirty="0" smtClean="0">
                  <a:solidFill>
                    <a:srgbClr val="FFFFFF"/>
                  </a:solidFill>
                </a:rPr>
                <a:t>Wilde 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9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.Many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 ago the name of London 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2058577" cy="958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Londinium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1596912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 smtClean="0">
                <a:solidFill>
                  <a:srgbClr val="FFFFFF"/>
                </a:solidFill>
              </a:rPr>
              <a:t>London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47237" y="5530125"/>
            <a:ext cx="204094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 err="1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Londiniam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654" y="6260074"/>
            <a:ext cx="1871025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 err="1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Londland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4249" y="360363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177220" y="5724682"/>
            <a:ext cx="7617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59031" y="5486807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2058577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Londinium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23815" y="5473294"/>
            <a:ext cx="4253150" cy="522477"/>
            <a:chOff x="2184132" y="3051460"/>
            <a:chExt cx="4253150" cy="522477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404470" y="3086431"/>
              <a:ext cx="204094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err="1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Londiniam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724146" y="5496872"/>
            <a:ext cx="4253150" cy="530686"/>
            <a:chOff x="2473100" y="526107"/>
            <a:chExt cx="4253150" cy="530686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84207" y="569287"/>
              <a:ext cx="204094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err="1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Londiniam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86009" y="5482617"/>
            <a:ext cx="4253150" cy="517361"/>
            <a:chOff x="200025" y="5625215"/>
            <a:chExt cx="4253150" cy="517361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14008" y="5655070"/>
              <a:ext cx="205857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err="1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Londinium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86009" y="6200833"/>
            <a:ext cx="4253150" cy="517361"/>
            <a:chOff x="2292695" y="242087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8470" y="2466029"/>
              <a:ext cx="1596912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rgbClr val="FFFFFF"/>
                  </a:solidFill>
                </a:rPr>
                <a:t>London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70965" y="6207338"/>
            <a:ext cx="4253150" cy="540242"/>
            <a:chOff x="4714354" y="5649140"/>
            <a:chExt cx="4253150" cy="540242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972070" y="5701876"/>
              <a:ext cx="159691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rgbClr val="FFFFFF"/>
                  </a:solidFill>
                </a:rPr>
                <a:t>London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23815" y="6198863"/>
            <a:ext cx="4253150" cy="517361"/>
            <a:chOff x="2326830" y="3686255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1871025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err="1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Londland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723815" y="6202261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37733" y="1630382"/>
              <a:ext cx="187102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err="1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Londland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89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.Eisteddfod is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8184" y="5508302"/>
            <a:ext cx="311335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place-name in Scotland </a:t>
            </a:r>
            <a:endParaRPr lang="ru-RU" sz="1800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717" y="6239377"/>
            <a:ext cx="4006290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sz="1800" b="1" dirty="0">
                <a:solidFill>
                  <a:srgbClr val="FFFFFF"/>
                </a:solidFill>
              </a:rPr>
              <a:t>Welsh festival of music</a:t>
            </a:r>
            <a:r>
              <a:rPr lang="ru-RU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>
                <a:solidFill>
                  <a:srgbClr val="FFFFFF"/>
                </a:solidFill>
              </a:rPr>
              <a:t>and poetry 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74097" y="5521293"/>
            <a:ext cx="294022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="1" dirty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US" sz="1800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 </a:t>
            </a:r>
            <a:r>
              <a:rPr lang="en-US" sz="1800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Irish national dance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7492" y="6239377"/>
            <a:ext cx="3472425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sz="1800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 traditional food in Scotland</a:t>
            </a:r>
            <a:endParaRPr lang="ru-RU" sz="1800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84990" y="139138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211851" y="5689980"/>
            <a:ext cx="73058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44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86953" y="5480799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552096" y="1086272"/>
              <a:ext cx="311335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 place-name in Scotland </a:t>
              </a:r>
              <a:endParaRPr lang="ru-RU" sz="18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08115" y="5479747"/>
            <a:ext cx="4253150" cy="519464"/>
            <a:chOff x="2184132" y="3051460"/>
            <a:chExt cx="4253150" cy="519464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332190" y="3083418"/>
              <a:ext cx="286328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Irish national dance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86953" y="5485865"/>
            <a:ext cx="4253150" cy="518514"/>
            <a:chOff x="2426171" y="1600997"/>
            <a:chExt cx="4253150" cy="518514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576264" y="1600997"/>
              <a:ext cx="311335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 place-name in Scotland </a:t>
              </a:r>
              <a:endParaRPr lang="ru-RU" sz="18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22676" y="5501031"/>
            <a:ext cx="4253150" cy="517361"/>
            <a:chOff x="2473100" y="526107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25378" y="538750"/>
              <a:ext cx="286328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Irish national dance</a:t>
              </a:r>
              <a:endParaRPr lang="ru-RU" sz="18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78461" y="6187109"/>
            <a:ext cx="4253150" cy="520541"/>
            <a:chOff x="2292695" y="2417690"/>
            <a:chExt cx="4253150" cy="52054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420781" y="2417690"/>
              <a:ext cx="4006290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sz="1800" b="1" dirty="0">
                  <a:solidFill>
                    <a:srgbClr val="FFFFFF"/>
                  </a:solidFill>
                </a:rPr>
                <a:t>Welsh festival of music</a:t>
              </a:r>
              <a:r>
                <a:rPr lang="ru-RU" sz="1800" b="1" dirty="0">
                  <a:solidFill>
                    <a:srgbClr val="FFFFFF"/>
                  </a:solidFill>
                </a:rPr>
                <a:t> </a:t>
              </a:r>
              <a:r>
                <a:rPr lang="en-US" sz="1800" b="1" dirty="0">
                  <a:solidFill>
                    <a:srgbClr val="FFFFFF"/>
                  </a:solidFill>
                </a:rPr>
                <a:t>and poetry 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16016" y="6204142"/>
            <a:ext cx="4253150" cy="517361"/>
            <a:chOff x="2326830" y="3686255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440844" y="3703825"/>
              <a:ext cx="3472425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 traditional food in Scotland</a:t>
              </a:r>
              <a:endParaRPr lang="ru-RU" sz="18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34971" y="6200740"/>
            <a:ext cx="4253150" cy="517361"/>
            <a:chOff x="4714354" y="5649140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879007" y="5672292"/>
              <a:ext cx="342754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  <a:r>
                <a:rPr lang="en-US" sz="1800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: </a:t>
              </a:r>
              <a:r>
                <a:rPr lang="en-US" sz="1800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 traditional food in Scotland</a:t>
              </a:r>
              <a:endParaRPr lang="ru-RU" sz="1800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00255" y="6196508"/>
            <a:ext cx="4253150" cy="517361"/>
            <a:chOff x="200025" y="5625215"/>
            <a:chExt cx="4253150" cy="517361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37183" y="5646648"/>
              <a:ext cx="3923844" cy="487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sz="1800" b="1" dirty="0">
                  <a:solidFill>
                    <a:srgbClr val="FFFFFF"/>
                  </a:solidFill>
                </a:rPr>
                <a:t>Welsh festival of </a:t>
              </a:r>
              <a:r>
                <a:rPr lang="en-US" sz="1800" b="1" dirty="0" smtClean="0">
                  <a:solidFill>
                    <a:srgbClr val="FFFFFF"/>
                  </a:solidFill>
                </a:rPr>
                <a:t>music</a:t>
              </a:r>
              <a:r>
                <a:rPr lang="ru-RU" sz="1800" b="1" dirty="0" smtClean="0">
                  <a:solidFill>
                    <a:srgbClr val="FFFFFF"/>
                  </a:solidFill>
                </a:rPr>
                <a:t> </a:t>
              </a:r>
              <a:r>
                <a:rPr lang="en-US" sz="1800" b="1" dirty="0" smtClean="0">
                  <a:solidFill>
                    <a:srgbClr val="FFFFFF"/>
                  </a:solidFill>
                </a:rPr>
                <a:t>and </a:t>
              </a:r>
              <a:r>
                <a:rPr lang="en-US" sz="1800" b="1" dirty="0">
                  <a:solidFill>
                    <a:srgbClr val="FFFFFF"/>
                  </a:solidFill>
                </a:rPr>
                <a:t>poetry </a:t>
              </a:r>
              <a:endParaRPr lang="ru-RU" sz="1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2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3" grpId="0"/>
      <p:bldP spid="10" grpId="0"/>
      <p:bldP spid="46" grpId="0"/>
      <p:bldP spid="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-26988"/>
            <a:ext cx="0" cy="6858001"/>
          </a:xfrm>
          <a:prstGeom prst="line">
            <a:avLst/>
          </a:prstGeom>
          <a:noFill/>
          <a:ln w="38100">
            <a:solidFill>
              <a:srgbClr val="05023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55576" y="2830512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4000" b="1" dirty="0" smtClean="0"/>
              <a:t>WELL DONE!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9253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discovered America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102" y="5528936"/>
            <a:ext cx="2427268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Captain Cook</a:t>
            </a:r>
            <a:endParaRPr lang="ru-RU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0547" y="6221088"/>
            <a:ext cx="2996782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chemeClr val="bg1"/>
                </a:solidFill>
                <a:cs typeface="Times New Roman" panose="02020603050405020304" pitchFamily="18" charset="0"/>
              </a:rPr>
              <a:t>Amerigo Vespucci </a:t>
            </a:r>
            <a:endParaRPr lang="ru-RU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3706" y="5539709"/>
            <a:ext cx="369607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Christopher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Columbus </a:t>
            </a:r>
            <a:endParaRPr lang="ru-RU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24396" y="6207782"/>
            <a:ext cx="3021981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Fernand Magellan</a:t>
            </a:r>
            <a:endParaRPr lang="ru-RU" b="1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7236296" y="3537112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42844" y="5500702"/>
            <a:ext cx="4253150" cy="517361"/>
            <a:chOff x="2804854" y="3335063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804854" y="333506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089931" y="3359062"/>
              <a:ext cx="242726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Captain Cook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2844" y="5500702"/>
            <a:ext cx="4324588" cy="517361"/>
            <a:chOff x="-506903" y="4615801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-506903" y="461580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-205778" y="4654808"/>
              <a:ext cx="2427268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Captain Cook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42844" y="6215083"/>
            <a:ext cx="4324588" cy="500066"/>
            <a:chOff x="-2561470" y="3693323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-2561470" y="369332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-2270081" y="3721555"/>
              <a:ext cx="2996782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Amerigo Vespucci </a:t>
              </a:r>
              <a:endParaRPr lang="ru-RU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42844" y="6215082"/>
            <a:ext cx="4253150" cy="517361"/>
            <a:chOff x="237233" y="5057783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37233" y="505778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28622" y="5094359"/>
              <a:ext cx="2996782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Amerigo Vespucci </a:t>
              </a:r>
              <a:endParaRPr lang="ru-RU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25169" y="5500702"/>
            <a:ext cx="4253150" cy="517361"/>
            <a:chOff x="4656461" y="4917767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4656461" y="491776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938375" y="4946570"/>
              <a:ext cx="369607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Christopher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Columbus 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4714876" y="5490918"/>
            <a:ext cx="4253150" cy="536297"/>
            <a:chOff x="4656461" y="4324772"/>
            <a:chExt cx="4253150" cy="536297"/>
          </a:xfrm>
        </p:grpSpPr>
        <p:sp>
          <p:nvSpPr>
            <p:cNvPr id="30" name="Полилиния 29"/>
            <p:cNvSpPr/>
            <p:nvPr/>
          </p:nvSpPr>
          <p:spPr>
            <a:xfrm>
              <a:off x="4656461" y="432477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981111" y="4373563"/>
              <a:ext cx="369607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Christopher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Columbus 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714876" y="6215082"/>
            <a:ext cx="4253150" cy="517361"/>
            <a:chOff x="4779032" y="4927388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4779032" y="4927388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136222" y="4927388"/>
              <a:ext cx="3021981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Fernand Magellan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4714876" y="6215082"/>
            <a:ext cx="4253150" cy="517361"/>
            <a:chOff x="4720423" y="5500702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4720423" y="550070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077613" y="5500702"/>
              <a:ext cx="3021981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Fernand Magellan</a:t>
              </a:r>
              <a:endPara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pic>
        <p:nvPicPr>
          <p:cNvPr id="46" name="Рисунок 45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12"/>
          <a:srcRect l="3850"/>
          <a:stretch/>
        </p:blipFill>
        <p:spPr>
          <a:xfrm>
            <a:off x="107504" y="2552982"/>
            <a:ext cx="1767487" cy="1092142"/>
          </a:xfrm>
          <a:prstGeom prst="rect">
            <a:avLst/>
          </a:prstGeom>
        </p:spPr>
      </p:pic>
      <p:pic>
        <p:nvPicPr>
          <p:cNvPr id="47" name="Рисунок 46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sp>
        <p:nvSpPr>
          <p:cNvPr id="49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0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9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3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49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2.Who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wrote “Mary Poppins”?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102" y="5528936"/>
            <a:ext cx="266515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Agatha Christie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076" y="6234392"/>
            <a:ext cx="306891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chemeClr val="bg1"/>
                </a:solidFill>
              </a:rPr>
              <a:t>Pamela L. Travers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64697" y="5503926"/>
            <a:ext cx="2315890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Lewis Carrol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21088"/>
            <a:ext cx="283603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Rudyard Kipling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32319" y="3284984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00255" y="5497138"/>
            <a:ext cx="4253150" cy="520363"/>
            <a:chOff x="200255" y="4916622"/>
            <a:chExt cx="4253150" cy="520363"/>
          </a:xfrm>
        </p:grpSpPr>
        <p:sp>
          <p:nvSpPr>
            <p:cNvPr id="20" name="Полилиния 19"/>
            <p:cNvSpPr/>
            <p:nvPr/>
          </p:nvSpPr>
          <p:spPr>
            <a:xfrm>
              <a:off x="200255" y="491662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29102" y="4949479"/>
              <a:ext cx="266515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Agatha Christie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0255" y="5485402"/>
            <a:ext cx="4253150" cy="517361"/>
            <a:chOff x="200255" y="4389699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200255" y="4389699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29102" y="4398613"/>
              <a:ext cx="266515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Agatha Christie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78195" y="6214254"/>
            <a:ext cx="4253150" cy="522220"/>
            <a:chOff x="2509890" y="1897968"/>
            <a:chExt cx="4253150" cy="522220"/>
          </a:xfrm>
        </p:grpSpPr>
        <p:sp>
          <p:nvSpPr>
            <p:cNvPr id="24" name="Полилиния 23"/>
            <p:cNvSpPr/>
            <p:nvPr/>
          </p:nvSpPr>
          <p:spPr>
            <a:xfrm>
              <a:off x="2509890" y="1897968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818939" y="1932682"/>
              <a:ext cx="306891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Pamela L. Travers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36" name="Рисунок 35" descr="красный крестик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11"/>
          <a:srcRect l="3850"/>
          <a:stretch/>
        </p:blipFill>
        <p:spPr>
          <a:xfrm>
            <a:off x="107504" y="2552982"/>
            <a:ext cx="1767487" cy="1092142"/>
          </a:xfrm>
          <a:prstGeom prst="rect">
            <a:avLst/>
          </a:prstGeom>
        </p:spPr>
      </p:pic>
      <p:pic>
        <p:nvPicPr>
          <p:cNvPr id="38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165249" y="6190191"/>
            <a:ext cx="4253150" cy="518403"/>
            <a:chOff x="2335424" y="3170600"/>
            <a:chExt cx="4253150" cy="518403"/>
          </a:xfrm>
        </p:grpSpPr>
        <p:sp>
          <p:nvSpPr>
            <p:cNvPr id="26" name="Полилиния 25"/>
            <p:cNvSpPr/>
            <p:nvPr/>
          </p:nvSpPr>
          <p:spPr>
            <a:xfrm>
              <a:off x="2335424" y="317060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635438" y="3201497"/>
              <a:ext cx="306891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Pamela L. Travers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716016" y="5488998"/>
            <a:ext cx="4253150" cy="517361"/>
            <a:chOff x="4716016" y="4916622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4716016" y="491662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56712" y="4936340"/>
              <a:ext cx="2315890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Lewis Carrol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4756800" y="5485402"/>
            <a:ext cx="4253150" cy="517361"/>
            <a:chOff x="4798619" y="4892851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4798619" y="489285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257747" y="4919524"/>
              <a:ext cx="2315890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Lewis Carrol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4732662" y="6214254"/>
            <a:ext cx="4253150" cy="524195"/>
            <a:chOff x="4770657" y="4892851"/>
            <a:chExt cx="4253150" cy="524195"/>
          </a:xfrm>
        </p:grpSpPr>
        <p:sp>
          <p:nvSpPr>
            <p:cNvPr id="23" name="Полилиния 22"/>
            <p:cNvSpPr/>
            <p:nvPr/>
          </p:nvSpPr>
          <p:spPr>
            <a:xfrm>
              <a:off x="4770657" y="489285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265744" y="4929540"/>
              <a:ext cx="28360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Rudyard Kipling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4783181" y="6214253"/>
            <a:ext cx="4253150" cy="517361"/>
            <a:chOff x="4770657" y="4348590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4770657" y="434859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193244" y="4378445"/>
              <a:ext cx="28360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Rudyard Kipling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1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98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William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Shakespeare is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102" y="5528936"/>
            <a:ext cx="291201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 American poet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0934" y="6234393"/>
            <a:ext cx="327044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chemeClr val="bg1"/>
                </a:solidFill>
              </a:rPr>
              <a:t>an English </a:t>
            </a:r>
            <a:r>
              <a:rPr lang="en-US" b="1" dirty="0" smtClean="0">
                <a:solidFill>
                  <a:schemeClr val="bg1"/>
                </a:solidFill>
              </a:rPr>
              <a:t>politician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9598" y="5522915"/>
            <a:ext cx="269977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 English poet 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21087"/>
            <a:ext cx="2638864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 Italian artist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32319" y="3068960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3850"/>
          <a:stretch/>
        </p:blipFill>
        <p:spPr>
          <a:xfrm>
            <a:off x="107504" y="2552982"/>
            <a:ext cx="1767487" cy="109214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79640" y="5507987"/>
            <a:ext cx="4253150" cy="517361"/>
            <a:chOff x="2144662" y="2644526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144662" y="264452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494124" y="2669868"/>
              <a:ext cx="291201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American poet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73340" y="5505843"/>
            <a:ext cx="4253150" cy="521647"/>
            <a:chOff x="2121768" y="3202247"/>
            <a:chExt cx="4253150" cy="521647"/>
          </a:xfrm>
        </p:grpSpPr>
        <p:sp>
          <p:nvSpPr>
            <p:cNvPr id="27" name="Полилиния 26"/>
            <p:cNvSpPr/>
            <p:nvPr/>
          </p:nvSpPr>
          <p:spPr>
            <a:xfrm>
              <a:off x="2121768" y="320653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489294" y="3202247"/>
              <a:ext cx="291201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American poet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4038" y="6206159"/>
            <a:ext cx="4253150" cy="517361"/>
            <a:chOff x="2227475" y="1569266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227475" y="156926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92345" y="1571408"/>
              <a:ext cx="327044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an English </a:t>
              </a:r>
              <a:r>
                <a:rPr lang="en-US" b="1" dirty="0" smtClean="0">
                  <a:solidFill>
                    <a:schemeClr val="bg1"/>
                  </a:solidFill>
                </a:rPr>
                <a:t>politician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00255" y="6206159"/>
            <a:ext cx="4253150" cy="517361"/>
            <a:chOff x="2184132" y="2100140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2184132" y="2100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08594" y="2115067"/>
              <a:ext cx="327044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an English </a:t>
              </a:r>
              <a:r>
                <a:rPr lang="en-US" b="1" dirty="0" smtClean="0">
                  <a:solidFill>
                    <a:schemeClr val="bg1"/>
                  </a:solidFill>
                </a:rPr>
                <a:t>politician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4747910" y="5503104"/>
            <a:ext cx="4253150" cy="524386"/>
            <a:chOff x="2117921" y="543314"/>
            <a:chExt cx="4253150" cy="524386"/>
          </a:xfrm>
        </p:grpSpPr>
        <p:sp>
          <p:nvSpPr>
            <p:cNvPr id="20" name="Полилиния 19"/>
            <p:cNvSpPr/>
            <p:nvPr/>
          </p:nvSpPr>
          <p:spPr>
            <a:xfrm>
              <a:off x="2117921" y="54331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639301" y="580194"/>
              <a:ext cx="269977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English poet 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4747910" y="6206159"/>
            <a:ext cx="4253150" cy="517361"/>
            <a:chOff x="4759079" y="458600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4759079" y="458600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296915" y="4608392"/>
              <a:ext cx="263886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Italian artist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747910" y="6202675"/>
            <a:ext cx="4253150" cy="517361"/>
            <a:chOff x="4747910" y="4020934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4747910" y="402093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90943" y="4048897"/>
              <a:ext cx="2638864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Italian artist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7" name="Рисунок 46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747910" y="5497645"/>
            <a:ext cx="4253150" cy="517798"/>
            <a:chOff x="2117921" y="1028052"/>
            <a:chExt cx="4253150" cy="517798"/>
          </a:xfrm>
        </p:grpSpPr>
        <p:sp>
          <p:nvSpPr>
            <p:cNvPr id="26" name="Полилиния 25"/>
            <p:cNvSpPr/>
            <p:nvPr/>
          </p:nvSpPr>
          <p:spPr>
            <a:xfrm>
              <a:off x="2117921" y="102805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28143" y="1058344"/>
              <a:ext cx="269977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 English poet 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8" name="Рисунок 4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pic>
        <p:nvPicPr>
          <p:cNvPr id="49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0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77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</p:childTnLst>
        </p:cTn>
      </p:par>
    </p:tnLst>
    <p:bldLst>
      <p:bldP spid="8" grpId="0"/>
      <p:bldP spid="10" grpId="0"/>
      <p:bldP spid="46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4.Traditional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Thanksgiving dinner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1507" y="5525844"/>
            <a:ext cx="2579552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Chicken Curry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390664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 smtClean="0">
                <a:solidFill>
                  <a:schemeClr val="bg1"/>
                </a:solidFill>
              </a:rPr>
              <a:t>Turkey </a:t>
            </a:r>
            <a:r>
              <a:rPr lang="en-US" b="1" dirty="0">
                <a:solidFill>
                  <a:schemeClr val="bg1"/>
                </a:solidFill>
              </a:rPr>
              <a:t>and pumpkin pie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6701" y="5515305"/>
            <a:ext cx="29706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Pudding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and nuts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40124"/>
            <a:ext cx="239687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Tikka Masala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2780928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73273" y="5507931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35422" y="1072294"/>
              <a:ext cx="257955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Chicken Curry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3273" y="6204139"/>
            <a:ext cx="4253150" cy="517361"/>
            <a:chOff x="2292695" y="242087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30635" y="2446044"/>
              <a:ext cx="390664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chemeClr val="bg1"/>
                  </a:solidFill>
                </a:rPr>
                <a:t>Turkey </a:t>
              </a:r>
              <a:r>
                <a:rPr lang="en-US" b="1" dirty="0">
                  <a:solidFill>
                    <a:schemeClr val="bg1"/>
                  </a:solidFill>
                </a:rPr>
                <a:t>and pumpkin pie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32094" y="5505013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694816" y="3070661"/>
              <a:ext cx="29706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Pudding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and nuts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33759" y="6199458"/>
            <a:ext cx="4253150" cy="528172"/>
            <a:chOff x="2326830" y="3686255"/>
            <a:chExt cx="4253150" cy="528172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690223" y="3726921"/>
              <a:ext cx="236321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Tikka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masala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83523" y="5510682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91179" y="1617077"/>
              <a:ext cx="257955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Chicken Curry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25864" y="5486984"/>
            <a:ext cx="4253150" cy="517361"/>
            <a:chOff x="2473100" y="526107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864904" y="541034"/>
              <a:ext cx="29706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Pudding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and nuts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83523" y="6199499"/>
            <a:ext cx="4253150" cy="533088"/>
            <a:chOff x="200025" y="5625215"/>
            <a:chExt cx="4253150" cy="533088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00945" y="5670797"/>
              <a:ext cx="390664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chemeClr val="bg1"/>
                  </a:solidFill>
                </a:rPr>
                <a:t>Turkey </a:t>
              </a:r>
              <a:r>
                <a:rPr lang="en-US" b="1" dirty="0">
                  <a:solidFill>
                    <a:schemeClr val="bg1"/>
                  </a:solidFill>
                </a:rPr>
                <a:t>and pumpkin pie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32094" y="6209942"/>
            <a:ext cx="4253150" cy="522334"/>
            <a:chOff x="4714354" y="5649140"/>
            <a:chExt cx="4253150" cy="522334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106158" y="5683968"/>
              <a:ext cx="236321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Tikka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masala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86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3" grpId="0"/>
      <p:bldP spid="10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Queen of the United Kingdom lives in 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235917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White House 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3209276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chemeClr val="bg1"/>
                </a:solidFill>
              </a:rPr>
              <a:t>Westminster Abbey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17250" y="5528191"/>
            <a:ext cx="1991892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Tower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654" y="6260074"/>
            <a:ext cx="319350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Buckingham Palace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67914" y="2575866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70801" y="5464304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235917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White House 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89782" y="6194298"/>
            <a:ext cx="4253150" cy="532101"/>
            <a:chOff x="2292695" y="2420870"/>
            <a:chExt cx="4253150" cy="53210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648543" y="2465465"/>
              <a:ext cx="3209276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Westminster Abbey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13254" y="5488417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416587" y="3071446"/>
              <a:ext cx="199189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The Tower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26899" y="6201196"/>
            <a:ext cx="4253150" cy="530766"/>
            <a:chOff x="2326830" y="3686255"/>
            <a:chExt cx="4253150" cy="530766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319350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Buckingham Palace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95847" y="5479231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775954" y="1616527"/>
              <a:ext cx="235917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White House 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39824" y="5488417"/>
            <a:ext cx="4253150" cy="518740"/>
            <a:chOff x="2473100" y="526107"/>
            <a:chExt cx="4253150" cy="518740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668829" y="557341"/>
              <a:ext cx="1991892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The Tower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726899" y="6193311"/>
            <a:ext cx="4253150" cy="517361"/>
            <a:chOff x="200025" y="5625215"/>
            <a:chExt cx="4253150" cy="517361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00945" y="5670797"/>
              <a:ext cx="319350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Buckingham Palace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58890" y="6193310"/>
            <a:ext cx="4253150" cy="517361"/>
            <a:chOff x="4714354" y="5649140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106158" y="5683968"/>
              <a:ext cx="3209276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chemeClr val="bg1"/>
                  </a:solidFill>
                </a:rPr>
                <a:t>Westminster Abbey 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39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384443" y="4021239"/>
            <a:ext cx="848687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countries are there in the UK?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5223" y="5530125"/>
            <a:ext cx="115127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four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9776" y="6240124"/>
            <a:ext cx="104868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 smtClean="0">
                <a:solidFill>
                  <a:schemeClr val="bg1"/>
                </a:solidFill>
              </a:rPr>
              <a:t>two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49322" y="5528191"/>
            <a:ext cx="1264320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9654" y="6260074"/>
            <a:ext cx="1064715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five</a:t>
            </a:r>
            <a:endParaRPr lang="ru-RU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hlinkClick r:id="rId8" action="ppaction://hlinksldjump"/>
                </a:rPr>
                <a:t>EXIT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/>
                <a:t>50:50</a:t>
              </a:r>
              <a:endParaRPr lang="ru-RU" dirty="0"/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2318075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4800" b="1" cap="none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66885" y="5486996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56972" y="1070918"/>
              <a:ext cx="115127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four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71168" y="6194219"/>
            <a:ext cx="4253150" cy="532101"/>
            <a:chOff x="2292695" y="2420870"/>
            <a:chExt cx="4253150" cy="53210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648543" y="2465465"/>
              <a:ext cx="10486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chemeClr val="bg1"/>
                  </a:solidFill>
                </a:rPr>
                <a:t>two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723128" y="5470433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21339" y="3090520"/>
              <a:ext cx="1264320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three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26899" y="6198830"/>
            <a:ext cx="4253150" cy="517361"/>
            <a:chOff x="2326830" y="3686255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38392" y="3729515"/>
              <a:ext cx="1064715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five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4738064" y="6203030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775954" y="1616527"/>
              <a:ext cx="1064715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five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49367" y="5489285"/>
            <a:ext cx="4253150" cy="517361"/>
            <a:chOff x="2473100" y="526107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785216" y="556953"/>
              <a:ext cx="1264320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three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00255" y="5481443"/>
            <a:ext cx="4253150" cy="534254"/>
            <a:chOff x="200025" y="5625215"/>
            <a:chExt cx="4253150" cy="534254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514384" y="5671963"/>
              <a:ext cx="115127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chemeClr val="bg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four</a:t>
              </a:r>
              <a:endPara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90868" y="6204641"/>
            <a:ext cx="4253150" cy="522334"/>
            <a:chOff x="4714354" y="5649140"/>
            <a:chExt cx="4253150" cy="522334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106158" y="5683968"/>
              <a:ext cx="1048685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chemeClr val="bg1"/>
                  </a:solidFill>
                </a:rPr>
                <a:t>two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1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6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.The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Apple is a Nick name </a:t>
            </a:r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1507" y="5525844"/>
            <a:ext cx="156228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Atlanta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6761" y="6240124"/>
            <a:ext cx="1867178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New York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2382" y="5509511"/>
            <a:ext cx="2156231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Washington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40124"/>
            <a:ext cx="214193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Manchester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>
              <a:hlinkClick r:id="rId8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7138" y="2068258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48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4939"/>
          <a:stretch/>
        </p:blipFill>
        <p:spPr>
          <a:xfrm>
            <a:off x="107504" y="2534099"/>
            <a:ext cx="1747470" cy="1092142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73273" y="5494279"/>
            <a:ext cx="4253150" cy="517361"/>
            <a:chOff x="2420509" y="1055991"/>
            <a:chExt cx="4253150" cy="517361"/>
          </a:xfrm>
        </p:grpSpPr>
        <p:sp>
          <p:nvSpPr>
            <p:cNvPr id="23" name="Полилиния 22"/>
            <p:cNvSpPr/>
            <p:nvPr/>
          </p:nvSpPr>
          <p:spPr>
            <a:xfrm>
              <a:off x="2420509" y="1055991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35422" y="1072294"/>
              <a:ext cx="156228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Atlanta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85726" y="6200971"/>
            <a:ext cx="4253150" cy="517361"/>
            <a:chOff x="2292695" y="242087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2292695" y="242087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82385" y="2450725"/>
              <a:ext cx="186717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New York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696574" y="5484927"/>
            <a:ext cx="4253150" cy="517361"/>
            <a:chOff x="2184132" y="3051460"/>
            <a:chExt cx="4253150" cy="517361"/>
          </a:xfrm>
        </p:grpSpPr>
        <p:sp>
          <p:nvSpPr>
            <p:cNvPr id="20" name="Полилиния 19"/>
            <p:cNvSpPr/>
            <p:nvPr/>
          </p:nvSpPr>
          <p:spPr>
            <a:xfrm>
              <a:off x="2184132" y="305146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694816" y="3070661"/>
              <a:ext cx="215623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Washington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728566" y="6200971"/>
            <a:ext cx="4253150" cy="538836"/>
            <a:chOff x="2326830" y="3686255"/>
            <a:chExt cx="4253150" cy="538836"/>
          </a:xfrm>
        </p:grpSpPr>
        <p:sp>
          <p:nvSpPr>
            <p:cNvPr id="25" name="Полилиния 24"/>
            <p:cNvSpPr/>
            <p:nvPr/>
          </p:nvSpPr>
          <p:spPr>
            <a:xfrm>
              <a:off x="2326830" y="368625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864058" y="3737585"/>
              <a:ext cx="21419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Manchester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8" name="Рисунок 3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pic>
        <p:nvPicPr>
          <p:cNvPr id="39" name="Рисунок 38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73273" y="5494278"/>
            <a:ext cx="4253150" cy="517361"/>
            <a:chOff x="2426171" y="1602150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2426171" y="160215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691179" y="1617077"/>
              <a:ext cx="156228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Atlanta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716016" y="5488579"/>
            <a:ext cx="4253150" cy="517361"/>
            <a:chOff x="2473100" y="526107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473100" y="526107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979466" y="542289"/>
              <a:ext cx="2156231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Washington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171456" y="6200971"/>
            <a:ext cx="4253150" cy="526659"/>
            <a:chOff x="200025" y="5625215"/>
            <a:chExt cx="4253150" cy="526659"/>
          </a:xfrm>
        </p:grpSpPr>
        <p:sp>
          <p:nvSpPr>
            <p:cNvPr id="26" name="Полилиния 25"/>
            <p:cNvSpPr/>
            <p:nvPr/>
          </p:nvSpPr>
          <p:spPr>
            <a:xfrm>
              <a:off x="200025" y="5625215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482600" y="5664368"/>
              <a:ext cx="1867178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New York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720492" y="6199293"/>
            <a:ext cx="4253150" cy="539659"/>
            <a:chOff x="4714354" y="5649140"/>
            <a:chExt cx="4253150" cy="539659"/>
          </a:xfrm>
        </p:grpSpPr>
        <p:sp>
          <p:nvSpPr>
            <p:cNvPr id="29" name="Полилиния 28"/>
            <p:cNvSpPr/>
            <p:nvPr/>
          </p:nvSpPr>
          <p:spPr>
            <a:xfrm>
              <a:off x="4714354" y="5649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07187" y="5701293"/>
              <a:ext cx="2141933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Manchester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7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7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</p:childTnLst>
        </p:cTn>
      </p:par>
    </p:tnLst>
    <p:bldLst>
      <p:bldP spid="3" grpId="0"/>
      <p:bldP spid="10" grpId="0"/>
      <p:bldP spid="46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829816" y="4021239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8.How </a:t>
            </a:r>
            <a:r>
              <a:rPr lang="en-US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stars does the American flag have?</a:t>
            </a:r>
            <a:endParaRPr lang="ru-RU" sz="32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102" y="5528936"/>
            <a:ext cx="89479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A:</a:t>
            </a:r>
            <a:r>
              <a:rPr lang="en-US" b="1" dirty="0" smtClean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48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0934" y="6234393"/>
            <a:ext cx="877163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B: </a:t>
            </a:r>
            <a:r>
              <a:rPr lang="en-US" b="1" dirty="0">
                <a:solidFill>
                  <a:srgbClr val="FFFFFF"/>
                </a:solidFill>
              </a:rPr>
              <a:t>49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49598" y="5522915"/>
            <a:ext cx="89479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4697" y="6221087"/>
            <a:ext cx="894797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 smtClean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D: </a:t>
            </a:r>
            <a:r>
              <a:rPr lang="en-US" b="1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51</a:t>
            </a:r>
            <a:endParaRPr lang="ru-RU" dirty="0">
              <a:solidFill>
                <a:srgbClr val="FFFF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1368152" cy="792088"/>
            <a:chOff x="251520" y="260648"/>
            <a:chExt cx="1368152" cy="792088"/>
          </a:xfrm>
        </p:grpSpPr>
        <p:sp>
          <p:nvSpPr>
            <p:cNvPr id="2" name="Овал 1"/>
            <p:cNvSpPr/>
            <p:nvPr/>
          </p:nvSpPr>
          <p:spPr>
            <a:xfrm>
              <a:off x="251520" y="260648"/>
              <a:ext cx="1368152" cy="792088"/>
            </a:xfrm>
            <a:prstGeom prst="ellipse">
              <a:avLst/>
            </a:prstGeom>
            <a:solidFill>
              <a:srgbClr val="040231"/>
            </a:solidFill>
            <a:ln>
              <a:solidFill>
                <a:srgbClr val="0402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2"/>
            <p:cNvSpPr txBox="1">
              <a:spLocks noChangeArrowheads="1"/>
            </p:cNvSpPr>
            <p:nvPr/>
          </p:nvSpPr>
          <p:spPr bwMode="auto">
            <a:xfrm>
              <a:off x="465263" y="310505"/>
              <a:ext cx="940666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b="1" dirty="0" smtClean="0">
                  <a:solidFill>
                    <a:srgbClr val="FFFFFF"/>
                  </a:solidFill>
                  <a:hlinkClick r:id="rId8" action="ppaction://hlinksldjump"/>
                </a:rPr>
                <a:t>EXIT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37233" y="1465924"/>
            <a:ext cx="1437258" cy="818358"/>
            <a:chOff x="237233" y="1465924"/>
            <a:chExt cx="1437258" cy="818358"/>
          </a:xfrm>
        </p:grpSpPr>
        <p:sp>
          <p:nvSpPr>
            <p:cNvPr id="16" name="Овал 15"/>
            <p:cNvSpPr/>
            <p:nvPr/>
          </p:nvSpPr>
          <p:spPr>
            <a:xfrm>
              <a:off x="237233" y="1465924"/>
              <a:ext cx="1437258" cy="818358"/>
            </a:xfrm>
            <a:prstGeom prst="ellipse">
              <a:avLst/>
            </a:prstGeom>
            <a:solidFill>
              <a:srgbClr val="040231"/>
            </a:solidFill>
            <a:ln w="38100">
              <a:solidFill>
                <a:srgbClr val="0099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 bwMode="auto">
            <a:xfrm>
              <a:off x="466403" y="1536981"/>
              <a:ext cx="1010393" cy="692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b="1" dirty="0" smtClean="0">
                  <a:solidFill>
                    <a:srgbClr val="FFFFFF"/>
                  </a:solidFill>
                </a:rPr>
                <a:t>50:50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19" name="Овал 18"/>
          <p:cNvSpPr/>
          <p:nvPr/>
        </p:nvSpPr>
        <p:spPr>
          <a:xfrm>
            <a:off x="251520" y="2708920"/>
            <a:ext cx="1440160" cy="792088"/>
          </a:xfrm>
          <a:prstGeom prst="ellipse">
            <a:avLst/>
          </a:prstGeom>
          <a:noFill/>
          <a:ln w="57150">
            <a:solidFill>
              <a:srgbClr val="0099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32319" y="1853812"/>
            <a:ext cx="1584176" cy="216024"/>
          </a:xfrm>
          <a:prstGeom prst="rect">
            <a:avLst/>
          </a:prstGeom>
          <a:solidFill>
            <a:srgbClr val="CC9F0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49" y="635044"/>
            <a:ext cx="5173912" cy="284565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Прямоугольник 20"/>
          <p:cNvSpPr/>
          <p:nvPr/>
        </p:nvSpPr>
        <p:spPr>
          <a:xfrm>
            <a:off x="4310707" y="5672830"/>
            <a:ext cx="498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50" dirty="0" smtClean="0">
                <a:ln w="0">
                  <a:solidFill>
                    <a:srgbClr val="CC9F0F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4800" b="1" spc="50" dirty="0">
              <a:ln w="0">
                <a:solidFill>
                  <a:srgbClr val="CC9F0F"/>
                </a:solidFill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0"/>
          <a:srcRect l="3850"/>
          <a:stretch/>
        </p:blipFill>
        <p:spPr>
          <a:xfrm>
            <a:off x="107504" y="2552982"/>
            <a:ext cx="1767487" cy="1092142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162989" y="5488302"/>
            <a:ext cx="4253150" cy="984002"/>
            <a:chOff x="2144662" y="2644526"/>
            <a:chExt cx="4253150" cy="984002"/>
          </a:xfrm>
        </p:grpSpPr>
        <p:sp>
          <p:nvSpPr>
            <p:cNvPr id="23" name="Полилиния 22"/>
            <p:cNvSpPr/>
            <p:nvPr/>
          </p:nvSpPr>
          <p:spPr>
            <a:xfrm>
              <a:off x="2144662" y="264452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494124" y="2669868"/>
              <a:ext cx="894797" cy="958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48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86640" y="5477523"/>
            <a:ext cx="4253150" cy="517361"/>
            <a:chOff x="2121768" y="3206533"/>
            <a:chExt cx="4253150" cy="517361"/>
          </a:xfrm>
        </p:grpSpPr>
        <p:sp>
          <p:nvSpPr>
            <p:cNvPr id="27" name="Полилиния 26"/>
            <p:cNvSpPr/>
            <p:nvPr/>
          </p:nvSpPr>
          <p:spPr>
            <a:xfrm>
              <a:off x="2121768" y="3206533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456835" y="3235026"/>
              <a:ext cx="894797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A: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48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86640" y="6191232"/>
            <a:ext cx="4253150" cy="517361"/>
            <a:chOff x="2227475" y="1569266"/>
            <a:chExt cx="4253150" cy="517361"/>
          </a:xfrm>
        </p:grpSpPr>
        <p:sp>
          <p:nvSpPr>
            <p:cNvPr id="25" name="Полилиния 24"/>
            <p:cNvSpPr/>
            <p:nvPr/>
          </p:nvSpPr>
          <p:spPr>
            <a:xfrm>
              <a:off x="2227475" y="1569266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58955" y="1609686"/>
              <a:ext cx="87716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 smtClean="0">
                  <a:solidFill>
                    <a:srgbClr val="FFFFFF"/>
                  </a:solidFill>
                </a:rPr>
                <a:t>49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4716016" y="5484789"/>
            <a:ext cx="4253150" cy="524386"/>
            <a:chOff x="2117921" y="543314"/>
            <a:chExt cx="4253150" cy="524386"/>
          </a:xfrm>
        </p:grpSpPr>
        <p:sp>
          <p:nvSpPr>
            <p:cNvPr id="20" name="Полилиния 19"/>
            <p:cNvSpPr/>
            <p:nvPr/>
          </p:nvSpPr>
          <p:spPr>
            <a:xfrm>
              <a:off x="2117921" y="54331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639301" y="580194"/>
              <a:ext cx="89479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7" name="Рисунок 46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0034" y="1428736"/>
            <a:ext cx="928694" cy="928694"/>
          </a:xfrm>
          <a:prstGeom prst="rect">
            <a:avLst/>
          </a:prstGeom>
        </p:spPr>
      </p:pic>
      <p:grpSp>
        <p:nvGrpSpPr>
          <p:cNvPr id="18" name="Группа 17"/>
          <p:cNvGrpSpPr/>
          <p:nvPr/>
        </p:nvGrpSpPr>
        <p:grpSpPr>
          <a:xfrm>
            <a:off x="4741607" y="5483352"/>
            <a:ext cx="4253150" cy="988952"/>
            <a:chOff x="2117921" y="1028052"/>
            <a:chExt cx="4253150" cy="988952"/>
          </a:xfrm>
        </p:grpSpPr>
        <p:sp>
          <p:nvSpPr>
            <p:cNvPr id="26" name="Полилиния 25"/>
            <p:cNvSpPr/>
            <p:nvPr/>
          </p:nvSpPr>
          <p:spPr>
            <a:xfrm>
              <a:off x="2117921" y="1028052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28143" y="1058344"/>
              <a:ext cx="894797" cy="958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C: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8" name="Рисунок 47" descr="красный крестик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244" y="2626130"/>
            <a:ext cx="928694" cy="928694"/>
          </a:xfrm>
          <a:prstGeom prst="rect">
            <a:avLst/>
          </a:prstGeom>
        </p:spPr>
      </p:pic>
      <p:pic>
        <p:nvPicPr>
          <p:cNvPr id="49" name="Приложение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2071670" y="214290"/>
            <a:ext cx="304800" cy="304800"/>
          </a:xfrm>
          <a:prstGeom prst="rect">
            <a:avLst/>
          </a:prstGeom>
        </p:spPr>
      </p:pic>
      <p:grpSp>
        <p:nvGrpSpPr>
          <p:cNvPr id="41" name="Группа 40"/>
          <p:cNvGrpSpPr/>
          <p:nvPr/>
        </p:nvGrpSpPr>
        <p:grpSpPr>
          <a:xfrm>
            <a:off x="4716016" y="6204482"/>
            <a:ext cx="4253150" cy="517361"/>
            <a:chOff x="4759079" y="4586000"/>
            <a:chExt cx="4253150" cy="517361"/>
          </a:xfrm>
        </p:grpSpPr>
        <p:sp>
          <p:nvSpPr>
            <p:cNvPr id="24" name="Полилиния 23"/>
            <p:cNvSpPr/>
            <p:nvPr/>
          </p:nvSpPr>
          <p:spPr>
            <a:xfrm>
              <a:off x="4759079" y="458600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ln w="57150">
              <a:solidFill>
                <a:srgbClr val="0169FF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296915" y="4608392"/>
              <a:ext cx="894797" cy="487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51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705167" y="6204482"/>
            <a:ext cx="4253150" cy="517361"/>
            <a:chOff x="4747910" y="4020934"/>
            <a:chExt cx="4253150" cy="517361"/>
          </a:xfrm>
        </p:grpSpPr>
        <p:sp>
          <p:nvSpPr>
            <p:cNvPr id="28" name="Полилиния 27"/>
            <p:cNvSpPr/>
            <p:nvPr/>
          </p:nvSpPr>
          <p:spPr>
            <a:xfrm>
              <a:off x="4747910" y="4020934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290943" y="4048897"/>
              <a:ext cx="894797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D: </a:t>
              </a:r>
              <a:r>
                <a:rPr lang="en-US" b="1" dirty="0" smtClean="0">
                  <a:solidFill>
                    <a:srgbClr val="FFFFFF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51</a:t>
              </a:r>
              <a:endParaRPr lang="ru-RU" dirty="0">
                <a:solidFill>
                  <a:srgbClr val="FFFFFF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72587" y="6190191"/>
            <a:ext cx="4253150" cy="517361"/>
            <a:chOff x="2184132" y="2100140"/>
            <a:chExt cx="4253150" cy="517361"/>
          </a:xfrm>
        </p:grpSpPr>
        <p:sp>
          <p:nvSpPr>
            <p:cNvPr id="29" name="Полилиния 28"/>
            <p:cNvSpPr/>
            <p:nvPr/>
          </p:nvSpPr>
          <p:spPr>
            <a:xfrm>
              <a:off x="2184132" y="2100140"/>
              <a:ext cx="4253150" cy="517361"/>
            </a:xfrm>
            <a:custGeom>
              <a:avLst/>
              <a:gdLst>
                <a:gd name="connsiteX0" fmla="*/ 0 w 4258492"/>
                <a:gd name="connsiteY0" fmla="*/ 252548 h 505097"/>
                <a:gd name="connsiteX1" fmla="*/ 0 w 4258492"/>
                <a:gd name="connsiteY1" fmla="*/ 252548 h 505097"/>
                <a:gd name="connsiteX2" fmla="*/ 243840 w 4258492"/>
                <a:gd name="connsiteY2" fmla="*/ 17417 h 505097"/>
                <a:gd name="connsiteX3" fmla="*/ 3979818 w 4258492"/>
                <a:gd name="connsiteY3" fmla="*/ 0 h 505097"/>
                <a:gd name="connsiteX4" fmla="*/ 4258492 w 4258492"/>
                <a:gd name="connsiteY4" fmla="*/ 243840 h 505097"/>
                <a:gd name="connsiteX5" fmla="*/ 3988526 w 4258492"/>
                <a:gd name="connsiteY5" fmla="*/ 496388 h 505097"/>
                <a:gd name="connsiteX6" fmla="*/ 243840 w 4258492"/>
                <a:gd name="connsiteY6" fmla="*/ 505097 h 505097"/>
                <a:gd name="connsiteX7" fmla="*/ 0 w 4258492"/>
                <a:gd name="connsiteY7" fmla="*/ 252548 h 50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8492" h="505097">
                  <a:moveTo>
                    <a:pt x="0" y="252548"/>
                  </a:moveTo>
                  <a:lnTo>
                    <a:pt x="0" y="252548"/>
                  </a:lnTo>
                  <a:lnTo>
                    <a:pt x="243840" y="17417"/>
                  </a:lnTo>
                  <a:lnTo>
                    <a:pt x="3979818" y="0"/>
                  </a:lnTo>
                  <a:lnTo>
                    <a:pt x="4258492" y="243840"/>
                  </a:lnTo>
                  <a:lnTo>
                    <a:pt x="3988526" y="496388"/>
                  </a:lnTo>
                  <a:lnTo>
                    <a:pt x="243840" y="505097"/>
                  </a:lnTo>
                  <a:lnTo>
                    <a:pt x="0" y="252548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rgbClr val="016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508594" y="2115067"/>
              <a:ext cx="877163" cy="460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b="1" dirty="0" smtClean="0">
                  <a:solidFill>
                    <a:srgbClr val="FFC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B: </a:t>
              </a:r>
              <a:r>
                <a:rPr lang="en-US" b="1" dirty="0">
                  <a:solidFill>
                    <a:srgbClr val="FFFFFF"/>
                  </a:solidFill>
                </a:rPr>
                <a:t>49</a:t>
              </a:r>
              <a:endParaRPr lang="ru-RU" dirty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1495827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0" name="Rectangle 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705966" y="2712408"/>
            <a:ext cx="940666" cy="69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b="1" dirty="0" smtClean="0">
                <a:solidFill>
                  <a:srgbClr val="FFFFFF"/>
                </a:solidFill>
              </a:rPr>
              <a:t>- 500</a:t>
            </a:r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3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30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Приложение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иложени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иложение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</p:childTnLst>
        </p:cTn>
      </p:par>
    </p:tnLst>
    <p:bldLst>
      <p:bldP spid="8" grpId="0"/>
      <p:bldP spid="10" grpId="0"/>
      <p:bldP spid="46" grpId="0"/>
      <p:bldP spid="5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FFFF"/>
      </a:hlink>
      <a:folHlink>
        <a:srgbClr val="FFFF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1154</TotalTime>
  <Words>966</Words>
  <Application>Microsoft Office PowerPoint</Application>
  <PresentationFormat>Экран (4:3)</PresentationFormat>
  <Paragraphs>286</Paragraphs>
  <Slides>17</Slides>
  <Notes>15</Notes>
  <HiddenSlides>0</HiddenSlides>
  <MMClips>16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1. Who discovered America?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Вера</cp:lastModifiedBy>
  <cp:revision>99</cp:revision>
  <dcterms:created xsi:type="dcterms:W3CDTF">1601-01-01T00:00:00Z</dcterms:created>
  <dcterms:modified xsi:type="dcterms:W3CDTF">2017-04-07T17:03:27Z</dcterms:modified>
</cp:coreProperties>
</file>