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Default Extension="bin" ContentType="application/vnd.ms-office.legacyDiagramText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Default Extension="vml" ContentType="application/vnd.openxmlformats-officedocument.vmlDrawing"/>
  <Override PartName="/ppt/slideLayouts/slideLayout99.xml" ContentType="application/vnd.openxmlformats-officedocument.presentationml.slideLayout+xml"/>
  <Override PartName="/ppt/diagrams/data3.xml" ContentType="application/vnd.openxmlformats-officedocument.drawingml.diagramData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diagrams/layout4.xml" ContentType="application/vnd.openxmlformats-officedocument.drawingml.diagram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legacyDocTextInfo.bin" ContentType="application/vnd.ms-office.legacyDocTextInfo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diagrams/drawing2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756" r:id="rId9"/>
  </p:sldMasterIdLst>
  <p:notesMasterIdLst>
    <p:notesMasterId r:id="rId44"/>
  </p:notesMasterIdLst>
  <p:sldIdLst>
    <p:sldId id="257" r:id="rId10"/>
    <p:sldId id="258" r:id="rId11"/>
    <p:sldId id="259" r:id="rId12"/>
    <p:sldId id="260" r:id="rId13"/>
    <p:sldId id="266" r:id="rId14"/>
    <p:sldId id="265" r:id="rId15"/>
    <p:sldId id="267" r:id="rId16"/>
    <p:sldId id="268" r:id="rId17"/>
    <p:sldId id="269" r:id="rId18"/>
    <p:sldId id="271" r:id="rId19"/>
    <p:sldId id="280" r:id="rId20"/>
    <p:sldId id="281" r:id="rId21"/>
    <p:sldId id="282" r:id="rId22"/>
    <p:sldId id="283" r:id="rId23"/>
    <p:sldId id="284" r:id="rId24"/>
    <p:sldId id="285" r:id="rId25"/>
    <p:sldId id="275" r:id="rId26"/>
    <p:sldId id="270" r:id="rId27"/>
    <p:sldId id="295" r:id="rId28"/>
    <p:sldId id="296" r:id="rId29"/>
    <p:sldId id="297" r:id="rId30"/>
    <p:sldId id="298" r:id="rId31"/>
    <p:sldId id="299" r:id="rId32"/>
    <p:sldId id="286" r:id="rId33"/>
    <p:sldId id="302" r:id="rId34"/>
    <p:sldId id="303" r:id="rId35"/>
    <p:sldId id="304" r:id="rId36"/>
    <p:sldId id="289" r:id="rId37"/>
    <p:sldId id="290" r:id="rId38"/>
    <p:sldId id="291" r:id="rId39"/>
    <p:sldId id="292" r:id="rId40"/>
    <p:sldId id="293" r:id="rId41"/>
    <p:sldId id="294" r:id="rId42"/>
    <p:sldId id="261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9E00"/>
    <a:srgbClr val="003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microsoft.com/office/2006/relationships/legacyDocTextInfo" Target="legacyDocTextInfo.bin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B384F0-B69E-4DDA-86AE-8A87074B49FC}" type="doc">
      <dgm:prSet loTypeId="urn:microsoft.com/office/officeart/2005/8/layout/vList5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054C60-1205-4100-B61A-53C0DB685126}">
      <dgm:prSet phldrT="[Текст]" custT="1"/>
      <dgm:spPr/>
      <dgm:t>
        <a:bodyPr/>
        <a:lstStyle/>
        <a:p>
          <a:r>
            <a:rPr lang="ru-RU" sz="3200" dirty="0" smtClean="0"/>
            <a:t>Человек - природа</a:t>
          </a:r>
          <a:endParaRPr lang="ru-RU" sz="3200" dirty="0"/>
        </a:p>
      </dgm:t>
    </dgm:pt>
    <dgm:pt modelId="{661EA717-9BD1-46E4-B45C-1550109A69D8}" type="parTrans" cxnId="{DF436631-114D-46CF-959C-B97FDBA1DDFC}">
      <dgm:prSet/>
      <dgm:spPr/>
      <dgm:t>
        <a:bodyPr/>
        <a:lstStyle/>
        <a:p>
          <a:endParaRPr lang="ru-RU"/>
        </a:p>
      </dgm:t>
    </dgm:pt>
    <dgm:pt modelId="{B37C0ED8-1113-42BA-9F7E-3C53DF4451A3}" type="sibTrans" cxnId="{DF436631-114D-46CF-959C-B97FDBA1DDFC}">
      <dgm:prSet/>
      <dgm:spPr/>
      <dgm:t>
        <a:bodyPr/>
        <a:lstStyle/>
        <a:p>
          <a:endParaRPr lang="ru-RU"/>
        </a:p>
      </dgm:t>
    </dgm:pt>
    <dgm:pt modelId="{0C80CA04-832E-4756-BBD6-8FFC853E8740}">
      <dgm:prSet phldrT="[Текст]" custT="1"/>
      <dgm:spPr/>
      <dgm:t>
        <a:bodyPr/>
        <a:lstStyle/>
        <a:p>
          <a:r>
            <a:rPr lang="ru-RU" sz="1800" dirty="0" smtClean="0"/>
            <a:t>Деградация окружающей среды</a:t>
          </a:r>
          <a:endParaRPr lang="ru-RU" sz="1800" dirty="0"/>
        </a:p>
      </dgm:t>
    </dgm:pt>
    <dgm:pt modelId="{A8A3E685-A163-407D-A0A4-3D40D7035BDC}" type="parTrans" cxnId="{8A251AD8-F378-4166-9482-357E11FCEA33}">
      <dgm:prSet/>
      <dgm:spPr/>
      <dgm:t>
        <a:bodyPr/>
        <a:lstStyle/>
        <a:p>
          <a:endParaRPr lang="ru-RU"/>
        </a:p>
      </dgm:t>
    </dgm:pt>
    <dgm:pt modelId="{57EF1B4A-FD16-4578-B399-C61914D7EBA2}" type="sibTrans" cxnId="{8A251AD8-F378-4166-9482-357E11FCEA33}">
      <dgm:prSet/>
      <dgm:spPr/>
      <dgm:t>
        <a:bodyPr/>
        <a:lstStyle/>
        <a:p>
          <a:endParaRPr lang="ru-RU"/>
        </a:p>
      </dgm:t>
    </dgm:pt>
    <dgm:pt modelId="{38ECFF8D-3E17-4318-9D82-90731AC6EE0C}">
      <dgm:prSet phldrT="[Текст]" custT="1"/>
      <dgm:spPr/>
      <dgm:t>
        <a:bodyPr/>
        <a:lstStyle/>
        <a:p>
          <a:r>
            <a:rPr lang="ru-RU" sz="1800" dirty="0" smtClean="0"/>
            <a:t>Чрезмерный рост населения</a:t>
          </a:r>
          <a:endParaRPr lang="ru-RU" sz="1800" dirty="0"/>
        </a:p>
      </dgm:t>
    </dgm:pt>
    <dgm:pt modelId="{70FAF30E-B0D3-4C4E-9AC5-298A53372AE9}" type="parTrans" cxnId="{5364410F-0768-47CD-9937-9EA47BA80CA0}">
      <dgm:prSet/>
      <dgm:spPr/>
      <dgm:t>
        <a:bodyPr/>
        <a:lstStyle/>
        <a:p>
          <a:endParaRPr lang="ru-RU"/>
        </a:p>
      </dgm:t>
    </dgm:pt>
    <dgm:pt modelId="{70503177-6849-40C8-95EA-1F1088CC9666}" type="sibTrans" cxnId="{5364410F-0768-47CD-9937-9EA47BA80CA0}">
      <dgm:prSet/>
      <dgm:spPr/>
      <dgm:t>
        <a:bodyPr/>
        <a:lstStyle/>
        <a:p>
          <a:endParaRPr lang="ru-RU"/>
        </a:p>
      </dgm:t>
    </dgm:pt>
    <dgm:pt modelId="{90BCD423-2721-4CA4-A1EB-BE63D942532D}">
      <dgm:prSet phldrT="[Текст]" custT="1"/>
      <dgm:spPr/>
      <dgm:t>
        <a:bodyPr/>
        <a:lstStyle/>
        <a:p>
          <a:r>
            <a:rPr lang="ru-RU" sz="3200" dirty="0" smtClean="0"/>
            <a:t>Общество -общество</a:t>
          </a:r>
          <a:endParaRPr lang="ru-RU" sz="3200" dirty="0"/>
        </a:p>
      </dgm:t>
    </dgm:pt>
    <dgm:pt modelId="{EF9F20DF-2496-44EE-93AD-8B0E46F74638}" type="parTrans" cxnId="{BD9E7000-BF4C-4F41-8A29-C846F38326FA}">
      <dgm:prSet/>
      <dgm:spPr/>
      <dgm:t>
        <a:bodyPr/>
        <a:lstStyle/>
        <a:p>
          <a:endParaRPr lang="ru-RU"/>
        </a:p>
      </dgm:t>
    </dgm:pt>
    <dgm:pt modelId="{CDB6ED8D-C9B1-4DDF-A739-EDDBDDC31992}" type="sibTrans" cxnId="{BD9E7000-BF4C-4F41-8A29-C846F38326FA}">
      <dgm:prSet/>
      <dgm:spPr/>
      <dgm:t>
        <a:bodyPr/>
        <a:lstStyle/>
        <a:p>
          <a:endParaRPr lang="ru-RU"/>
        </a:p>
      </dgm:t>
    </dgm:pt>
    <dgm:pt modelId="{3A39BDAE-1CE7-4B55-9D6E-52A5E86473E9}">
      <dgm:prSet phldrT="[Текст]" custT="1"/>
      <dgm:spPr/>
      <dgm:t>
        <a:bodyPr/>
        <a:lstStyle/>
        <a:p>
          <a:r>
            <a:rPr lang="ru-RU" sz="1800" dirty="0" smtClean="0"/>
            <a:t>Гонка вооружений  и предотвращение войны</a:t>
          </a:r>
          <a:endParaRPr lang="ru-RU" sz="1800" dirty="0"/>
        </a:p>
      </dgm:t>
    </dgm:pt>
    <dgm:pt modelId="{4F0D84E7-8BAB-47A3-82CD-BB9F93A1C052}" type="parTrans" cxnId="{85B6D8A3-B62B-4AF2-B2FA-F83663448A30}">
      <dgm:prSet/>
      <dgm:spPr/>
      <dgm:t>
        <a:bodyPr/>
        <a:lstStyle/>
        <a:p>
          <a:endParaRPr lang="ru-RU"/>
        </a:p>
      </dgm:t>
    </dgm:pt>
    <dgm:pt modelId="{ECEA45F5-8004-4AC6-8607-D4476341C294}" type="sibTrans" cxnId="{85B6D8A3-B62B-4AF2-B2FA-F83663448A30}">
      <dgm:prSet/>
      <dgm:spPr/>
      <dgm:t>
        <a:bodyPr/>
        <a:lstStyle/>
        <a:p>
          <a:endParaRPr lang="ru-RU"/>
        </a:p>
      </dgm:t>
    </dgm:pt>
    <dgm:pt modelId="{916D884A-6B29-4891-958A-874EB800507F}">
      <dgm:prSet phldrT="[Текст]" custT="1"/>
      <dgm:spPr/>
      <dgm:t>
        <a:bodyPr/>
        <a:lstStyle/>
        <a:p>
          <a:r>
            <a:rPr lang="ru-RU" sz="3200" dirty="0" smtClean="0"/>
            <a:t>Человек - общество</a:t>
          </a:r>
          <a:endParaRPr lang="ru-RU" sz="3200" dirty="0"/>
        </a:p>
      </dgm:t>
    </dgm:pt>
    <dgm:pt modelId="{1167AA6A-76CF-44A3-8D6F-E3ED6B16AE38}" type="parTrans" cxnId="{DCF96AA5-882E-4132-B5C1-026FFDAB5628}">
      <dgm:prSet/>
      <dgm:spPr/>
      <dgm:t>
        <a:bodyPr/>
        <a:lstStyle/>
        <a:p>
          <a:endParaRPr lang="ru-RU"/>
        </a:p>
      </dgm:t>
    </dgm:pt>
    <dgm:pt modelId="{29DD3AC4-655F-4D58-A57C-BA905A2CA460}" type="sibTrans" cxnId="{DCF96AA5-882E-4132-B5C1-026FFDAB5628}">
      <dgm:prSet/>
      <dgm:spPr/>
      <dgm:t>
        <a:bodyPr/>
        <a:lstStyle/>
        <a:p>
          <a:endParaRPr lang="ru-RU"/>
        </a:p>
      </dgm:t>
    </dgm:pt>
    <dgm:pt modelId="{22EB7E8E-667A-49E2-844E-E428F045577B}">
      <dgm:prSet phldrT="[Текст]" custT="1"/>
      <dgm:spPr/>
      <dgm:t>
        <a:bodyPr/>
        <a:lstStyle/>
        <a:p>
          <a:r>
            <a:rPr lang="ru-RU" sz="1800" dirty="0" smtClean="0"/>
            <a:t>Эпидемические  заболевания и борьба с ними</a:t>
          </a:r>
          <a:endParaRPr lang="ru-RU" sz="1800" dirty="0"/>
        </a:p>
      </dgm:t>
    </dgm:pt>
    <dgm:pt modelId="{2A113EDF-4E31-4218-B640-4686CC6CDBA0}" type="parTrans" cxnId="{93F4425A-8606-4D43-AAE3-E8849F5E6BB2}">
      <dgm:prSet/>
      <dgm:spPr/>
      <dgm:t>
        <a:bodyPr/>
        <a:lstStyle/>
        <a:p>
          <a:endParaRPr lang="ru-RU"/>
        </a:p>
      </dgm:t>
    </dgm:pt>
    <dgm:pt modelId="{38D79A5A-490C-4CAE-B60B-64F35C1A700F}" type="sibTrans" cxnId="{93F4425A-8606-4D43-AAE3-E8849F5E6BB2}">
      <dgm:prSet/>
      <dgm:spPr/>
      <dgm:t>
        <a:bodyPr/>
        <a:lstStyle/>
        <a:p>
          <a:endParaRPr lang="ru-RU"/>
        </a:p>
      </dgm:t>
    </dgm:pt>
    <dgm:pt modelId="{F6A27962-A80C-494D-A5D4-79F7BE388187}">
      <dgm:prSet phldrT="[Текст]" custT="1"/>
      <dgm:spPr/>
      <dgm:t>
        <a:bodyPr/>
        <a:lstStyle/>
        <a:p>
          <a:r>
            <a:rPr lang="ru-RU" sz="1800" dirty="0" smtClean="0"/>
            <a:t>Истощение природных ресурсов</a:t>
          </a:r>
          <a:endParaRPr lang="ru-RU" sz="1800" dirty="0"/>
        </a:p>
      </dgm:t>
    </dgm:pt>
    <dgm:pt modelId="{EC25BF09-3A94-4C1F-9C60-71918D34B38C}" type="parTrans" cxnId="{8FD1819D-D8E4-4FC2-BC65-7805E077030E}">
      <dgm:prSet/>
      <dgm:spPr/>
      <dgm:t>
        <a:bodyPr/>
        <a:lstStyle/>
        <a:p>
          <a:endParaRPr lang="ru-RU"/>
        </a:p>
      </dgm:t>
    </dgm:pt>
    <dgm:pt modelId="{04CFBED9-78CD-4B82-861E-E13DDBD02C21}" type="sibTrans" cxnId="{8FD1819D-D8E4-4FC2-BC65-7805E077030E}">
      <dgm:prSet/>
      <dgm:spPr/>
      <dgm:t>
        <a:bodyPr/>
        <a:lstStyle/>
        <a:p>
          <a:endParaRPr lang="ru-RU"/>
        </a:p>
      </dgm:t>
    </dgm:pt>
    <dgm:pt modelId="{112F1F48-68C4-489E-8051-41E5D655ED17}">
      <dgm:prSet phldrT="[Текст]" custT="1"/>
      <dgm:spPr/>
      <dgm:t>
        <a:bodyPr/>
        <a:lstStyle/>
        <a:p>
          <a:r>
            <a:rPr lang="ru-RU" sz="1800" dirty="0" smtClean="0"/>
            <a:t>Отсталость развивающихся стран</a:t>
          </a:r>
          <a:endParaRPr lang="ru-RU" sz="1800" dirty="0"/>
        </a:p>
      </dgm:t>
    </dgm:pt>
    <dgm:pt modelId="{7DA745DE-F202-4DBC-85F6-EED546516E8D}" type="sibTrans" cxnId="{E9EA3B43-D6E2-401B-AA5C-F6DD4B7D7C80}">
      <dgm:prSet/>
      <dgm:spPr/>
      <dgm:t>
        <a:bodyPr/>
        <a:lstStyle/>
        <a:p>
          <a:endParaRPr lang="ru-RU"/>
        </a:p>
      </dgm:t>
    </dgm:pt>
    <dgm:pt modelId="{8751FAF8-72E0-44AA-A81C-AAB16C54B705}" type="parTrans" cxnId="{E9EA3B43-D6E2-401B-AA5C-F6DD4B7D7C80}">
      <dgm:prSet/>
      <dgm:spPr/>
      <dgm:t>
        <a:bodyPr/>
        <a:lstStyle/>
        <a:p>
          <a:endParaRPr lang="ru-RU"/>
        </a:p>
      </dgm:t>
    </dgm:pt>
    <dgm:pt modelId="{6552E721-A298-40CF-A123-FFCFA32FA20D}">
      <dgm:prSet phldrT="[Текст]" custT="1"/>
      <dgm:spPr/>
      <dgm:t>
        <a:bodyPr/>
        <a:lstStyle/>
        <a:p>
          <a:r>
            <a:rPr lang="ru-RU" sz="1800" dirty="0" smtClean="0"/>
            <a:t>Международная организованная преступность</a:t>
          </a:r>
          <a:endParaRPr lang="ru-RU" sz="1800" dirty="0"/>
        </a:p>
      </dgm:t>
    </dgm:pt>
    <dgm:pt modelId="{E43153F6-31CF-4DDE-8B77-8EFE964A7379}" type="parTrans" cxnId="{FF09AF1A-0A39-40AE-BF5B-BEAA478BF270}">
      <dgm:prSet/>
      <dgm:spPr/>
      <dgm:t>
        <a:bodyPr/>
        <a:lstStyle/>
        <a:p>
          <a:endParaRPr lang="ru-RU"/>
        </a:p>
      </dgm:t>
    </dgm:pt>
    <dgm:pt modelId="{D50C16E7-8D37-4235-824C-6287CDDE1529}" type="sibTrans" cxnId="{FF09AF1A-0A39-40AE-BF5B-BEAA478BF270}">
      <dgm:prSet/>
      <dgm:spPr/>
      <dgm:t>
        <a:bodyPr/>
        <a:lstStyle/>
        <a:p>
          <a:endParaRPr lang="ru-RU"/>
        </a:p>
      </dgm:t>
    </dgm:pt>
    <dgm:pt modelId="{F0994BCD-E240-4573-9A95-9715CA1D2320}">
      <dgm:prSet custT="1"/>
      <dgm:spPr/>
      <dgm:t>
        <a:bodyPr/>
        <a:lstStyle/>
        <a:p>
          <a:r>
            <a:rPr lang="ru-RU" sz="1800" dirty="0" smtClean="0"/>
            <a:t> Преодоление негативных тенденций урбанизации</a:t>
          </a:r>
          <a:endParaRPr lang="ru-RU" sz="1800" dirty="0"/>
        </a:p>
      </dgm:t>
    </dgm:pt>
    <dgm:pt modelId="{9034787E-73AD-47D4-A3ED-B8D5FDEC6A20}" type="parTrans" cxnId="{C16C64EA-E137-4B23-9F2D-34BB107B8D93}">
      <dgm:prSet/>
      <dgm:spPr/>
      <dgm:t>
        <a:bodyPr/>
        <a:lstStyle/>
        <a:p>
          <a:endParaRPr lang="ru-RU"/>
        </a:p>
      </dgm:t>
    </dgm:pt>
    <dgm:pt modelId="{E94AD3DE-36A2-44A4-B91F-34D33F6E9D63}" type="sibTrans" cxnId="{C16C64EA-E137-4B23-9F2D-34BB107B8D93}">
      <dgm:prSet/>
      <dgm:spPr/>
      <dgm:t>
        <a:bodyPr/>
        <a:lstStyle/>
        <a:p>
          <a:endParaRPr lang="ru-RU"/>
        </a:p>
      </dgm:t>
    </dgm:pt>
    <dgm:pt modelId="{F4928274-CC61-47AD-BB2A-C6DBFCC6196D}">
      <dgm:prSet custT="1"/>
      <dgm:spPr/>
      <dgm:t>
        <a:bodyPr/>
        <a:lstStyle/>
        <a:p>
          <a:r>
            <a:rPr lang="ru-RU" sz="1800" dirty="0" smtClean="0"/>
            <a:t> Ликвидация неграмотности и развитие образования</a:t>
          </a:r>
          <a:endParaRPr lang="ru-RU" sz="1800" dirty="0"/>
        </a:p>
      </dgm:t>
    </dgm:pt>
    <dgm:pt modelId="{AA1E10AC-CA78-49F1-9DC9-A6FAA70BB1A5}" type="parTrans" cxnId="{2EC1FAE1-AC29-4B9E-997A-50D115D2A98C}">
      <dgm:prSet/>
      <dgm:spPr/>
      <dgm:t>
        <a:bodyPr/>
        <a:lstStyle/>
        <a:p>
          <a:endParaRPr lang="ru-RU"/>
        </a:p>
      </dgm:t>
    </dgm:pt>
    <dgm:pt modelId="{06DD6940-44EC-44F9-943B-4134489D49E0}" type="sibTrans" cxnId="{2EC1FAE1-AC29-4B9E-997A-50D115D2A98C}">
      <dgm:prSet/>
      <dgm:spPr/>
      <dgm:t>
        <a:bodyPr/>
        <a:lstStyle/>
        <a:p>
          <a:endParaRPr lang="ru-RU"/>
        </a:p>
      </dgm:t>
    </dgm:pt>
    <dgm:pt modelId="{77896A5B-CC16-4E0A-BB6A-47563DD77BB0}">
      <dgm:prSet custT="1"/>
      <dgm:spPr/>
      <dgm:t>
        <a:bodyPr/>
        <a:lstStyle/>
        <a:p>
          <a:r>
            <a:rPr lang="ru-RU" sz="1800" dirty="0" smtClean="0"/>
            <a:t> Соблюдение прав человека</a:t>
          </a:r>
          <a:endParaRPr lang="ru-RU" sz="1800" dirty="0"/>
        </a:p>
      </dgm:t>
    </dgm:pt>
    <dgm:pt modelId="{E6F37C23-4DDC-4972-836B-6D5A184CB70B}" type="parTrans" cxnId="{00BF6219-62A3-4AFC-BCEB-6DD9A69E986B}">
      <dgm:prSet/>
      <dgm:spPr/>
      <dgm:t>
        <a:bodyPr/>
        <a:lstStyle/>
        <a:p>
          <a:endParaRPr lang="ru-RU"/>
        </a:p>
      </dgm:t>
    </dgm:pt>
    <dgm:pt modelId="{90DB8A41-0928-4BB2-8AC0-4725565BD604}" type="sibTrans" cxnId="{00BF6219-62A3-4AFC-BCEB-6DD9A69E986B}">
      <dgm:prSet/>
      <dgm:spPr/>
      <dgm:t>
        <a:bodyPr/>
        <a:lstStyle/>
        <a:p>
          <a:endParaRPr lang="ru-RU"/>
        </a:p>
      </dgm:t>
    </dgm:pt>
    <dgm:pt modelId="{95B10308-69B9-47B4-A086-5903FC8E4567}">
      <dgm:prSet phldrT="[Текст]" custT="1"/>
      <dgm:spPr/>
      <dgm:t>
        <a:bodyPr/>
        <a:lstStyle/>
        <a:p>
          <a:r>
            <a:rPr lang="ru-RU" sz="1800" dirty="0" smtClean="0"/>
            <a:t>Терроризм</a:t>
          </a:r>
          <a:endParaRPr lang="ru-RU" sz="1800" dirty="0"/>
        </a:p>
      </dgm:t>
    </dgm:pt>
    <dgm:pt modelId="{2C312A22-9FA5-414A-9FE2-1AA8CE511747}" type="parTrans" cxnId="{FAF291A7-7012-44BC-9E71-AA5338F73E2C}">
      <dgm:prSet/>
      <dgm:spPr/>
      <dgm:t>
        <a:bodyPr/>
        <a:lstStyle/>
        <a:p>
          <a:endParaRPr lang="ru-RU"/>
        </a:p>
      </dgm:t>
    </dgm:pt>
    <dgm:pt modelId="{03AD0E44-F6ED-4F5D-946F-ECE83789867F}" type="sibTrans" cxnId="{FAF291A7-7012-44BC-9E71-AA5338F73E2C}">
      <dgm:prSet/>
      <dgm:spPr/>
      <dgm:t>
        <a:bodyPr/>
        <a:lstStyle/>
        <a:p>
          <a:endParaRPr lang="ru-RU"/>
        </a:p>
      </dgm:t>
    </dgm:pt>
    <dgm:pt modelId="{5D300E66-04B9-4AF3-A1F1-5D2BB0F17675}">
      <dgm:prSet phldrT="[Текст]" custT="1"/>
      <dgm:spPr/>
      <dgm:t>
        <a:bodyPr/>
        <a:lstStyle/>
        <a:p>
          <a:r>
            <a:rPr lang="ru-RU" sz="1800" dirty="0" smtClean="0"/>
            <a:t>Продовольственная проблема</a:t>
          </a:r>
          <a:endParaRPr lang="ru-RU" sz="1800" dirty="0"/>
        </a:p>
      </dgm:t>
    </dgm:pt>
    <dgm:pt modelId="{088DA65A-A614-4DE5-AC48-B1F4A2CAA3B6}" type="parTrans" cxnId="{3CD4BC6D-3C1E-431B-9767-FBC9AF9207D3}">
      <dgm:prSet/>
      <dgm:spPr/>
      <dgm:t>
        <a:bodyPr/>
        <a:lstStyle/>
        <a:p>
          <a:endParaRPr lang="ru-RU"/>
        </a:p>
      </dgm:t>
    </dgm:pt>
    <dgm:pt modelId="{3C65FD97-F711-429F-B297-F1FE547873E3}" type="sibTrans" cxnId="{3CD4BC6D-3C1E-431B-9767-FBC9AF9207D3}">
      <dgm:prSet/>
      <dgm:spPr/>
      <dgm:t>
        <a:bodyPr/>
        <a:lstStyle/>
        <a:p>
          <a:endParaRPr lang="ru-RU"/>
        </a:p>
      </dgm:t>
    </dgm:pt>
    <dgm:pt modelId="{E9875D8F-290F-4AB2-BBF2-D0F7D85F8FC9}" type="pres">
      <dgm:prSet presAssocID="{05B384F0-B69E-4DDA-86AE-8A87074B49F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CB19EC-1696-4D22-B1C4-56FF5BEF64E4}" type="pres">
      <dgm:prSet presAssocID="{53054C60-1205-4100-B61A-53C0DB685126}" presName="linNode" presStyleCnt="0"/>
      <dgm:spPr/>
      <dgm:t>
        <a:bodyPr/>
        <a:lstStyle/>
        <a:p>
          <a:endParaRPr lang="ru-RU"/>
        </a:p>
      </dgm:t>
    </dgm:pt>
    <dgm:pt modelId="{989A94A2-7B9F-494D-9894-98BE22705AF2}" type="pres">
      <dgm:prSet presAssocID="{53054C60-1205-4100-B61A-53C0DB685126}" presName="parentText" presStyleLbl="node1" presStyleIdx="0" presStyleCnt="3" custScaleX="309391" custScaleY="1015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6D8EA6-4642-4018-8C0A-37372B348E3C}" type="pres">
      <dgm:prSet presAssocID="{53054C60-1205-4100-B61A-53C0DB685126}" presName="descendantText" presStyleLbl="alignAccFollowNode1" presStyleIdx="0" presStyleCnt="3" custScaleX="312797" custScaleY="99106" custLinFactNeighborX="-2430" custLinFactNeighborY="21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4B02CF-3262-4EDD-BCD5-2C3DF9559FEF}" type="pres">
      <dgm:prSet presAssocID="{B37C0ED8-1113-42BA-9F7E-3C53DF4451A3}" presName="sp" presStyleCnt="0"/>
      <dgm:spPr/>
      <dgm:t>
        <a:bodyPr/>
        <a:lstStyle/>
        <a:p>
          <a:endParaRPr lang="ru-RU"/>
        </a:p>
      </dgm:t>
    </dgm:pt>
    <dgm:pt modelId="{03D08393-12CE-40CC-B902-D2CB9FEBDE57}" type="pres">
      <dgm:prSet presAssocID="{90BCD423-2721-4CA4-A1EB-BE63D942532D}" presName="linNode" presStyleCnt="0"/>
      <dgm:spPr/>
      <dgm:t>
        <a:bodyPr/>
        <a:lstStyle/>
        <a:p>
          <a:endParaRPr lang="ru-RU"/>
        </a:p>
      </dgm:t>
    </dgm:pt>
    <dgm:pt modelId="{9A70F7E0-D7A5-46DB-BFF4-07493C7BBD1B}" type="pres">
      <dgm:prSet presAssocID="{90BCD423-2721-4CA4-A1EB-BE63D942532D}" presName="parentText" presStyleLbl="node1" presStyleIdx="1" presStyleCnt="3" custScaleX="1000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96EF70-E60F-42E8-9E60-EDCBD7D20521}" type="pres">
      <dgm:prSet presAssocID="{90BCD423-2721-4CA4-A1EB-BE63D942532D}" presName="descendantText" presStyleLbl="alignAccFollowNode1" presStyleIdx="1" presStyleCnt="3" custScaleY="76786" custLinFactNeighborX="0" custLinFactNeighborY="-7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4E969B-3495-408D-B748-E2640BF303DF}" type="pres">
      <dgm:prSet presAssocID="{CDB6ED8D-C9B1-4DDF-A739-EDDBDDC31992}" presName="sp" presStyleCnt="0"/>
      <dgm:spPr/>
      <dgm:t>
        <a:bodyPr/>
        <a:lstStyle/>
        <a:p>
          <a:endParaRPr lang="ru-RU"/>
        </a:p>
      </dgm:t>
    </dgm:pt>
    <dgm:pt modelId="{302F4338-67B5-4F87-ACF2-D687579B96C9}" type="pres">
      <dgm:prSet presAssocID="{916D884A-6B29-4891-958A-874EB800507F}" presName="linNode" presStyleCnt="0"/>
      <dgm:spPr/>
      <dgm:t>
        <a:bodyPr/>
        <a:lstStyle/>
        <a:p>
          <a:endParaRPr lang="ru-RU"/>
        </a:p>
      </dgm:t>
    </dgm:pt>
    <dgm:pt modelId="{F02FF3AC-0CB5-4F0E-872C-BA1DC081B96F}" type="pres">
      <dgm:prSet presAssocID="{916D884A-6B29-4891-958A-874EB800507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422819-FA57-48CB-80C3-5A4B96E60F6B}" type="pres">
      <dgm:prSet presAssocID="{916D884A-6B29-4891-958A-874EB800507F}" presName="descendantText" presStyleLbl="alignAccFollowNode1" presStyleIdx="2" presStyleCnt="3" custScaleY="1169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D4BC6D-3C1E-431B-9767-FBC9AF9207D3}" srcId="{53054C60-1205-4100-B61A-53C0DB685126}" destId="{5D300E66-04B9-4AF3-A1F1-5D2BB0F17675}" srcOrd="3" destOrd="0" parTransId="{088DA65A-A614-4DE5-AC48-B1F4A2CAA3B6}" sibTransId="{3C65FD97-F711-429F-B297-F1FE547873E3}"/>
    <dgm:cxn modelId="{FC4B7398-843B-4862-982C-27DA9224D39B}" type="presOf" srcId="{77896A5B-CC16-4E0A-BB6A-47563DD77BB0}" destId="{BD422819-FA57-48CB-80C3-5A4B96E60F6B}" srcOrd="0" destOrd="3" presId="urn:microsoft.com/office/officeart/2005/8/layout/vList5"/>
    <dgm:cxn modelId="{DCF96AA5-882E-4132-B5C1-026FFDAB5628}" srcId="{05B384F0-B69E-4DDA-86AE-8A87074B49FC}" destId="{916D884A-6B29-4891-958A-874EB800507F}" srcOrd="2" destOrd="0" parTransId="{1167AA6A-76CF-44A3-8D6F-E3ED6B16AE38}" sibTransId="{29DD3AC4-655F-4D58-A57C-BA905A2CA460}"/>
    <dgm:cxn modelId="{16964F89-7287-4A19-8248-952A06F09756}" type="presOf" srcId="{0C80CA04-832E-4756-BBD6-8FFC853E8740}" destId="{456D8EA6-4642-4018-8C0A-37372B348E3C}" srcOrd="0" destOrd="0" presId="urn:microsoft.com/office/officeart/2005/8/layout/vList5"/>
    <dgm:cxn modelId="{C6977DCF-C84B-45A6-B8E4-3070A55A5D4E}" type="presOf" srcId="{F4928274-CC61-47AD-BB2A-C6DBFCC6196D}" destId="{BD422819-FA57-48CB-80C3-5A4B96E60F6B}" srcOrd="0" destOrd="2" presId="urn:microsoft.com/office/officeart/2005/8/layout/vList5"/>
    <dgm:cxn modelId="{2EC1FAE1-AC29-4B9E-997A-50D115D2A98C}" srcId="{916D884A-6B29-4891-958A-874EB800507F}" destId="{F4928274-CC61-47AD-BB2A-C6DBFCC6196D}" srcOrd="2" destOrd="0" parTransId="{AA1E10AC-CA78-49F1-9DC9-A6FAA70BB1A5}" sibTransId="{06DD6940-44EC-44F9-943B-4134489D49E0}"/>
    <dgm:cxn modelId="{4F2BB4E4-66A8-471D-A634-69CDFE29B973}" type="presOf" srcId="{95B10308-69B9-47B4-A086-5903FC8E4567}" destId="{DB96EF70-E60F-42E8-9E60-EDCBD7D20521}" srcOrd="0" destOrd="3" presId="urn:microsoft.com/office/officeart/2005/8/layout/vList5"/>
    <dgm:cxn modelId="{30FEDDA7-CCB1-4BC7-9D91-6C8C2DE1E99C}" type="presOf" srcId="{90BCD423-2721-4CA4-A1EB-BE63D942532D}" destId="{9A70F7E0-D7A5-46DB-BFF4-07493C7BBD1B}" srcOrd="0" destOrd="0" presId="urn:microsoft.com/office/officeart/2005/8/layout/vList5"/>
    <dgm:cxn modelId="{3C295718-6977-4B8C-A712-6319DFC32934}" type="presOf" srcId="{3A39BDAE-1CE7-4B55-9D6E-52A5E86473E9}" destId="{DB96EF70-E60F-42E8-9E60-EDCBD7D20521}" srcOrd="0" destOrd="0" presId="urn:microsoft.com/office/officeart/2005/8/layout/vList5"/>
    <dgm:cxn modelId="{FAF291A7-7012-44BC-9E71-AA5338F73E2C}" srcId="{90BCD423-2721-4CA4-A1EB-BE63D942532D}" destId="{95B10308-69B9-47B4-A086-5903FC8E4567}" srcOrd="3" destOrd="0" parTransId="{2C312A22-9FA5-414A-9FE2-1AA8CE511747}" sibTransId="{03AD0E44-F6ED-4F5D-946F-ECE83789867F}"/>
    <dgm:cxn modelId="{CE0B08FA-6DCA-48EF-A645-4188FF4F77D4}" type="presOf" srcId="{6552E721-A298-40CF-A123-FFCFA32FA20D}" destId="{DB96EF70-E60F-42E8-9E60-EDCBD7D20521}" srcOrd="0" destOrd="2" presId="urn:microsoft.com/office/officeart/2005/8/layout/vList5"/>
    <dgm:cxn modelId="{26BF12D7-FD79-4C73-A651-D9A394779916}" type="presOf" srcId="{5D300E66-04B9-4AF3-A1F1-5D2BB0F17675}" destId="{456D8EA6-4642-4018-8C0A-37372B348E3C}" srcOrd="0" destOrd="3" presId="urn:microsoft.com/office/officeart/2005/8/layout/vList5"/>
    <dgm:cxn modelId="{00BF6219-62A3-4AFC-BCEB-6DD9A69E986B}" srcId="{916D884A-6B29-4891-958A-874EB800507F}" destId="{77896A5B-CC16-4E0A-BB6A-47563DD77BB0}" srcOrd="3" destOrd="0" parTransId="{E6F37C23-4DDC-4972-836B-6D5A184CB70B}" sibTransId="{90DB8A41-0928-4BB2-8AC0-4725565BD604}"/>
    <dgm:cxn modelId="{DED6DABE-8054-4FCA-8CDD-9E7D40983EC8}" type="presOf" srcId="{F6A27962-A80C-494D-A5D4-79F7BE388187}" destId="{456D8EA6-4642-4018-8C0A-37372B348E3C}" srcOrd="0" destOrd="2" presId="urn:microsoft.com/office/officeart/2005/8/layout/vList5"/>
    <dgm:cxn modelId="{2B57360B-F954-422A-B7D4-FB050C09A7D1}" type="presOf" srcId="{53054C60-1205-4100-B61A-53C0DB685126}" destId="{989A94A2-7B9F-494D-9894-98BE22705AF2}" srcOrd="0" destOrd="0" presId="urn:microsoft.com/office/officeart/2005/8/layout/vList5"/>
    <dgm:cxn modelId="{BD9E7000-BF4C-4F41-8A29-C846F38326FA}" srcId="{05B384F0-B69E-4DDA-86AE-8A87074B49FC}" destId="{90BCD423-2721-4CA4-A1EB-BE63D942532D}" srcOrd="1" destOrd="0" parTransId="{EF9F20DF-2496-44EE-93AD-8B0E46F74638}" sibTransId="{CDB6ED8D-C9B1-4DDF-A739-EDDBDDC31992}"/>
    <dgm:cxn modelId="{85B6D8A3-B62B-4AF2-B2FA-F83663448A30}" srcId="{90BCD423-2721-4CA4-A1EB-BE63D942532D}" destId="{3A39BDAE-1CE7-4B55-9D6E-52A5E86473E9}" srcOrd="0" destOrd="0" parTransId="{4F0D84E7-8BAB-47A3-82CD-BB9F93A1C052}" sibTransId="{ECEA45F5-8004-4AC6-8607-D4476341C294}"/>
    <dgm:cxn modelId="{DF436631-114D-46CF-959C-B97FDBA1DDFC}" srcId="{05B384F0-B69E-4DDA-86AE-8A87074B49FC}" destId="{53054C60-1205-4100-B61A-53C0DB685126}" srcOrd="0" destOrd="0" parTransId="{661EA717-9BD1-46E4-B45C-1550109A69D8}" sibTransId="{B37C0ED8-1113-42BA-9F7E-3C53DF4451A3}"/>
    <dgm:cxn modelId="{5364410F-0768-47CD-9937-9EA47BA80CA0}" srcId="{53054C60-1205-4100-B61A-53C0DB685126}" destId="{38ECFF8D-3E17-4318-9D82-90731AC6EE0C}" srcOrd="1" destOrd="0" parTransId="{70FAF30E-B0D3-4C4E-9AC5-298A53372AE9}" sibTransId="{70503177-6849-40C8-95EA-1F1088CC9666}"/>
    <dgm:cxn modelId="{A9AA369B-A2D5-482D-ACE2-6C799528F082}" type="presOf" srcId="{38ECFF8D-3E17-4318-9D82-90731AC6EE0C}" destId="{456D8EA6-4642-4018-8C0A-37372B348E3C}" srcOrd="0" destOrd="1" presId="urn:microsoft.com/office/officeart/2005/8/layout/vList5"/>
    <dgm:cxn modelId="{C42AD11E-8BF5-44A0-A043-272B2A84D063}" type="presOf" srcId="{05B384F0-B69E-4DDA-86AE-8A87074B49FC}" destId="{E9875D8F-290F-4AB2-BBF2-D0F7D85F8FC9}" srcOrd="0" destOrd="0" presId="urn:microsoft.com/office/officeart/2005/8/layout/vList5"/>
    <dgm:cxn modelId="{CAB5F518-3270-4067-A057-E37339E64517}" type="presOf" srcId="{916D884A-6B29-4891-958A-874EB800507F}" destId="{F02FF3AC-0CB5-4F0E-872C-BA1DC081B96F}" srcOrd="0" destOrd="0" presId="urn:microsoft.com/office/officeart/2005/8/layout/vList5"/>
    <dgm:cxn modelId="{E9EA3B43-D6E2-401B-AA5C-F6DD4B7D7C80}" srcId="{90BCD423-2721-4CA4-A1EB-BE63D942532D}" destId="{112F1F48-68C4-489E-8051-41E5D655ED17}" srcOrd="1" destOrd="0" parTransId="{8751FAF8-72E0-44AA-A81C-AAB16C54B705}" sibTransId="{7DA745DE-F202-4DBC-85F6-EED546516E8D}"/>
    <dgm:cxn modelId="{8A251AD8-F378-4166-9482-357E11FCEA33}" srcId="{53054C60-1205-4100-B61A-53C0DB685126}" destId="{0C80CA04-832E-4756-BBD6-8FFC853E8740}" srcOrd="0" destOrd="0" parTransId="{A8A3E685-A163-407D-A0A4-3D40D7035BDC}" sibTransId="{57EF1B4A-FD16-4578-B399-C61914D7EBA2}"/>
    <dgm:cxn modelId="{93F4425A-8606-4D43-AAE3-E8849F5E6BB2}" srcId="{916D884A-6B29-4891-958A-874EB800507F}" destId="{22EB7E8E-667A-49E2-844E-E428F045577B}" srcOrd="0" destOrd="0" parTransId="{2A113EDF-4E31-4218-B640-4686CC6CDBA0}" sibTransId="{38D79A5A-490C-4CAE-B60B-64F35C1A700F}"/>
    <dgm:cxn modelId="{FF09AF1A-0A39-40AE-BF5B-BEAA478BF270}" srcId="{90BCD423-2721-4CA4-A1EB-BE63D942532D}" destId="{6552E721-A298-40CF-A123-FFCFA32FA20D}" srcOrd="2" destOrd="0" parTransId="{E43153F6-31CF-4DDE-8B77-8EFE964A7379}" sibTransId="{D50C16E7-8D37-4235-824C-6287CDDE1529}"/>
    <dgm:cxn modelId="{33C656A3-9C4D-4D46-8450-2AFC91486A24}" type="presOf" srcId="{F0994BCD-E240-4573-9A95-9715CA1D2320}" destId="{BD422819-FA57-48CB-80C3-5A4B96E60F6B}" srcOrd="0" destOrd="1" presId="urn:microsoft.com/office/officeart/2005/8/layout/vList5"/>
    <dgm:cxn modelId="{C16C64EA-E137-4B23-9F2D-34BB107B8D93}" srcId="{916D884A-6B29-4891-958A-874EB800507F}" destId="{F0994BCD-E240-4573-9A95-9715CA1D2320}" srcOrd="1" destOrd="0" parTransId="{9034787E-73AD-47D4-A3ED-B8D5FDEC6A20}" sibTransId="{E94AD3DE-36A2-44A4-B91F-34D33F6E9D63}"/>
    <dgm:cxn modelId="{D0FBF264-6780-45D2-B98F-3DE8FB1D8C45}" type="presOf" srcId="{22EB7E8E-667A-49E2-844E-E428F045577B}" destId="{BD422819-FA57-48CB-80C3-5A4B96E60F6B}" srcOrd="0" destOrd="0" presId="urn:microsoft.com/office/officeart/2005/8/layout/vList5"/>
    <dgm:cxn modelId="{8FD1819D-D8E4-4FC2-BC65-7805E077030E}" srcId="{53054C60-1205-4100-B61A-53C0DB685126}" destId="{F6A27962-A80C-494D-A5D4-79F7BE388187}" srcOrd="2" destOrd="0" parTransId="{EC25BF09-3A94-4C1F-9C60-71918D34B38C}" sibTransId="{04CFBED9-78CD-4B82-861E-E13DDBD02C21}"/>
    <dgm:cxn modelId="{59158847-6E9F-4EF5-8F37-746689BA7330}" type="presOf" srcId="{112F1F48-68C4-489E-8051-41E5D655ED17}" destId="{DB96EF70-E60F-42E8-9E60-EDCBD7D20521}" srcOrd="0" destOrd="1" presId="urn:microsoft.com/office/officeart/2005/8/layout/vList5"/>
    <dgm:cxn modelId="{48A03D77-BEFA-49CD-A9A5-B04CFCB6FE47}" type="presParOf" srcId="{E9875D8F-290F-4AB2-BBF2-D0F7D85F8FC9}" destId="{52CB19EC-1696-4D22-B1C4-56FF5BEF64E4}" srcOrd="0" destOrd="0" presId="urn:microsoft.com/office/officeart/2005/8/layout/vList5"/>
    <dgm:cxn modelId="{7B15A6E7-A212-430A-8E64-5D57EFED6C1C}" type="presParOf" srcId="{52CB19EC-1696-4D22-B1C4-56FF5BEF64E4}" destId="{989A94A2-7B9F-494D-9894-98BE22705AF2}" srcOrd="0" destOrd="0" presId="urn:microsoft.com/office/officeart/2005/8/layout/vList5"/>
    <dgm:cxn modelId="{6DA8D829-695A-4F98-A52B-98B5CD40CFE7}" type="presParOf" srcId="{52CB19EC-1696-4D22-B1C4-56FF5BEF64E4}" destId="{456D8EA6-4642-4018-8C0A-37372B348E3C}" srcOrd="1" destOrd="0" presId="urn:microsoft.com/office/officeart/2005/8/layout/vList5"/>
    <dgm:cxn modelId="{8648603B-5E07-40CD-9CC7-FF276B01542B}" type="presParOf" srcId="{E9875D8F-290F-4AB2-BBF2-D0F7D85F8FC9}" destId="{344B02CF-3262-4EDD-BCD5-2C3DF9559FEF}" srcOrd="1" destOrd="0" presId="urn:microsoft.com/office/officeart/2005/8/layout/vList5"/>
    <dgm:cxn modelId="{C2233464-F9DA-4B2A-94D3-EB546828213A}" type="presParOf" srcId="{E9875D8F-290F-4AB2-BBF2-D0F7D85F8FC9}" destId="{03D08393-12CE-40CC-B902-D2CB9FEBDE57}" srcOrd="2" destOrd="0" presId="urn:microsoft.com/office/officeart/2005/8/layout/vList5"/>
    <dgm:cxn modelId="{116450DB-E700-40E2-A8E9-EA7805E1C58C}" type="presParOf" srcId="{03D08393-12CE-40CC-B902-D2CB9FEBDE57}" destId="{9A70F7E0-D7A5-46DB-BFF4-07493C7BBD1B}" srcOrd="0" destOrd="0" presId="urn:microsoft.com/office/officeart/2005/8/layout/vList5"/>
    <dgm:cxn modelId="{B4521272-CA89-49DA-8104-BD03E80F4FC2}" type="presParOf" srcId="{03D08393-12CE-40CC-B902-D2CB9FEBDE57}" destId="{DB96EF70-E60F-42E8-9E60-EDCBD7D20521}" srcOrd="1" destOrd="0" presId="urn:microsoft.com/office/officeart/2005/8/layout/vList5"/>
    <dgm:cxn modelId="{40F35DC6-0F29-4EBE-8D76-FE151E862EB5}" type="presParOf" srcId="{E9875D8F-290F-4AB2-BBF2-D0F7D85F8FC9}" destId="{E94E969B-3495-408D-B748-E2640BF303DF}" srcOrd="3" destOrd="0" presId="urn:microsoft.com/office/officeart/2005/8/layout/vList5"/>
    <dgm:cxn modelId="{82D14D2A-1690-4F55-B73E-9432792BCBA7}" type="presParOf" srcId="{E9875D8F-290F-4AB2-BBF2-D0F7D85F8FC9}" destId="{302F4338-67B5-4F87-ACF2-D687579B96C9}" srcOrd="4" destOrd="0" presId="urn:microsoft.com/office/officeart/2005/8/layout/vList5"/>
    <dgm:cxn modelId="{FE417890-4E82-445C-BB4C-75E0B834A0E0}" type="presParOf" srcId="{302F4338-67B5-4F87-ACF2-D687579B96C9}" destId="{F02FF3AC-0CB5-4F0E-872C-BA1DC081B96F}" srcOrd="0" destOrd="0" presId="urn:microsoft.com/office/officeart/2005/8/layout/vList5"/>
    <dgm:cxn modelId="{E83E7620-7112-4795-9176-7E6E9E8721E8}" type="presParOf" srcId="{302F4338-67B5-4F87-ACF2-D687579B96C9}" destId="{BD422819-FA57-48CB-80C3-5A4B96E60F6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7FBAC4-E11C-4168-9C79-2E030CE69B9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3903E0-51CF-4745-8464-7411112705F0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7030A0"/>
              </a:solidFill>
            </a:rPr>
            <a:t>пессимисты</a:t>
          </a:r>
          <a:endParaRPr lang="ru-RU" sz="1800" b="1" dirty="0">
            <a:solidFill>
              <a:srgbClr val="7030A0"/>
            </a:solidFill>
          </a:endParaRPr>
        </a:p>
      </dgm:t>
    </dgm:pt>
    <dgm:pt modelId="{4059FCE0-B8F9-4BAC-BA78-F55532DBE973}" type="parTrans" cxnId="{970673BE-BCF6-4875-96F5-7DDFD00683FE}">
      <dgm:prSet/>
      <dgm:spPr/>
      <dgm:t>
        <a:bodyPr/>
        <a:lstStyle/>
        <a:p>
          <a:endParaRPr lang="ru-RU"/>
        </a:p>
      </dgm:t>
    </dgm:pt>
    <dgm:pt modelId="{1446F333-770B-48D4-AE35-A88782642C35}" type="sibTrans" cxnId="{970673BE-BCF6-4875-96F5-7DDFD00683FE}">
      <dgm:prSet/>
      <dgm:spPr/>
      <dgm:t>
        <a:bodyPr/>
        <a:lstStyle/>
        <a:p>
          <a:endParaRPr lang="ru-RU"/>
        </a:p>
      </dgm:t>
    </dgm:pt>
    <dgm:pt modelId="{0C0AEE48-38FE-45F1-BE66-664D608C185F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7030A0"/>
              </a:solidFill>
            </a:rPr>
            <a:t>Глобальный ресурсный, экологический, продовольственный кризис.  </a:t>
          </a:r>
          <a:endParaRPr lang="ru-RU" sz="1600" b="1" dirty="0">
            <a:solidFill>
              <a:srgbClr val="7030A0"/>
            </a:solidFill>
          </a:endParaRPr>
        </a:p>
      </dgm:t>
    </dgm:pt>
    <dgm:pt modelId="{AC0F8CD3-F722-4F80-B292-D386574A5249}" type="parTrans" cxnId="{2F63E493-2727-4D43-ADE9-DDADBFB76D39}">
      <dgm:prSet/>
      <dgm:spPr/>
      <dgm:t>
        <a:bodyPr/>
        <a:lstStyle/>
        <a:p>
          <a:endParaRPr lang="ru-RU"/>
        </a:p>
      </dgm:t>
    </dgm:pt>
    <dgm:pt modelId="{583DDB37-53BD-47DA-AE0F-BC5249ACF9AA}" type="sibTrans" cxnId="{2F63E493-2727-4D43-ADE9-DDADBFB76D39}">
      <dgm:prSet/>
      <dgm:spPr/>
      <dgm:t>
        <a:bodyPr/>
        <a:lstStyle/>
        <a:p>
          <a:endParaRPr lang="ru-RU"/>
        </a:p>
      </dgm:t>
    </dgm:pt>
    <dgm:pt modelId="{ECDD2343-C789-4499-BDCE-4B8A0516680A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7030A0"/>
              </a:solidFill>
            </a:rPr>
            <a:t>оптимисты</a:t>
          </a:r>
          <a:endParaRPr lang="ru-RU" sz="1800" b="1" dirty="0">
            <a:solidFill>
              <a:srgbClr val="7030A0"/>
            </a:solidFill>
          </a:endParaRPr>
        </a:p>
      </dgm:t>
    </dgm:pt>
    <dgm:pt modelId="{343821C0-8DF9-49CD-8518-B0BFA66F6D1D}" type="parTrans" cxnId="{AA843FD1-7C99-4EFD-865D-A09CC22EA359}">
      <dgm:prSet/>
      <dgm:spPr/>
      <dgm:t>
        <a:bodyPr/>
        <a:lstStyle/>
        <a:p>
          <a:endParaRPr lang="ru-RU"/>
        </a:p>
      </dgm:t>
    </dgm:pt>
    <dgm:pt modelId="{B4637AD0-505F-4364-B2B4-B0C191CA24BD}" type="sibTrans" cxnId="{AA843FD1-7C99-4EFD-865D-A09CC22EA359}">
      <dgm:prSet/>
      <dgm:spPr/>
      <dgm:t>
        <a:bodyPr/>
        <a:lstStyle/>
        <a:p>
          <a:endParaRPr lang="ru-RU"/>
        </a:p>
      </dgm:t>
    </dgm:pt>
    <dgm:pt modelId="{F51FF493-3413-4573-90C0-E11AB3F0A7A9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7030A0"/>
              </a:solidFill>
            </a:rPr>
            <a:t>Множество ресурсов еще не освоено, демографический взрыв не вечен, сохранение мира на Земле возможно</a:t>
          </a:r>
          <a:endParaRPr lang="ru-RU" sz="1600" b="1" dirty="0">
            <a:solidFill>
              <a:srgbClr val="7030A0"/>
            </a:solidFill>
          </a:endParaRPr>
        </a:p>
      </dgm:t>
    </dgm:pt>
    <dgm:pt modelId="{0DCC5E63-00D0-48BC-9955-3BD5FCF806DE}" type="parTrans" cxnId="{26764592-9546-4428-AFF5-5DC862CFA344}">
      <dgm:prSet/>
      <dgm:spPr/>
      <dgm:t>
        <a:bodyPr/>
        <a:lstStyle/>
        <a:p>
          <a:endParaRPr lang="ru-RU"/>
        </a:p>
      </dgm:t>
    </dgm:pt>
    <dgm:pt modelId="{53AA2F0F-C881-463B-8772-ED5CB841B5C7}" type="sibTrans" cxnId="{26764592-9546-4428-AFF5-5DC862CFA344}">
      <dgm:prSet/>
      <dgm:spPr/>
      <dgm:t>
        <a:bodyPr/>
        <a:lstStyle/>
        <a:p>
          <a:endParaRPr lang="ru-RU"/>
        </a:p>
      </dgm:t>
    </dgm:pt>
    <dgm:pt modelId="{3A96FCCD-659C-4497-B14E-C63490951747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7030A0"/>
              </a:solidFill>
            </a:rPr>
            <a:t>Путь к экономическому процветанию, социальный и научно-технический прогресс тоже неизбежны</a:t>
          </a:r>
          <a:endParaRPr lang="ru-RU" sz="1600" b="1" dirty="0">
            <a:solidFill>
              <a:srgbClr val="7030A0"/>
            </a:solidFill>
          </a:endParaRPr>
        </a:p>
      </dgm:t>
    </dgm:pt>
    <dgm:pt modelId="{BBE8E6C1-AD36-47C0-8713-E640FB5D65CC}" type="parTrans" cxnId="{E7E90A50-67F6-41BD-A6C7-A1FAD262D21F}">
      <dgm:prSet/>
      <dgm:spPr/>
      <dgm:t>
        <a:bodyPr/>
        <a:lstStyle/>
        <a:p>
          <a:endParaRPr lang="ru-RU"/>
        </a:p>
      </dgm:t>
    </dgm:pt>
    <dgm:pt modelId="{7F70D2EA-45C7-48B0-90EC-F8DBEEB114CF}" type="sibTrans" cxnId="{E7E90A50-67F6-41BD-A6C7-A1FAD262D21F}">
      <dgm:prSet/>
      <dgm:spPr/>
      <dgm:t>
        <a:bodyPr/>
        <a:lstStyle/>
        <a:p>
          <a:endParaRPr lang="ru-RU"/>
        </a:p>
      </dgm:t>
    </dgm:pt>
    <dgm:pt modelId="{EEBFB33A-98C3-4D3A-8760-CB1011F24630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7030A0"/>
              </a:solidFill>
            </a:rPr>
            <a:t>нейтралы</a:t>
          </a:r>
          <a:endParaRPr lang="ru-RU" sz="1800" b="1" dirty="0">
            <a:solidFill>
              <a:srgbClr val="7030A0"/>
            </a:solidFill>
          </a:endParaRPr>
        </a:p>
      </dgm:t>
    </dgm:pt>
    <dgm:pt modelId="{AA988F32-6957-4E78-8891-1011CB940B01}" type="parTrans" cxnId="{F2DDBAFB-ABA3-485D-A77C-C48407F7C68F}">
      <dgm:prSet/>
      <dgm:spPr/>
      <dgm:t>
        <a:bodyPr/>
        <a:lstStyle/>
        <a:p>
          <a:endParaRPr lang="ru-RU"/>
        </a:p>
      </dgm:t>
    </dgm:pt>
    <dgm:pt modelId="{25306A51-4142-4EA5-8C18-2CCBCE7352F5}" type="sibTrans" cxnId="{F2DDBAFB-ABA3-485D-A77C-C48407F7C68F}">
      <dgm:prSet/>
      <dgm:spPr/>
      <dgm:t>
        <a:bodyPr/>
        <a:lstStyle/>
        <a:p>
          <a:endParaRPr lang="ru-RU"/>
        </a:p>
      </dgm:t>
    </dgm:pt>
    <dgm:pt modelId="{BB1E56B8-14F7-4717-B5BC-08EA3BC0D002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7030A0"/>
              </a:solidFill>
            </a:rPr>
            <a:t>Невозможно с определенностью сказать приведут ли глобальные проблемы к катастрофам или нет, поскольку нет границ способности человека адаптироваться к окружающей среде</a:t>
          </a:r>
          <a:endParaRPr lang="ru-RU" sz="1600" b="1" dirty="0">
            <a:solidFill>
              <a:srgbClr val="7030A0"/>
            </a:solidFill>
          </a:endParaRPr>
        </a:p>
      </dgm:t>
    </dgm:pt>
    <dgm:pt modelId="{7E5D7162-BB83-4892-8872-6C0D07F6D9BB}" type="parTrans" cxnId="{1E6F4E65-747F-40C5-ABA0-38C7E9A9BE39}">
      <dgm:prSet/>
      <dgm:spPr/>
      <dgm:t>
        <a:bodyPr/>
        <a:lstStyle/>
        <a:p>
          <a:endParaRPr lang="ru-RU"/>
        </a:p>
      </dgm:t>
    </dgm:pt>
    <dgm:pt modelId="{48ED0082-BDC7-454A-8656-0EA0D06BAD71}" type="sibTrans" cxnId="{1E6F4E65-747F-40C5-ABA0-38C7E9A9BE39}">
      <dgm:prSet/>
      <dgm:spPr/>
      <dgm:t>
        <a:bodyPr/>
        <a:lstStyle/>
        <a:p>
          <a:endParaRPr lang="ru-RU"/>
        </a:p>
      </dgm:t>
    </dgm:pt>
    <dgm:pt modelId="{CD7A7FF9-6B46-4184-A45C-B67C19C277E2}">
      <dgm:prSet custT="1"/>
      <dgm:spPr/>
      <dgm:t>
        <a:bodyPr/>
        <a:lstStyle/>
        <a:p>
          <a:r>
            <a:rPr lang="ru-RU" sz="1600" b="1" dirty="0" smtClean="0">
              <a:solidFill>
                <a:srgbClr val="7030A0"/>
              </a:solidFill>
            </a:rPr>
            <a:t>Выход в сокращении населения и производства</a:t>
          </a:r>
          <a:endParaRPr lang="ru-RU" sz="1600" b="1" dirty="0">
            <a:solidFill>
              <a:srgbClr val="7030A0"/>
            </a:solidFill>
          </a:endParaRPr>
        </a:p>
      </dgm:t>
    </dgm:pt>
    <dgm:pt modelId="{DE989EB2-4D72-453E-8204-80D194C086D4}" type="parTrans" cxnId="{6A867757-1652-430F-93BB-35435CC9F731}">
      <dgm:prSet/>
      <dgm:spPr/>
      <dgm:t>
        <a:bodyPr/>
        <a:lstStyle/>
        <a:p>
          <a:endParaRPr lang="ru-RU"/>
        </a:p>
      </dgm:t>
    </dgm:pt>
    <dgm:pt modelId="{ADCE1928-694D-423C-9128-B48C5B61C85B}" type="sibTrans" cxnId="{6A867757-1652-430F-93BB-35435CC9F731}">
      <dgm:prSet/>
      <dgm:spPr/>
      <dgm:t>
        <a:bodyPr/>
        <a:lstStyle/>
        <a:p>
          <a:endParaRPr lang="ru-RU"/>
        </a:p>
      </dgm:t>
    </dgm:pt>
    <dgm:pt modelId="{57482C2A-C9A1-46A0-9196-82C4D653A468}" type="pres">
      <dgm:prSet presAssocID="{287FBAC4-E11C-4168-9C79-2E030CE69B9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2C2525-2859-4D3B-8998-BC29D5464BA2}" type="pres">
      <dgm:prSet presAssocID="{E63903E0-51CF-4745-8464-7411112705F0}" presName="composite" presStyleCnt="0"/>
      <dgm:spPr/>
    </dgm:pt>
    <dgm:pt modelId="{14FAF677-6B8B-4158-9194-3D1C8D5E6890}" type="pres">
      <dgm:prSet presAssocID="{E63903E0-51CF-4745-8464-7411112705F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1C9368-C0CE-4C6D-8361-907D0139A6D2}" type="pres">
      <dgm:prSet presAssocID="{E63903E0-51CF-4745-8464-7411112705F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FFBAFC-AE4F-475A-9BA0-B62B658551F6}" type="pres">
      <dgm:prSet presAssocID="{1446F333-770B-48D4-AE35-A88782642C35}" presName="sp" presStyleCnt="0"/>
      <dgm:spPr/>
    </dgm:pt>
    <dgm:pt modelId="{0CA4A6CE-FF00-4A34-A3BB-D29C6861EC0C}" type="pres">
      <dgm:prSet presAssocID="{ECDD2343-C789-4499-BDCE-4B8A0516680A}" presName="composite" presStyleCnt="0"/>
      <dgm:spPr/>
    </dgm:pt>
    <dgm:pt modelId="{C4D130A5-8139-4675-BAE8-BF3946A4C4EE}" type="pres">
      <dgm:prSet presAssocID="{ECDD2343-C789-4499-BDCE-4B8A0516680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374873-8C8D-4C5E-BF8F-4185EAE63E6F}" type="pres">
      <dgm:prSet presAssocID="{ECDD2343-C789-4499-BDCE-4B8A0516680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E29874-CC82-41E6-A6E1-5AD9B1B5FD7A}" type="pres">
      <dgm:prSet presAssocID="{B4637AD0-505F-4364-B2B4-B0C191CA24BD}" presName="sp" presStyleCnt="0"/>
      <dgm:spPr/>
    </dgm:pt>
    <dgm:pt modelId="{5733E78E-DFB7-403D-B5D6-97C9FC773377}" type="pres">
      <dgm:prSet presAssocID="{EEBFB33A-98C3-4D3A-8760-CB1011F24630}" presName="composite" presStyleCnt="0"/>
      <dgm:spPr/>
    </dgm:pt>
    <dgm:pt modelId="{CB195263-3FBD-49AD-B199-67C721A0993F}" type="pres">
      <dgm:prSet presAssocID="{EEBFB33A-98C3-4D3A-8760-CB1011F2463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274BC5-D5AD-486A-8C80-AC418706A384}" type="pres">
      <dgm:prSet presAssocID="{EEBFB33A-98C3-4D3A-8760-CB1011F2463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63E493-2727-4D43-ADE9-DDADBFB76D39}" srcId="{E63903E0-51CF-4745-8464-7411112705F0}" destId="{0C0AEE48-38FE-45F1-BE66-664D608C185F}" srcOrd="0" destOrd="0" parTransId="{AC0F8CD3-F722-4F80-B292-D386574A5249}" sibTransId="{583DDB37-53BD-47DA-AE0F-BC5249ACF9AA}"/>
    <dgm:cxn modelId="{26764592-9546-4428-AFF5-5DC862CFA344}" srcId="{ECDD2343-C789-4499-BDCE-4B8A0516680A}" destId="{F51FF493-3413-4573-90C0-E11AB3F0A7A9}" srcOrd="0" destOrd="0" parTransId="{0DCC5E63-00D0-48BC-9955-3BD5FCF806DE}" sibTransId="{53AA2F0F-C881-463B-8772-ED5CB841B5C7}"/>
    <dgm:cxn modelId="{85B25608-2742-463F-8B98-7E1E85CEFE4B}" type="presOf" srcId="{E63903E0-51CF-4745-8464-7411112705F0}" destId="{14FAF677-6B8B-4158-9194-3D1C8D5E6890}" srcOrd="0" destOrd="0" presId="urn:microsoft.com/office/officeart/2005/8/layout/chevron2"/>
    <dgm:cxn modelId="{B8709310-9541-45D4-8081-DA65C7BE79F4}" type="presOf" srcId="{F51FF493-3413-4573-90C0-E11AB3F0A7A9}" destId="{FE374873-8C8D-4C5E-BF8F-4185EAE63E6F}" srcOrd="0" destOrd="0" presId="urn:microsoft.com/office/officeart/2005/8/layout/chevron2"/>
    <dgm:cxn modelId="{970673BE-BCF6-4875-96F5-7DDFD00683FE}" srcId="{287FBAC4-E11C-4168-9C79-2E030CE69B94}" destId="{E63903E0-51CF-4745-8464-7411112705F0}" srcOrd="0" destOrd="0" parTransId="{4059FCE0-B8F9-4BAC-BA78-F55532DBE973}" sibTransId="{1446F333-770B-48D4-AE35-A88782642C35}"/>
    <dgm:cxn modelId="{5AED0C07-21D0-4C2A-AFF1-22D14769B81D}" type="presOf" srcId="{3A96FCCD-659C-4497-B14E-C63490951747}" destId="{FE374873-8C8D-4C5E-BF8F-4185EAE63E6F}" srcOrd="0" destOrd="1" presId="urn:microsoft.com/office/officeart/2005/8/layout/chevron2"/>
    <dgm:cxn modelId="{84DC9337-2C43-42D9-B15F-60D2750F889E}" type="presOf" srcId="{ECDD2343-C789-4499-BDCE-4B8A0516680A}" destId="{C4D130A5-8139-4675-BAE8-BF3946A4C4EE}" srcOrd="0" destOrd="0" presId="urn:microsoft.com/office/officeart/2005/8/layout/chevron2"/>
    <dgm:cxn modelId="{F9C0F1A7-DED2-44EE-9F66-D652582BF55D}" type="presOf" srcId="{EEBFB33A-98C3-4D3A-8760-CB1011F24630}" destId="{CB195263-3FBD-49AD-B199-67C721A0993F}" srcOrd="0" destOrd="0" presId="urn:microsoft.com/office/officeart/2005/8/layout/chevron2"/>
    <dgm:cxn modelId="{6A867757-1652-430F-93BB-35435CC9F731}" srcId="{E63903E0-51CF-4745-8464-7411112705F0}" destId="{CD7A7FF9-6B46-4184-A45C-B67C19C277E2}" srcOrd="1" destOrd="0" parTransId="{DE989EB2-4D72-453E-8204-80D194C086D4}" sibTransId="{ADCE1928-694D-423C-9128-B48C5B61C85B}"/>
    <dgm:cxn modelId="{97ABE28B-EBF2-4C43-BB89-69382A967A0E}" type="presOf" srcId="{287FBAC4-E11C-4168-9C79-2E030CE69B94}" destId="{57482C2A-C9A1-46A0-9196-82C4D653A468}" srcOrd="0" destOrd="0" presId="urn:microsoft.com/office/officeart/2005/8/layout/chevron2"/>
    <dgm:cxn modelId="{7B0B4A74-1B25-44CC-ADA4-375AB0A00C8E}" type="presOf" srcId="{BB1E56B8-14F7-4717-B5BC-08EA3BC0D002}" destId="{28274BC5-D5AD-486A-8C80-AC418706A384}" srcOrd="0" destOrd="0" presId="urn:microsoft.com/office/officeart/2005/8/layout/chevron2"/>
    <dgm:cxn modelId="{3A65B60E-0467-4250-85B8-686C24A1ADBC}" type="presOf" srcId="{CD7A7FF9-6B46-4184-A45C-B67C19C277E2}" destId="{5B1C9368-C0CE-4C6D-8361-907D0139A6D2}" srcOrd="0" destOrd="1" presId="urn:microsoft.com/office/officeart/2005/8/layout/chevron2"/>
    <dgm:cxn modelId="{48D83338-9A4E-4F8C-B602-8967E67693F2}" type="presOf" srcId="{0C0AEE48-38FE-45F1-BE66-664D608C185F}" destId="{5B1C9368-C0CE-4C6D-8361-907D0139A6D2}" srcOrd="0" destOrd="0" presId="urn:microsoft.com/office/officeart/2005/8/layout/chevron2"/>
    <dgm:cxn modelId="{AA843FD1-7C99-4EFD-865D-A09CC22EA359}" srcId="{287FBAC4-E11C-4168-9C79-2E030CE69B94}" destId="{ECDD2343-C789-4499-BDCE-4B8A0516680A}" srcOrd="1" destOrd="0" parTransId="{343821C0-8DF9-49CD-8518-B0BFA66F6D1D}" sibTransId="{B4637AD0-505F-4364-B2B4-B0C191CA24BD}"/>
    <dgm:cxn modelId="{E7E90A50-67F6-41BD-A6C7-A1FAD262D21F}" srcId="{ECDD2343-C789-4499-BDCE-4B8A0516680A}" destId="{3A96FCCD-659C-4497-B14E-C63490951747}" srcOrd="1" destOrd="0" parTransId="{BBE8E6C1-AD36-47C0-8713-E640FB5D65CC}" sibTransId="{7F70D2EA-45C7-48B0-90EC-F8DBEEB114CF}"/>
    <dgm:cxn modelId="{1E6F4E65-747F-40C5-ABA0-38C7E9A9BE39}" srcId="{EEBFB33A-98C3-4D3A-8760-CB1011F24630}" destId="{BB1E56B8-14F7-4717-B5BC-08EA3BC0D002}" srcOrd="0" destOrd="0" parTransId="{7E5D7162-BB83-4892-8872-6C0D07F6D9BB}" sibTransId="{48ED0082-BDC7-454A-8656-0EA0D06BAD71}"/>
    <dgm:cxn modelId="{F2DDBAFB-ABA3-485D-A77C-C48407F7C68F}" srcId="{287FBAC4-E11C-4168-9C79-2E030CE69B94}" destId="{EEBFB33A-98C3-4D3A-8760-CB1011F24630}" srcOrd="2" destOrd="0" parTransId="{AA988F32-6957-4E78-8891-1011CB940B01}" sibTransId="{25306A51-4142-4EA5-8C18-2CCBCE7352F5}"/>
    <dgm:cxn modelId="{F2194020-85CB-4384-B18F-16C8632AA047}" type="presParOf" srcId="{57482C2A-C9A1-46A0-9196-82C4D653A468}" destId="{3C2C2525-2859-4D3B-8998-BC29D5464BA2}" srcOrd="0" destOrd="0" presId="urn:microsoft.com/office/officeart/2005/8/layout/chevron2"/>
    <dgm:cxn modelId="{8879EA58-D5D0-484E-9797-30756175B288}" type="presParOf" srcId="{3C2C2525-2859-4D3B-8998-BC29D5464BA2}" destId="{14FAF677-6B8B-4158-9194-3D1C8D5E6890}" srcOrd="0" destOrd="0" presId="urn:microsoft.com/office/officeart/2005/8/layout/chevron2"/>
    <dgm:cxn modelId="{8915228A-98D2-4A1D-97C1-32923C7F1BFD}" type="presParOf" srcId="{3C2C2525-2859-4D3B-8998-BC29D5464BA2}" destId="{5B1C9368-C0CE-4C6D-8361-907D0139A6D2}" srcOrd="1" destOrd="0" presId="urn:microsoft.com/office/officeart/2005/8/layout/chevron2"/>
    <dgm:cxn modelId="{A0E59943-0B1A-46E5-8F02-2D2B12C2A0E0}" type="presParOf" srcId="{57482C2A-C9A1-46A0-9196-82C4D653A468}" destId="{C6FFBAFC-AE4F-475A-9BA0-B62B658551F6}" srcOrd="1" destOrd="0" presId="urn:microsoft.com/office/officeart/2005/8/layout/chevron2"/>
    <dgm:cxn modelId="{2C83AE73-1FAC-4B4D-96AF-47A99B09951A}" type="presParOf" srcId="{57482C2A-C9A1-46A0-9196-82C4D653A468}" destId="{0CA4A6CE-FF00-4A34-A3BB-D29C6861EC0C}" srcOrd="2" destOrd="0" presId="urn:microsoft.com/office/officeart/2005/8/layout/chevron2"/>
    <dgm:cxn modelId="{74D05FB0-AB4F-4E5F-935C-D26D2955CC89}" type="presParOf" srcId="{0CA4A6CE-FF00-4A34-A3BB-D29C6861EC0C}" destId="{C4D130A5-8139-4675-BAE8-BF3946A4C4EE}" srcOrd="0" destOrd="0" presId="urn:microsoft.com/office/officeart/2005/8/layout/chevron2"/>
    <dgm:cxn modelId="{6DF34AFB-EC92-48B8-A8E3-6C6115A853BA}" type="presParOf" srcId="{0CA4A6CE-FF00-4A34-A3BB-D29C6861EC0C}" destId="{FE374873-8C8D-4C5E-BF8F-4185EAE63E6F}" srcOrd="1" destOrd="0" presId="urn:microsoft.com/office/officeart/2005/8/layout/chevron2"/>
    <dgm:cxn modelId="{DCDC10CB-B2CD-4682-89EC-1FCC065D36F0}" type="presParOf" srcId="{57482C2A-C9A1-46A0-9196-82C4D653A468}" destId="{63E29874-CC82-41E6-A6E1-5AD9B1B5FD7A}" srcOrd="3" destOrd="0" presId="urn:microsoft.com/office/officeart/2005/8/layout/chevron2"/>
    <dgm:cxn modelId="{D8548367-4A8C-4F76-87F8-F78E3BF62323}" type="presParOf" srcId="{57482C2A-C9A1-46A0-9196-82C4D653A468}" destId="{5733E78E-DFB7-403D-B5D6-97C9FC773377}" srcOrd="4" destOrd="0" presId="urn:microsoft.com/office/officeart/2005/8/layout/chevron2"/>
    <dgm:cxn modelId="{DE63D00C-9257-4B32-AE94-A238B242DD37}" type="presParOf" srcId="{5733E78E-DFB7-403D-B5D6-97C9FC773377}" destId="{CB195263-3FBD-49AD-B199-67C721A0993F}" srcOrd="0" destOrd="0" presId="urn:microsoft.com/office/officeart/2005/8/layout/chevron2"/>
    <dgm:cxn modelId="{45D339D7-695B-410A-A064-78E20B9A9456}" type="presParOf" srcId="{5733E78E-DFB7-403D-B5D6-97C9FC773377}" destId="{28274BC5-D5AD-486A-8C80-AC418706A38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3CC787-0F3B-4E9C-BFC1-D41F6138BB8E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DD0DC1B6-38A5-4830-A968-B9854B80DFB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Показатели</a:t>
          </a:r>
        </a:p>
      </dgm:t>
    </dgm:pt>
    <dgm:pt modelId="{2DB93AE0-3374-4DA2-922D-6F4537DC91D8}" type="parTrans" cxnId="{F78F412F-4A4A-4CEE-9485-7A7850109667}">
      <dgm:prSet/>
      <dgm:spPr/>
      <dgm:t>
        <a:bodyPr/>
        <a:lstStyle/>
        <a:p>
          <a:endParaRPr lang="ru-RU"/>
        </a:p>
      </dgm:t>
    </dgm:pt>
    <dgm:pt modelId="{0BD8460B-F9E8-4A93-A9AC-8FE3F70F2E20}" type="sibTrans" cxnId="{F78F412F-4A4A-4CEE-9485-7A7850109667}">
      <dgm:prSet/>
      <dgm:spPr/>
      <dgm:t>
        <a:bodyPr/>
        <a:lstStyle/>
        <a:p>
          <a:endParaRPr lang="ru-RU"/>
        </a:p>
      </dgm:t>
    </dgm:pt>
    <dgm:pt modelId="{6A47A639-8C2A-4AE1-94E1-5153F494252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«Низкая энергетика»</a:t>
          </a:r>
          <a:r>
            <a: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”</a:t>
          </a:r>
          <a:endParaRPr kumimoji="0" lang="ru-RU" sz="9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9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22905210-4E5B-4446-8380-E97941D0B32B}" type="parTrans" cxnId="{7B6D9480-182A-4C61-9DBD-322D953AA084}">
      <dgm:prSet/>
      <dgm:spPr/>
      <dgm:t>
        <a:bodyPr/>
        <a:lstStyle/>
        <a:p>
          <a:endParaRPr lang="ru-RU"/>
        </a:p>
      </dgm:t>
    </dgm:pt>
    <dgm:pt modelId="{0F455FAE-2392-4BF9-81D6-8757A099CFFE}" type="sibTrans" cxnId="{7B6D9480-182A-4C61-9DBD-322D953AA084}">
      <dgm:prSet/>
      <dgm:spPr/>
      <dgm:t>
        <a:bodyPr/>
        <a:lstStyle/>
        <a:p>
          <a:endParaRPr lang="ru-RU"/>
        </a:p>
      </dgm:t>
    </dgm:pt>
    <dgm:pt modelId="{5D5B63F0-18BF-4C15-A8AF-4B3B310A6A66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“</a:t>
          </a:r>
          <a:endParaRPr kumimoji="0" lang="ru-RU" sz="9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9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Демилитаризация</a:t>
          </a: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”</a:t>
          </a:r>
          <a:endParaRPr kumimoji="0" lang="ru-RU" sz="20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20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ADFF7219-DEA5-402E-925B-FB0E25E97C17}" type="parTrans" cxnId="{551FC314-D431-4744-8473-94F2BB854B3D}">
      <dgm:prSet/>
      <dgm:spPr/>
      <dgm:t>
        <a:bodyPr/>
        <a:lstStyle/>
        <a:p>
          <a:endParaRPr lang="ru-RU"/>
        </a:p>
      </dgm:t>
    </dgm:pt>
    <dgm:pt modelId="{3837204D-FDCF-4487-A0D2-D56F6AA14444}" type="sibTrans" cxnId="{551FC314-D431-4744-8473-94F2BB854B3D}">
      <dgm:prSet/>
      <dgm:spPr/>
      <dgm:t>
        <a:bodyPr/>
        <a:lstStyle/>
        <a:p>
          <a:endParaRPr lang="ru-RU"/>
        </a:p>
      </dgm:t>
    </dgm:pt>
    <dgm:pt modelId="{152EA0AB-4DB1-42C8-A816-174EFB08E14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“</a:t>
          </a:r>
          <a:r>
            <a:rPr kumimoji="0" lang="ru-RU" sz="20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Гуманизация</a:t>
          </a: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образования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и культуры</a:t>
          </a:r>
          <a:r>
            <a: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”</a:t>
          </a:r>
          <a:endParaRPr kumimoji="0" lang="ru-RU" sz="12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2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43532D1F-FB7E-4EE0-8649-F2F6F273DFA8}" type="parTrans" cxnId="{C6A47EF6-CC3A-432C-ABAE-1C3E9F70EED4}">
      <dgm:prSet/>
      <dgm:spPr/>
      <dgm:t>
        <a:bodyPr/>
        <a:lstStyle/>
        <a:p>
          <a:endParaRPr lang="ru-RU"/>
        </a:p>
      </dgm:t>
    </dgm:pt>
    <dgm:pt modelId="{EC239DBF-924D-46B1-9B1A-62DC59C74DB8}" type="sibTrans" cxnId="{C6A47EF6-CC3A-432C-ABAE-1C3E9F70EED4}">
      <dgm:prSet/>
      <dgm:spPr/>
      <dgm:t>
        <a:bodyPr/>
        <a:lstStyle/>
        <a:p>
          <a:endParaRPr lang="ru-RU"/>
        </a:p>
      </dgm:t>
    </dgm:pt>
    <dgm:pt modelId="{66E18F90-ED0F-4614-B83E-1FB1A555C30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3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“</a:t>
          </a:r>
          <a:r>
            <a:rPr kumimoji="0" lang="ru-RU" sz="20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Экологизация</a:t>
          </a:r>
          <a:endParaRPr kumimoji="0" lang="ru-RU" sz="20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жизни</a:t>
          </a: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”</a:t>
          </a:r>
          <a:endParaRPr kumimoji="0" lang="ru-RU" sz="20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3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9E9E87EF-287C-4FD9-8644-2140CD025946}" type="parTrans" cxnId="{51C0CDDB-017C-4CFB-898C-8E2262D908D7}">
      <dgm:prSet/>
      <dgm:spPr/>
      <dgm:t>
        <a:bodyPr/>
        <a:lstStyle/>
        <a:p>
          <a:endParaRPr lang="ru-RU"/>
        </a:p>
      </dgm:t>
    </dgm:pt>
    <dgm:pt modelId="{804385B9-4A79-48D8-9EB6-7D931E052F95}" type="sibTrans" cxnId="{51C0CDDB-017C-4CFB-898C-8E2262D908D7}">
      <dgm:prSet/>
      <dgm:spPr/>
      <dgm:t>
        <a:bodyPr/>
        <a:lstStyle/>
        <a:p>
          <a:endParaRPr lang="ru-RU"/>
        </a:p>
      </dgm:t>
    </dgm:pt>
    <dgm:pt modelId="{F71306B2-7DF1-435D-B6A9-80AE624D483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20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“</a:t>
          </a: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Устойчивое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развитие</a:t>
          </a: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”</a:t>
          </a:r>
          <a:endParaRPr kumimoji="0" lang="ru-RU" sz="20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3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BF01FF35-5297-4642-8FCD-184A5F348F01}" type="parTrans" cxnId="{17128A35-0486-435E-9B92-62CED4FDB3E7}">
      <dgm:prSet/>
      <dgm:spPr/>
      <dgm:t>
        <a:bodyPr/>
        <a:lstStyle/>
        <a:p>
          <a:endParaRPr lang="ru-RU"/>
        </a:p>
      </dgm:t>
    </dgm:pt>
    <dgm:pt modelId="{7B01D29F-8BBE-4D36-960A-24E2897EA428}" type="sibTrans" cxnId="{17128A35-0486-435E-9B92-62CED4FDB3E7}">
      <dgm:prSet/>
      <dgm:spPr/>
      <dgm:t>
        <a:bodyPr/>
        <a:lstStyle/>
        <a:p>
          <a:endParaRPr lang="ru-RU"/>
        </a:p>
      </dgm:t>
    </dgm:pt>
    <dgm:pt modelId="{B99653C8-B45A-4318-B442-DD79505391B0}" type="pres">
      <dgm:prSet presAssocID="{6F3CC787-0F3B-4E9C-BFC1-D41F6138BB8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754BA85-C53F-4899-B571-518F2BAF7A5A}" type="pres">
      <dgm:prSet presAssocID="{DD0DC1B6-38A5-4830-A968-B9854B80DFBC}" presName="centerShape" presStyleLbl="node0" presStyleIdx="0" presStyleCnt="1" custScaleX="142298"/>
      <dgm:spPr/>
      <dgm:t>
        <a:bodyPr/>
        <a:lstStyle/>
        <a:p>
          <a:endParaRPr lang="ru-RU"/>
        </a:p>
      </dgm:t>
    </dgm:pt>
    <dgm:pt modelId="{A2D797C2-16BB-4FDB-ABE5-634D50D0BE86}" type="pres">
      <dgm:prSet presAssocID="{22905210-4E5B-4446-8380-E97941D0B32B}" presName="Name9" presStyleLbl="parChTrans1D2" presStyleIdx="0" presStyleCnt="5"/>
      <dgm:spPr/>
      <dgm:t>
        <a:bodyPr/>
        <a:lstStyle/>
        <a:p>
          <a:endParaRPr lang="ru-RU"/>
        </a:p>
      </dgm:t>
    </dgm:pt>
    <dgm:pt modelId="{36C7F554-82FA-44BA-9D87-910959EC21AA}" type="pres">
      <dgm:prSet presAssocID="{22905210-4E5B-4446-8380-E97941D0B32B}" presName="connTx" presStyleLbl="parChTrans1D2" presStyleIdx="0" presStyleCnt="5"/>
      <dgm:spPr/>
      <dgm:t>
        <a:bodyPr/>
        <a:lstStyle/>
        <a:p>
          <a:endParaRPr lang="ru-RU"/>
        </a:p>
      </dgm:t>
    </dgm:pt>
    <dgm:pt modelId="{F76061E5-8995-4C9D-9EF6-AB88F00FE0FE}" type="pres">
      <dgm:prSet presAssocID="{6A47A639-8C2A-4AE1-94E1-5153F494252B}" presName="node" presStyleLbl="node1" presStyleIdx="0" presStyleCnt="5" custScaleX="169759" custScaleY="598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FACA00-1EB9-4800-90C2-4978D35D2C98}" type="pres">
      <dgm:prSet presAssocID="{ADFF7219-DEA5-402E-925B-FB0E25E97C17}" presName="Name9" presStyleLbl="parChTrans1D2" presStyleIdx="1" presStyleCnt="5"/>
      <dgm:spPr/>
      <dgm:t>
        <a:bodyPr/>
        <a:lstStyle/>
        <a:p>
          <a:endParaRPr lang="ru-RU"/>
        </a:p>
      </dgm:t>
    </dgm:pt>
    <dgm:pt modelId="{6A8B6E85-EE5D-4700-AF64-5C9D3772AF35}" type="pres">
      <dgm:prSet presAssocID="{ADFF7219-DEA5-402E-925B-FB0E25E97C17}" presName="connTx" presStyleLbl="parChTrans1D2" presStyleIdx="1" presStyleCnt="5"/>
      <dgm:spPr/>
      <dgm:t>
        <a:bodyPr/>
        <a:lstStyle/>
        <a:p>
          <a:endParaRPr lang="ru-RU"/>
        </a:p>
      </dgm:t>
    </dgm:pt>
    <dgm:pt modelId="{15E5560D-33C4-48F1-A37C-58B3818BB24C}" type="pres">
      <dgm:prSet presAssocID="{5D5B63F0-18BF-4C15-A8AF-4B3B310A6A66}" presName="node" presStyleLbl="node1" presStyleIdx="1" presStyleCnt="5" custScaleX="222791" custScaleY="48274" custRadScaleRad="151111" custRadScaleInc="84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8AF358-6702-4091-8CDD-0307ACF24717}" type="pres">
      <dgm:prSet presAssocID="{43532D1F-FB7E-4EE0-8649-F2F6F273DFA8}" presName="Name9" presStyleLbl="parChTrans1D2" presStyleIdx="2" presStyleCnt="5"/>
      <dgm:spPr/>
      <dgm:t>
        <a:bodyPr/>
        <a:lstStyle/>
        <a:p>
          <a:endParaRPr lang="ru-RU"/>
        </a:p>
      </dgm:t>
    </dgm:pt>
    <dgm:pt modelId="{A2ED5F50-D2D2-4C07-85B4-7D9850D7E840}" type="pres">
      <dgm:prSet presAssocID="{43532D1F-FB7E-4EE0-8649-F2F6F273DFA8}" presName="connTx" presStyleLbl="parChTrans1D2" presStyleIdx="2" presStyleCnt="5"/>
      <dgm:spPr/>
      <dgm:t>
        <a:bodyPr/>
        <a:lstStyle/>
        <a:p>
          <a:endParaRPr lang="ru-RU"/>
        </a:p>
      </dgm:t>
    </dgm:pt>
    <dgm:pt modelId="{567502C0-34DE-40CC-858F-0CBC55E0D840}" type="pres">
      <dgm:prSet presAssocID="{152EA0AB-4DB1-42C8-A816-174EFB08E144}" presName="node" presStyleLbl="node1" presStyleIdx="2" presStyleCnt="5" custScaleX="221774" custScaleY="67661" custRadScaleRad="137313" custRadScaleInc="-627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74A65F-EA45-4404-9D37-AC4D827E3076}" type="pres">
      <dgm:prSet presAssocID="{9E9E87EF-287C-4FD9-8644-2140CD025946}" presName="Name9" presStyleLbl="parChTrans1D2" presStyleIdx="3" presStyleCnt="5"/>
      <dgm:spPr/>
      <dgm:t>
        <a:bodyPr/>
        <a:lstStyle/>
        <a:p>
          <a:endParaRPr lang="ru-RU"/>
        </a:p>
      </dgm:t>
    </dgm:pt>
    <dgm:pt modelId="{00D9A201-CCF8-4BFE-AA12-B4B794FD8BB8}" type="pres">
      <dgm:prSet presAssocID="{9E9E87EF-287C-4FD9-8644-2140CD025946}" presName="connTx" presStyleLbl="parChTrans1D2" presStyleIdx="3" presStyleCnt="5"/>
      <dgm:spPr/>
      <dgm:t>
        <a:bodyPr/>
        <a:lstStyle/>
        <a:p>
          <a:endParaRPr lang="ru-RU"/>
        </a:p>
      </dgm:t>
    </dgm:pt>
    <dgm:pt modelId="{A56C03EC-DA13-434F-86DD-4E1A73CF0A13}" type="pres">
      <dgm:prSet presAssocID="{66E18F90-ED0F-4614-B83E-1FB1A555C30A}" presName="node" presStyleLbl="node1" presStyleIdx="3" presStyleCnt="5" custScaleX="169481" custScaleY="61365" custRadScaleRad="128402" custRadScaleInc="645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0996F7-BAA0-469B-8CA1-EB744EA898D2}" type="pres">
      <dgm:prSet presAssocID="{BF01FF35-5297-4642-8FCD-184A5F348F01}" presName="Name9" presStyleLbl="parChTrans1D2" presStyleIdx="4" presStyleCnt="5"/>
      <dgm:spPr/>
      <dgm:t>
        <a:bodyPr/>
        <a:lstStyle/>
        <a:p>
          <a:endParaRPr lang="ru-RU"/>
        </a:p>
      </dgm:t>
    </dgm:pt>
    <dgm:pt modelId="{14B69441-9080-4CA3-81C5-666719AAFBE3}" type="pres">
      <dgm:prSet presAssocID="{BF01FF35-5297-4642-8FCD-184A5F348F01}" presName="connTx" presStyleLbl="parChTrans1D2" presStyleIdx="4" presStyleCnt="5"/>
      <dgm:spPr/>
      <dgm:t>
        <a:bodyPr/>
        <a:lstStyle/>
        <a:p>
          <a:endParaRPr lang="ru-RU"/>
        </a:p>
      </dgm:t>
    </dgm:pt>
    <dgm:pt modelId="{9BC04D12-E131-491E-B527-B5E5E51078B1}" type="pres">
      <dgm:prSet presAssocID="{F71306B2-7DF1-435D-B6A9-80AE624D4834}" presName="node" presStyleLbl="node1" presStyleIdx="4" presStyleCnt="5" custScaleX="152628" custScaleY="58941" custRadScaleRad="128508" custRadScaleInc="-62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BA168F-DE2C-432E-A18B-BC8D6CA9B35F}" type="presOf" srcId="{22905210-4E5B-4446-8380-E97941D0B32B}" destId="{36C7F554-82FA-44BA-9D87-910959EC21AA}" srcOrd="1" destOrd="0" presId="urn:microsoft.com/office/officeart/2005/8/layout/radial1"/>
    <dgm:cxn modelId="{551FC314-D431-4744-8473-94F2BB854B3D}" srcId="{DD0DC1B6-38A5-4830-A968-B9854B80DFBC}" destId="{5D5B63F0-18BF-4C15-A8AF-4B3B310A6A66}" srcOrd="1" destOrd="0" parTransId="{ADFF7219-DEA5-402E-925B-FB0E25E97C17}" sibTransId="{3837204D-FDCF-4487-A0D2-D56F6AA14444}"/>
    <dgm:cxn modelId="{E21C5216-1C0F-4F64-B7F5-5ACFD3C71112}" type="presOf" srcId="{ADFF7219-DEA5-402E-925B-FB0E25E97C17}" destId="{6A8B6E85-EE5D-4700-AF64-5C9D3772AF35}" srcOrd="1" destOrd="0" presId="urn:microsoft.com/office/officeart/2005/8/layout/radial1"/>
    <dgm:cxn modelId="{8F83A2FB-75BC-4122-942B-C40FDF64A3F5}" type="presOf" srcId="{BF01FF35-5297-4642-8FCD-184A5F348F01}" destId="{330996F7-BAA0-469B-8CA1-EB744EA898D2}" srcOrd="0" destOrd="0" presId="urn:microsoft.com/office/officeart/2005/8/layout/radial1"/>
    <dgm:cxn modelId="{1838EF10-9A35-4277-A725-0CEBD8AF2FBF}" type="presOf" srcId="{43532D1F-FB7E-4EE0-8649-F2F6F273DFA8}" destId="{7A8AF358-6702-4091-8CDD-0307ACF24717}" srcOrd="0" destOrd="0" presId="urn:microsoft.com/office/officeart/2005/8/layout/radial1"/>
    <dgm:cxn modelId="{9C5467FA-BBDD-4B31-9A61-47B44687E82A}" type="presOf" srcId="{152EA0AB-4DB1-42C8-A816-174EFB08E144}" destId="{567502C0-34DE-40CC-858F-0CBC55E0D840}" srcOrd="0" destOrd="0" presId="urn:microsoft.com/office/officeart/2005/8/layout/radial1"/>
    <dgm:cxn modelId="{C6A47EF6-CC3A-432C-ABAE-1C3E9F70EED4}" srcId="{DD0DC1B6-38A5-4830-A968-B9854B80DFBC}" destId="{152EA0AB-4DB1-42C8-A816-174EFB08E144}" srcOrd="2" destOrd="0" parTransId="{43532D1F-FB7E-4EE0-8649-F2F6F273DFA8}" sibTransId="{EC239DBF-924D-46B1-9B1A-62DC59C74DB8}"/>
    <dgm:cxn modelId="{2A33CF50-0BF8-4704-8868-FD848DDE3A7F}" type="presOf" srcId="{22905210-4E5B-4446-8380-E97941D0B32B}" destId="{A2D797C2-16BB-4FDB-ABE5-634D50D0BE86}" srcOrd="0" destOrd="0" presId="urn:microsoft.com/office/officeart/2005/8/layout/radial1"/>
    <dgm:cxn modelId="{AEE370F0-A885-47B1-BCF8-9A2FE34324A1}" type="presOf" srcId="{9E9E87EF-287C-4FD9-8644-2140CD025946}" destId="{00D9A201-CCF8-4BFE-AA12-B4B794FD8BB8}" srcOrd="1" destOrd="0" presId="urn:microsoft.com/office/officeart/2005/8/layout/radial1"/>
    <dgm:cxn modelId="{7B6D9480-182A-4C61-9DBD-322D953AA084}" srcId="{DD0DC1B6-38A5-4830-A968-B9854B80DFBC}" destId="{6A47A639-8C2A-4AE1-94E1-5153F494252B}" srcOrd="0" destOrd="0" parTransId="{22905210-4E5B-4446-8380-E97941D0B32B}" sibTransId="{0F455FAE-2392-4BF9-81D6-8757A099CFFE}"/>
    <dgm:cxn modelId="{12DE1C02-888B-4E11-80BF-ACA284347BCF}" type="presOf" srcId="{6A47A639-8C2A-4AE1-94E1-5153F494252B}" destId="{F76061E5-8995-4C9D-9EF6-AB88F00FE0FE}" srcOrd="0" destOrd="0" presId="urn:microsoft.com/office/officeart/2005/8/layout/radial1"/>
    <dgm:cxn modelId="{17128A35-0486-435E-9B92-62CED4FDB3E7}" srcId="{DD0DC1B6-38A5-4830-A968-B9854B80DFBC}" destId="{F71306B2-7DF1-435D-B6A9-80AE624D4834}" srcOrd="4" destOrd="0" parTransId="{BF01FF35-5297-4642-8FCD-184A5F348F01}" sibTransId="{7B01D29F-8BBE-4D36-960A-24E2897EA428}"/>
    <dgm:cxn modelId="{3DEDBB77-49A5-4DDD-915F-5DF37C874B9F}" type="presOf" srcId="{F71306B2-7DF1-435D-B6A9-80AE624D4834}" destId="{9BC04D12-E131-491E-B527-B5E5E51078B1}" srcOrd="0" destOrd="0" presId="urn:microsoft.com/office/officeart/2005/8/layout/radial1"/>
    <dgm:cxn modelId="{88A378B1-8E4E-4403-AF70-68FB9D0993E8}" type="presOf" srcId="{43532D1F-FB7E-4EE0-8649-F2F6F273DFA8}" destId="{A2ED5F50-D2D2-4C07-85B4-7D9850D7E840}" srcOrd="1" destOrd="0" presId="urn:microsoft.com/office/officeart/2005/8/layout/radial1"/>
    <dgm:cxn modelId="{B12BB897-EB13-4A20-B686-F83E4EE48AAA}" type="presOf" srcId="{66E18F90-ED0F-4614-B83E-1FB1A555C30A}" destId="{A56C03EC-DA13-434F-86DD-4E1A73CF0A13}" srcOrd="0" destOrd="0" presId="urn:microsoft.com/office/officeart/2005/8/layout/radial1"/>
    <dgm:cxn modelId="{7A4B0153-B175-463F-AEA3-9AF09E453C64}" type="presOf" srcId="{6F3CC787-0F3B-4E9C-BFC1-D41F6138BB8E}" destId="{B99653C8-B45A-4318-B442-DD79505391B0}" srcOrd="0" destOrd="0" presId="urn:microsoft.com/office/officeart/2005/8/layout/radial1"/>
    <dgm:cxn modelId="{BBA1AFE7-7AC7-4410-AE3B-A07D8DA8C50A}" type="presOf" srcId="{9E9E87EF-287C-4FD9-8644-2140CD025946}" destId="{CC74A65F-EA45-4404-9D37-AC4D827E3076}" srcOrd="0" destOrd="0" presId="urn:microsoft.com/office/officeart/2005/8/layout/radial1"/>
    <dgm:cxn modelId="{54E72797-9520-4215-A95E-12B71F05B883}" type="presOf" srcId="{DD0DC1B6-38A5-4830-A968-B9854B80DFBC}" destId="{5754BA85-C53F-4899-B571-518F2BAF7A5A}" srcOrd="0" destOrd="0" presId="urn:microsoft.com/office/officeart/2005/8/layout/radial1"/>
    <dgm:cxn modelId="{AB794734-3978-4F01-AB86-A58C6D3F9A46}" type="presOf" srcId="{ADFF7219-DEA5-402E-925B-FB0E25E97C17}" destId="{01FACA00-1EB9-4800-90C2-4978D35D2C98}" srcOrd="0" destOrd="0" presId="urn:microsoft.com/office/officeart/2005/8/layout/radial1"/>
    <dgm:cxn modelId="{F78F412F-4A4A-4CEE-9485-7A7850109667}" srcId="{6F3CC787-0F3B-4E9C-BFC1-D41F6138BB8E}" destId="{DD0DC1B6-38A5-4830-A968-B9854B80DFBC}" srcOrd="0" destOrd="0" parTransId="{2DB93AE0-3374-4DA2-922D-6F4537DC91D8}" sibTransId="{0BD8460B-F9E8-4A93-A9AC-8FE3F70F2E20}"/>
    <dgm:cxn modelId="{9146A49E-5DC0-4ECF-9C25-B544345FC105}" type="presOf" srcId="{BF01FF35-5297-4642-8FCD-184A5F348F01}" destId="{14B69441-9080-4CA3-81C5-666719AAFBE3}" srcOrd="1" destOrd="0" presId="urn:microsoft.com/office/officeart/2005/8/layout/radial1"/>
    <dgm:cxn modelId="{415EB9FF-3A3B-495F-A7BB-AD68312C514E}" type="presOf" srcId="{5D5B63F0-18BF-4C15-A8AF-4B3B310A6A66}" destId="{15E5560D-33C4-48F1-A37C-58B3818BB24C}" srcOrd="0" destOrd="0" presId="urn:microsoft.com/office/officeart/2005/8/layout/radial1"/>
    <dgm:cxn modelId="{51C0CDDB-017C-4CFB-898C-8E2262D908D7}" srcId="{DD0DC1B6-38A5-4830-A968-B9854B80DFBC}" destId="{66E18F90-ED0F-4614-B83E-1FB1A555C30A}" srcOrd="3" destOrd="0" parTransId="{9E9E87EF-287C-4FD9-8644-2140CD025946}" sibTransId="{804385B9-4A79-48D8-9EB6-7D931E052F95}"/>
    <dgm:cxn modelId="{6AEBFCBF-BCF0-44DB-AD91-DF7237548B9B}" type="presParOf" srcId="{B99653C8-B45A-4318-B442-DD79505391B0}" destId="{5754BA85-C53F-4899-B571-518F2BAF7A5A}" srcOrd="0" destOrd="0" presId="urn:microsoft.com/office/officeart/2005/8/layout/radial1"/>
    <dgm:cxn modelId="{102C0B06-B0F8-4674-9FB8-EDD526CF6B72}" type="presParOf" srcId="{B99653C8-B45A-4318-B442-DD79505391B0}" destId="{A2D797C2-16BB-4FDB-ABE5-634D50D0BE86}" srcOrd="1" destOrd="0" presId="urn:microsoft.com/office/officeart/2005/8/layout/radial1"/>
    <dgm:cxn modelId="{81F84572-BCC8-4EBB-A2C0-6AF9CD7F1685}" type="presParOf" srcId="{A2D797C2-16BB-4FDB-ABE5-634D50D0BE86}" destId="{36C7F554-82FA-44BA-9D87-910959EC21AA}" srcOrd="0" destOrd="0" presId="urn:microsoft.com/office/officeart/2005/8/layout/radial1"/>
    <dgm:cxn modelId="{34495D5B-A2B5-4931-A209-0D2E9AC9FD4E}" type="presParOf" srcId="{B99653C8-B45A-4318-B442-DD79505391B0}" destId="{F76061E5-8995-4C9D-9EF6-AB88F00FE0FE}" srcOrd="2" destOrd="0" presId="urn:microsoft.com/office/officeart/2005/8/layout/radial1"/>
    <dgm:cxn modelId="{0194A17B-C0ED-4864-A170-CE5A022D2ECC}" type="presParOf" srcId="{B99653C8-B45A-4318-B442-DD79505391B0}" destId="{01FACA00-1EB9-4800-90C2-4978D35D2C98}" srcOrd="3" destOrd="0" presId="urn:microsoft.com/office/officeart/2005/8/layout/radial1"/>
    <dgm:cxn modelId="{8C47A68D-08D3-4509-AE9D-A0EF4326AA31}" type="presParOf" srcId="{01FACA00-1EB9-4800-90C2-4978D35D2C98}" destId="{6A8B6E85-EE5D-4700-AF64-5C9D3772AF35}" srcOrd="0" destOrd="0" presId="urn:microsoft.com/office/officeart/2005/8/layout/radial1"/>
    <dgm:cxn modelId="{973B1C18-A5AC-4C6D-ACF4-622384C962BF}" type="presParOf" srcId="{B99653C8-B45A-4318-B442-DD79505391B0}" destId="{15E5560D-33C4-48F1-A37C-58B3818BB24C}" srcOrd="4" destOrd="0" presId="urn:microsoft.com/office/officeart/2005/8/layout/radial1"/>
    <dgm:cxn modelId="{A4B78A04-8659-4A91-B5E8-67F357C3BC55}" type="presParOf" srcId="{B99653C8-B45A-4318-B442-DD79505391B0}" destId="{7A8AF358-6702-4091-8CDD-0307ACF24717}" srcOrd="5" destOrd="0" presId="urn:microsoft.com/office/officeart/2005/8/layout/radial1"/>
    <dgm:cxn modelId="{96784645-1F7E-4209-A178-1DC67C22EDA9}" type="presParOf" srcId="{7A8AF358-6702-4091-8CDD-0307ACF24717}" destId="{A2ED5F50-D2D2-4C07-85B4-7D9850D7E840}" srcOrd="0" destOrd="0" presId="urn:microsoft.com/office/officeart/2005/8/layout/radial1"/>
    <dgm:cxn modelId="{EA1489CE-1C65-45DC-ABF3-6DF2C4E61FEC}" type="presParOf" srcId="{B99653C8-B45A-4318-B442-DD79505391B0}" destId="{567502C0-34DE-40CC-858F-0CBC55E0D840}" srcOrd="6" destOrd="0" presId="urn:microsoft.com/office/officeart/2005/8/layout/radial1"/>
    <dgm:cxn modelId="{2992C77E-CA82-4CFD-A30B-DD2B9439CEAF}" type="presParOf" srcId="{B99653C8-B45A-4318-B442-DD79505391B0}" destId="{CC74A65F-EA45-4404-9D37-AC4D827E3076}" srcOrd="7" destOrd="0" presId="urn:microsoft.com/office/officeart/2005/8/layout/radial1"/>
    <dgm:cxn modelId="{1AFFCD46-2692-491F-8BD4-E570C5F47889}" type="presParOf" srcId="{CC74A65F-EA45-4404-9D37-AC4D827E3076}" destId="{00D9A201-CCF8-4BFE-AA12-B4B794FD8BB8}" srcOrd="0" destOrd="0" presId="urn:microsoft.com/office/officeart/2005/8/layout/radial1"/>
    <dgm:cxn modelId="{B902AD8A-FCFD-47E2-BB40-EBB3869EF1EE}" type="presParOf" srcId="{B99653C8-B45A-4318-B442-DD79505391B0}" destId="{A56C03EC-DA13-434F-86DD-4E1A73CF0A13}" srcOrd="8" destOrd="0" presId="urn:microsoft.com/office/officeart/2005/8/layout/radial1"/>
    <dgm:cxn modelId="{60E01C6B-652D-41F6-AEB2-59F3B4E04018}" type="presParOf" srcId="{B99653C8-B45A-4318-B442-DD79505391B0}" destId="{330996F7-BAA0-469B-8CA1-EB744EA898D2}" srcOrd="9" destOrd="0" presId="urn:microsoft.com/office/officeart/2005/8/layout/radial1"/>
    <dgm:cxn modelId="{CA2ECDD9-CB46-412F-97CB-01E4912581FE}" type="presParOf" srcId="{330996F7-BAA0-469B-8CA1-EB744EA898D2}" destId="{14B69441-9080-4CA3-81C5-666719AAFBE3}" srcOrd="0" destOrd="0" presId="urn:microsoft.com/office/officeart/2005/8/layout/radial1"/>
    <dgm:cxn modelId="{DEFCCE42-D0E5-42BA-BEDA-B188C2E8DBE1}" type="presParOf" srcId="{B99653C8-B45A-4318-B442-DD79505391B0}" destId="{9BC04D12-E131-491E-B527-B5E5E51078B1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9A0648-8C94-465E-BDAD-1A2BEA4AAC62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639E6223-D5AD-4FA2-8A3F-2BA5BD77A56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Образ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Человека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будущего</a:t>
          </a:r>
        </a:p>
      </dgm:t>
    </dgm:pt>
    <dgm:pt modelId="{DB01D4FA-F152-4108-A315-9618A3E1282B}" type="parTrans" cxnId="{185CC946-ACCC-463A-9239-353EA0FD7EFD}">
      <dgm:prSet/>
      <dgm:spPr/>
      <dgm:t>
        <a:bodyPr/>
        <a:lstStyle/>
        <a:p>
          <a:endParaRPr lang="ru-RU"/>
        </a:p>
      </dgm:t>
    </dgm:pt>
    <dgm:pt modelId="{C5C26709-AA8A-450F-A8C8-B2F2434A2201}" type="sibTrans" cxnId="{185CC946-ACCC-463A-9239-353EA0FD7EFD}">
      <dgm:prSet/>
      <dgm:spPr/>
      <dgm:t>
        <a:bodyPr/>
        <a:lstStyle/>
        <a:p>
          <a:endParaRPr lang="ru-RU"/>
        </a:p>
      </dgm:t>
    </dgm:pt>
    <dgm:pt modelId="{30B65FAE-4C84-471A-B3D8-5518AD0927D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Культ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добросовестного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труда</a:t>
          </a:r>
        </a:p>
      </dgm:t>
    </dgm:pt>
    <dgm:pt modelId="{BA6E4A88-8A4D-49F3-BCC2-FE4507EC226F}" type="parTrans" cxnId="{53D27EC5-59E4-464B-B494-755140C6F222}">
      <dgm:prSet/>
      <dgm:spPr/>
      <dgm:t>
        <a:bodyPr/>
        <a:lstStyle/>
        <a:p>
          <a:endParaRPr lang="ru-RU"/>
        </a:p>
      </dgm:t>
    </dgm:pt>
    <dgm:pt modelId="{D136E8AE-56B6-4CF6-A991-EEBC6BFA6333}" type="sibTrans" cxnId="{53D27EC5-59E4-464B-B494-755140C6F222}">
      <dgm:prSet/>
      <dgm:spPr/>
      <dgm:t>
        <a:bodyPr/>
        <a:lstStyle/>
        <a:p>
          <a:endParaRPr lang="ru-RU"/>
        </a:p>
      </dgm:t>
    </dgm:pt>
    <dgm:pt modelId="{28455141-9BA1-4DB5-8518-E4ACF0C850F9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Культ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семьи</a:t>
          </a:r>
        </a:p>
      </dgm:t>
    </dgm:pt>
    <dgm:pt modelId="{8A239810-536A-4830-9E29-9C468F6628DD}" type="parTrans" cxnId="{88B76C15-FCFA-4BB8-8AB9-BBA7BC541E87}">
      <dgm:prSet/>
      <dgm:spPr/>
      <dgm:t>
        <a:bodyPr/>
        <a:lstStyle/>
        <a:p>
          <a:endParaRPr lang="ru-RU"/>
        </a:p>
      </dgm:t>
    </dgm:pt>
    <dgm:pt modelId="{B70CB435-AC1F-404F-93D4-D7D882421826}" type="sibTrans" cxnId="{88B76C15-FCFA-4BB8-8AB9-BBA7BC541E87}">
      <dgm:prSet/>
      <dgm:spPr/>
      <dgm:t>
        <a:bodyPr/>
        <a:lstStyle/>
        <a:p>
          <a:endParaRPr lang="ru-RU"/>
        </a:p>
      </dgm:t>
    </dgm:pt>
    <dgm:pt modelId="{93D640AE-169B-4645-B154-EE92D9B75CC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Культ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разума</a:t>
          </a:r>
        </a:p>
      </dgm:t>
    </dgm:pt>
    <dgm:pt modelId="{20268E03-698F-4B8F-9EA6-034B673ACF04}" type="parTrans" cxnId="{68433A4B-B5FF-43F6-8694-4020BCB0A8E3}">
      <dgm:prSet/>
      <dgm:spPr/>
      <dgm:t>
        <a:bodyPr/>
        <a:lstStyle/>
        <a:p>
          <a:endParaRPr lang="ru-RU"/>
        </a:p>
      </dgm:t>
    </dgm:pt>
    <dgm:pt modelId="{A558DAFE-126B-4F52-B521-83C4BD4105A2}" type="sibTrans" cxnId="{68433A4B-B5FF-43F6-8694-4020BCB0A8E3}">
      <dgm:prSet/>
      <dgm:spPr/>
      <dgm:t>
        <a:bodyPr/>
        <a:lstStyle/>
        <a:p>
          <a:endParaRPr lang="ru-RU"/>
        </a:p>
      </dgm:t>
    </dgm:pt>
    <dgm:pt modelId="{E0D43268-4A8A-4E17-8AA4-A66C673972C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Культ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любви 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милосердия</a:t>
          </a:r>
        </a:p>
      </dgm:t>
    </dgm:pt>
    <dgm:pt modelId="{AE3087EC-FABD-440F-8315-531A27A842EC}" type="parTrans" cxnId="{907D2E19-2263-4504-B47F-B3FDA074C2BA}">
      <dgm:prSet/>
      <dgm:spPr/>
      <dgm:t>
        <a:bodyPr/>
        <a:lstStyle/>
        <a:p>
          <a:endParaRPr lang="ru-RU"/>
        </a:p>
      </dgm:t>
    </dgm:pt>
    <dgm:pt modelId="{D1C9A67D-A5CD-462C-A299-3419B1AABACC}" type="sibTrans" cxnId="{907D2E19-2263-4504-B47F-B3FDA074C2BA}">
      <dgm:prSet/>
      <dgm:spPr/>
      <dgm:t>
        <a:bodyPr/>
        <a:lstStyle/>
        <a:p>
          <a:endParaRPr lang="ru-RU"/>
        </a:p>
      </dgm:t>
    </dgm:pt>
    <dgm:pt modelId="{D43491D1-572D-4F18-AF58-792973EF45C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Культ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гражданственности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1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2C7D1782-948B-425B-A058-8DFCD56DD201}" type="parTrans" cxnId="{F08DF8CC-1403-4463-92D7-59738D6E40E2}">
      <dgm:prSet/>
      <dgm:spPr/>
      <dgm:t>
        <a:bodyPr/>
        <a:lstStyle/>
        <a:p>
          <a:endParaRPr lang="ru-RU"/>
        </a:p>
      </dgm:t>
    </dgm:pt>
    <dgm:pt modelId="{DD7D7AD1-2ECF-4499-8F39-022040188385}" type="sibTrans" cxnId="{F08DF8CC-1403-4463-92D7-59738D6E40E2}">
      <dgm:prSet/>
      <dgm:spPr/>
      <dgm:t>
        <a:bodyPr/>
        <a:lstStyle/>
        <a:p>
          <a:endParaRPr lang="ru-RU"/>
        </a:p>
      </dgm:t>
    </dgm:pt>
    <dgm:pt modelId="{ADCF4E5E-231F-4B52-83A1-66D7752D7A75}" type="pres">
      <dgm:prSet presAssocID="{5B9A0648-8C94-465E-BDAD-1A2BEA4AAC6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B418C06-7BE2-46FF-BC98-873987E14793}" type="pres">
      <dgm:prSet presAssocID="{639E6223-D5AD-4FA2-8A3F-2BA5BD77A56B}" presName="centerShape" presStyleLbl="node0" presStyleIdx="0" presStyleCnt="1" custLinFactNeighborX="333" custLinFactNeighborY="6335"/>
      <dgm:spPr/>
      <dgm:t>
        <a:bodyPr/>
        <a:lstStyle/>
        <a:p>
          <a:endParaRPr lang="ru-RU"/>
        </a:p>
      </dgm:t>
    </dgm:pt>
    <dgm:pt modelId="{41DED336-8362-46B8-9315-D5793A8CFE59}" type="pres">
      <dgm:prSet presAssocID="{BA6E4A88-8A4D-49F3-BCC2-FE4507EC226F}" presName="Name9" presStyleLbl="parChTrans1D2" presStyleIdx="0" presStyleCnt="5"/>
      <dgm:spPr/>
      <dgm:t>
        <a:bodyPr/>
        <a:lstStyle/>
        <a:p>
          <a:endParaRPr lang="ru-RU"/>
        </a:p>
      </dgm:t>
    </dgm:pt>
    <dgm:pt modelId="{B03E9ABB-A442-49DC-A872-31AAB48E5178}" type="pres">
      <dgm:prSet presAssocID="{BA6E4A88-8A4D-49F3-BCC2-FE4507EC226F}" presName="connTx" presStyleLbl="parChTrans1D2" presStyleIdx="0" presStyleCnt="5"/>
      <dgm:spPr/>
      <dgm:t>
        <a:bodyPr/>
        <a:lstStyle/>
        <a:p>
          <a:endParaRPr lang="ru-RU"/>
        </a:p>
      </dgm:t>
    </dgm:pt>
    <dgm:pt modelId="{52EB4FEC-6472-4A32-8D99-42AE9BCDCDB7}" type="pres">
      <dgm:prSet presAssocID="{30B65FAE-4C84-471A-B3D8-5518AD0927D4}" presName="node" presStyleLbl="node1" presStyleIdx="0" presStyleCnt="5" custScaleX="156159" custScaleY="65089" custRadScaleRad="90731" custRadScaleInc="7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DB8D71-4D0C-449E-8C78-9D0DFDB44EBD}" type="pres">
      <dgm:prSet presAssocID="{8A239810-536A-4830-9E29-9C468F6628DD}" presName="Name9" presStyleLbl="parChTrans1D2" presStyleIdx="1" presStyleCnt="5"/>
      <dgm:spPr/>
      <dgm:t>
        <a:bodyPr/>
        <a:lstStyle/>
        <a:p>
          <a:endParaRPr lang="ru-RU"/>
        </a:p>
      </dgm:t>
    </dgm:pt>
    <dgm:pt modelId="{3F7E5781-7A44-4BE4-A868-B5D704762ECF}" type="pres">
      <dgm:prSet presAssocID="{8A239810-536A-4830-9E29-9C468F6628DD}" presName="connTx" presStyleLbl="parChTrans1D2" presStyleIdx="1" presStyleCnt="5"/>
      <dgm:spPr/>
      <dgm:t>
        <a:bodyPr/>
        <a:lstStyle/>
        <a:p>
          <a:endParaRPr lang="ru-RU"/>
        </a:p>
      </dgm:t>
    </dgm:pt>
    <dgm:pt modelId="{80EAC872-7FA8-4306-B36D-FD67E250F224}" type="pres">
      <dgm:prSet presAssocID="{28455141-9BA1-4DB5-8518-E4ACF0C850F9}" presName="node" presStyleLbl="node1" presStyleIdx="1" presStyleCnt="5" custScaleX="155922" custScaleY="41809" custRadScaleRad="110696" custRadScaleInc="162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D52E35-25E5-4D3D-99D0-1212B4475A01}" type="pres">
      <dgm:prSet presAssocID="{20268E03-698F-4B8F-9EA6-034B673ACF04}" presName="Name9" presStyleLbl="parChTrans1D2" presStyleIdx="2" presStyleCnt="5"/>
      <dgm:spPr/>
      <dgm:t>
        <a:bodyPr/>
        <a:lstStyle/>
        <a:p>
          <a:endParaRPr lang="ru-RU"/>
        </a:p>
      </dgm:t>
    </dgm:pt>
    <dgm:pt modelId="{1F015A20-ACF0-49C2-85E2-3FED2DDC9DF1}" type="pres">
      <dgm:prSet presAssocID="{20268E03-698F-4B8F-9EA6-034B673ACF04}" presName="connTx" presStyleLbl="parChTrans1D2" presStyleIdx="2" presStyleCnt="5"/>
      <dgm:spPr/>
      <dgm:t>
        <a:bodyPr/>
        <a:lstStyle/>
        <a:p>
          <a:endParaRPr lang="ru-RU"/>
        </a:p>
      </dgm:t>
    </dgm:pt>
    <dgm:pt modelId="{0C4CA5F4-A4BA-41D6-9613-65F1D1ECD3F1}" type="pres">
      <dgm:prSet presAssocID="{93D640AE-169B-4645-B154-EE92D9B75CC7}" presName="node" presStyleLbl="node1" presStyleIdx="2" presStyleCnt="5" custScaleX="146663" custScaleY="54732" custRadScaleRad="121745" custRadScaleInc="-314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7F0493-7A41-4E73-98A9-717A27A82EE2}" type="pres">
      <dgm:prSet presAssocID="{AE3087EC-FABD-440F-8315-531A27A842EC}" presName="Name9" presStyleLbl="parChTrans1D2" presStyleIdx="3" presStyleCnt="5"/>
      <dgm:spPr/>
      <dgm:t>
        <a:bodyPr/>
        <a:lstStyle/>
        <a:p>
          <a:endParaRPr lang="ru-RU"/>
        </a:p>
      </dgm:t>
    </dgm:pt>
    <dgm:pt modelId="{1F8B6099-6922-46A9-BB8B-C2771D2C5707}" type="pres">
      <dgm:prSet presAssocID="{AE3087EC-FABD-440F-8315-531A27A842EC}" presName="connTx" presStyleLbl="parChTrans1D2" presStyleIdx="3" presStyleCnt="5"/>
      <dgm:spPr/>
      <dgm:t>
        <a:bodyPr/>
        <a:lstStyle/>
        <a:p>
          <a:endParaRPr lang="ru-RU"/>
        </a:p>
      </dgm:t>
    </dgm:pt>
    <dgm:pt modelId="{E9B8DD35-7D80-4ED4-9E24-3D90184BDCCC}" type="pres">
      <dgm:prSet presAssocID="{E0D43268-4A8A-4E17-8AA4-A66C673972C0}" presName="node" presStyleLbl="node1" presStyleIdx="3" presStyleCnt="5" custScaleX="164874" custScaleY="65937" custRadScaleRad="122875" custRadScaleInc="394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BCF423-A7F2-4587-8AC2-619C2B2E4CB2}" type="pres">
      <dgm:prSet presAssocID="{2C7D1782-948B-425B-A058-8DFCD56DD201}" presName="Name9" presStyleLbl="parChTrans1D2" presStyleIdx="4" presStyleCnt="5"/>
      <dgm:spPr/>
      <dgm:t>
        <a:bodyPr/>
        <a:lstStyle/>
        <a:p>
          <a:endParaRPr lang="ru-RU"/>
        </a:p>
      </dgm:t>
    </dgm:pt>
    <dgm:pt modelId="{B461BE38-C82A-451D-91FA-A26D05748630}" type="pres">
      <dgm:prSet presAssocID="{2C7D1782-948B-425B-A058-8DFCD56DD201}" presName="connTx" presStyleLbl="parChTrans1D2" presStyleIdx="4" presStyleCnt="5"/>
      <dgm:spPr/>
      <dgm:t>
        <a:bodyPr/>
        <a:lstStyle/>
        <a:p>
          <a:endParaRPr lang="ru-RU"/>
        </a:p>
      </dgm:t>
    </dgm:pt>
    <dgm:pt modelId="{673BA482-79D0-4AC9-99F5-AB8EB43FFC70}" type="pres">
      <dgm:prSet presAssocID="{D43491D1-572D-4F18-AF58-792973EF45C2}" presName="node" presStyleLbl="node1" presStyleIdx="4" presStyleCnt="5" custScaleX="182094" custScaleY="42388" custRadScaleRad="110649" custRadScaleInc="-165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8DF8CC-1403-4463-92D7-59738D6E40E2}" srcId="{639E6223-D5AD-4FA2-8A3F-2BA5BD77A56B}" destId="{D43491D1-572D-4F18-AF58-792973EF45C2}" srcOrd="4" destOrd="0" parTransId="{2C7D1782-948B-425B-A058-8DFCD56DD201}" sibTransId="{DD7D7AD1-2ECF-4499-8F39-022040188385}"/>
    <dgm:cxn modelId="{6433EFB1-BC39-47AB-9324-CE4396A21398}" type="presOf" srcId="{2C7D1782-948B-425B-A058-8DFCD56DD201}" destId="{45BCF423-A7F2-4587-8AC2-619C2B2E4CB2}" srcOrd="0" destOrd="0" presId="urn:microsoft.com/office/officeart/2005/8/layout/radial1"/>
    <dgm:cxn modelId="{6A1A78A5-CCD0-479E-8397-62B0BD21D34E}" type="presOf" srcId="{2C7D1782-948B-425B-A058-8DFCD56DD201}" destId="{B461BE38-C82A-451D-91FA-A26D05748630}" srcOrd="1" destOrd="0" presId="urn:microsoft.com/office/officeart/2005/8/layout/radial1"/>
    <dgm:cxn modelId="{60BEEAD2-8811-4D1E-9EDE-4E961DDDAEDD}" type="presOf" srcId="{BA6E4A88-8A4D-49F3-BCC2-FE4507EC226F}" destId="{B03E9ABB-A442-49DC-A872-31AAB48E5178}" srcOrd="1" destOrd="0" presId="urn:microsoft.com/office/officeart/2005/8/layout/radial1"/>
    <dgm:cxn modelId="{11B72393-DB68-4307-A2B9-232381027DB3}" type="presOf" srcId="{8A239810-536A-4830-9E29-9C468F6628DD}" destId="{BDDB8D71-4D0C-449E-8C78-9D0DFDB44EBD}" srcOrd="0" destOrd="0" presId="urn:microsoft.com/office/officeart/2005/8/layout/radial1"/>
    <dgm:cxn modelId="{B2135AB2-2835-4D48-924C-854B9E8B0F12}" type="presOf" srcId="{28455141-9BA1-4DB5-8518-E4ACF0C850F9}" destId="{80EAC872-7FA8-4306-B36D-FD67E250F224}" srcOrd="0" destOrd="0" presId="urn:microsoft.com/office/officeart/2005/8/layout/radial1"/>
    <dgm:cxn modelId="{53D27EC5-59E4-464B-B494-755140C6F222}" srcId="{639E6223-D5AD-4FA2-8A3F-2BA5BD77A56B}" destId="{30B65FAE-4C84-471A-B3D8-5518AD0927D4}" srcOrd="0" destOrd="0" parTransId="{BA6E4A88-8A4D-49F3-BCC2-FE4507EC226F}" sibTransId="{D136E8AE-56B6-4CF6-A991-EEBC6BFA6333}"/>
    <dgm:cxn modelId="{98F2D16E-F8A2-4D83-AECF-2ECBF9F18B77}" type="presOf" srcId="{8A239810-536A-4830-9E29-9C468F6628DD}" destId="{3F7E5781-7A44-4BE4-A868-B5D704762ECF}" srcOrd="1" destOrd="0" presId="urn:microsoft.com/office/officeart/2005/8/layout/radial1"/>
    <dgm:cxn modelId="{88B76C15-FCFA-4BB8-8AB9-BBA7BC541E87}" srcId="{639E6223-D5AD-4FA2-8A3F-2BA5BD77A56B}" destId="{28455141-9BA1-4DB5-8518-E4ACF0C850F9}" srcOrd="1" destOrd="0" parTransId="{8A239810-536A-4830-9E29-9C468F6628DD}" sibTransId="{B70CB435-AC1F-404F-93D4-D7D882421826}"/>
    <dgm:cxn modelId="{0EC3B319-E614-46A4-97F9-9D4EF85097B1}" type="presOf" srcId="{E0D43268-4A8A-4E17-8AA4-A66C673972C0}" destId="{E9B8DD35-7D80-4ED4-9E24-3D90184BDCCC}" srcOrd="0" destOrd="0" presId="urn:microsoft.com/office/officeart/2005/8/layout/radial1"/>
    <dgm:cxn modelId="{826F405D-6C02-4C71-8537-99C4310B0A80}" type="presOf" srcId="{D43491D1-572D-4F18-AF58-792973EF45C2}" destId="{673BA482-79D0-4AC9-99F5-AB8EB43FFC70}" srcOrd="0" destOrd="0" presId="urn:microsoft.com/office/officeart/2005/8/layout/radial1"/>
    <dgm:cxn modelId="{E8357F18-F02E-4158-A406-98470884FF5A}" type="presOf" srcId="{20268E03-698F-4B8F-9EA6-034B673ACF04}" destId="{BBD52E35-25E5-4D3D-99D0-1212B4475A01}" srcOrd="0" destOrd="0" presId="urn:microsoft.com/office/officeart/2005/8/layout/radial1"/>
    <dgm:cxn modelId="{185CC946-ACCC-463A-9239-353EA0FD7EFD}" srcId="{5B9A0648-8C94-465E-BDAD-1A2BEA4AAC62}" destId="{639E6223-D5AD-4FA2-8A3F-2BA5BD77A56B}" srcOrd="0" destOrd="0" parTransId="{DB01D4FA-F152-4108-A315-9618A3E1282B}" sibTransId="{C5C26709-AA8A-450F-A8C8-B2F2434A2201}"/>
    <dgm:cxn modelId="{F69552AA-9D05-4025-B877-77FEEE1E1DFD}" type="presOf" srcId="{20268E03-698F-4B8F-9EA6-034B673ACF04}" destId="{1F015A20-ACF0-49C2-85E2-3FED2DDC9DF1}" srcOrd="1" destOrd="0" presId="urn:microsoft.com/office/officeart/2005/8/layout/radial1"/>
    <dgm:cxn modelId="{29F1DEBE-D1D0-4843-BDD7-9FFC9350DC0F}" type="presOf" srcId="{AE3087EC-FABD-440F-8315-531A27A842EC}" destId="{9B7F0493-7A41-4E73-98A9-717A27A82EE2}" srcOrd="0" destOrd="0" presId="urn:microsoft.com/office/officeart/2005/8/layout/radial1"/>
    <dgm:cxn modelId="{FA603C87-4710-4D99-B37A-363CBCD5B29F}" type="presOf" srcId="{5B9A0648-8C94-465E-BDAD-1A2BEA4AAC62}" destId="{ADCF4E5E-231F-4B52-83A1-66D7752D7A75}" srcOrd="0" destOrd="0" presId="urn:microsoft.com/office/officeart/2005/8/layout/radial1"/>
    <dgm:cxn modelId="{611F8A91-FAF1-4E2A-83FB-E7692A9DB90D}" type="presOf" srcId="{BA6E4A88-8A4D-49F3-BCC2-FE4507EC226F}" destId="{41DED336-8362-46B8-9315-D5793A8CFE59}" srcOrd="0" destOrd="0" presId="urn:microsoft.com/office/officeart/2005/8/layout/radial1"/>
    <dgm:cxn modelId="{BBA54498-A3EB-4CCF-95EF-02612425633B}" type="presOf" srcId="{639E6223-D5AD-4FA2-8A3F-2BA5BD77A56B}" destId="{5B418C06-7BE2-46FF-BC98-873987E14793}" srcOrd="0" destOrd="0" presId="urn:microsoft.com/office/officeart/2005/8/layout/radial1"/>
    <dgm:cxn modelId="{06C0FB28-87AB-497B-BB55-C325D72F9151}" type="presOf" srcId="{AE3087EC-FABD-440F-8315-531A27A842EC}" destId="{1F8B6099-6922-46A9-BB8B-C2771D2C5707}" srcOrd="1" destOrd="0" presId="urn:microsoft.com/office/officeart/2005/8/layout/radial1"/>
    <dgm:cxn modelId="{907D2E19-2263-4504-B47F-B3FDA074C2BA}" srcId="{639E6223-D5AD-4FA2-8A3F-2BA5BD77A56B}" destId="{E0D43268-4A8A-4E17-8AA4-A66C673972C0}" srcOrd="3" destOrd="0" parTransId="{AE3087EC-FABD-440F-8315-531A27A842EC}" sibTransId="{D1C9A67D-A5CD-462C-A299-3419B1AABACC}"/>
    <dgm:cxn modelId="{F057F7C6-7F2F-4859-AF33-F6F59EC942CA}" type="presOf" srcId="{93D640AE-169B-4645-B154-EE92D9B75CC7}" destId="{0C4CA5F4-A4BA-41D6-9613-65F1D1ECD3F1}" srcOrd="0" destOrd="0" presId="urn:microsoft.com/office/officeart/2005/8/layout/radial1"/>
    <dgm:cxn modelId="{8F9257C5-88AA-4960-BD0B-CB290C295208}" type="presOf" srcId="{30B65FAE-4C84-471A-B3D8-5518AD0927D4}" destId="{52EB4FEC-6472-4A32-8D99-42AE9BCDCDB7}" srcOrd="0" destOrd="0" presId="urn:microsoft.com/office/officeart/2005/8/layout/radial1"/>
    <dgm:cxn modelId="{68433A4B-B5FF-43F6-8694-4020BCB0A8E3}" srcId="{639E6223-D5AD-4FA2-8A3F-2BA5BD77A56B}" destId="{93D640AE-169B-4645-B154-EE92D9B75CC7}" srcOrd="2" destOrd="0" parTransId="{20268E03-698F-4B8F-9EA6-034B673ACF04}" sibTransId="{A558DAFE-126B-4F52-B521-83C4BD4105A2}"/>
    <dgm:cxn modelId="{96F82D75-7425-44C4-ADAA-284FBDC5F3AC}" type="presParOf" srcId="{ADCF4E5E-231F-4B52-83A1-66D7752D7A75}" destId="{5B418C06-7BE2-46FF-BC98-873987E14793}" srcOrd="0" destOrd="0" presId="urn:microsoft.com/office/officeart/2005/8/layout/radial1"/>
    <dgm:cxn modelId="{1381F94F-D231-4E12-808E-392BA4DA2CA4}" type="presParOf" srcId="{ADCF4E5E-231F-4B52-83A1-66D7752D7A75}" destId="{41DED336-8362-46B8-9315-D5793A8CFE59}" srcOrd="1" destOrd="0" presId="urn:microsoft.com/office/officeart/2005/8/layout/radial1"/>
    <dgm:cxn modelId="{C7ED0C97-F634-4EA1-8713-2E9F3DD6F7C7}" type="presParOf" srcId="{41DED336-8362-46B8-9315-D5793A8CFE59}" destId="{B03E9ABB-A442-49DC-A872-31AAB48E5178}" srcOrd="0" destOrd="0" presId="urn:microsoft.com/office/officeart/2005/8/layout/radial1"/>
    <dgm:cxn modelId="{F38E9908-63B8-41C3-86B9-AD958026933A}" type="presParOf" srcId="{ADCF4E5E-231F-4B52-83A1-66D7752D7A75}" destId="{52EB4FEC-6472-4A32-8D99-42AE9BCDCDB7}" srcOrd="2" destOrd="0" presId="urn:microsoft.com/office/officeart/2005/8/layout/radial1"/>
    <dgm:cxn modelId="{8F3F8300-6ADE-4E21-864E-DF032548D513}" type="presParOf" srcId="{ADCF4E5E-231F-4B52-83A1-66D7752D7A75}" destId="{BDDB8D71-4D0C-449E-8C78-9D0DFDB44EBD}" srcOrd="3" destOrd="0" presId="urn:microsoft.com/office/officeart/2005/8/layout/radial1"/>
    <dgm:cxn modelId="{1B2E5ECB-BEF2-483C-AA02-4B2393A95DB7}" type="presParOf" srcId="{BDDB8D71-4D0C-449E-8C78-9D0DFDB44EBD}" destId="{3F7E5781-7A44-4BE4-A868-B5D704762ECF}" srcOrd="0" destOrd="0" presId="urn:microsoft.com/office/officeart/2005/8/layout/radial1"/>
    <dgm:cxn modelId="{995D5CF9-1942-4D6B-A151-7EA9F1F84AF7}" type="presParOf" srcId="{ADCF4E5E-231F-4B52-83A1-66D7752D7A75}" destId="{80EAC872-7FA8-4306-B36D-FD67E250F224}" srcOrd="4" destOrd="0" presId="urn:microsoft.com/office/officeart/2005/8/layout/radial1"/>
    <dgm:cxn modelId="{E5CE60F3-61F9-498C-8443-023D749F5D2C}" type="presParOf" srcId="{ADCF4E5E-231F-4B52-83A1-66D7752D7A75}" destId="{BBD52E35-25E5-4D3D-99D0-1212B4475A01}" srcOrd="5" destOrd="0" presId="urn:microsoft.com/office/officeart/2005/8/layout/radial1"/>
    <dgm:cxn modelId="{29385E71-FE69-4E39-9F3B-7E9D9D9C46D1}" type="presParOf" srcId="{BBD52E35-25E5-4D3D-99D0-1212B4475A01}" destId="{1F015A20-ACF0-49C2-85E2-3FED2DDC9DF1}" srcOrd="0" destOrd="0" presId="urn:microsoft.com/office/officeart/2005/8/layout/radial1"/>
    <dgm:cxn modelId="{6F19CE2E-755B-414E-A11F-340855489073}" type="presParOf" srcId="{ADCF4E5E-231F-4B52-83A1-66D7752D7A75}" destId="{0C4CA5F4-A4BA-41D6-9613-65F1D1ECD3F1}" srcOrd="6" destOrd="0" presId="urn:microsoft.com/office/officeart/2005/8/layout/radial1"/>
    <dgm:cxn modelId="{BD8BD8D5-5977-4459-B051-B0A4CB011252}" type="presParOf" srcId="{ADCF4E5E-231F-4B52-83A1-66D7752D7A75}" destId="{9B7F0493-7A41-4E73-98A9-717A27A82EE2}" srcOrd="7" destOrd="0" presId="urn:microsoft.com/office/officeart/2005/8/layout/radial1"/>
    <dgm:cxn modelId="{F2388A08-4D48-4E8F-849F-457ACC4BEFCF}" type="presParOf" srcId="{9B7F0493-7A41-4E73-98A9-717A27A82EE2}" destId="{1F8B6099-6922-46A9-BB8B-C2771D2C5707}" srcOrd="0" destOrd="0" presId="urn:microsoft.com/office/officeart/2005/8/layout/radial1"/>
    <dgm:cxn modelId="{3CF0A5AB-6F32-4303-8B93-53CBC66882DC}" type="presParOf" srcId="{ADCF4E5E-231F-4B52-83A1-66D7752D7A75}" destId="{E9B8DD35-7D80-4ED4-9E24-3D90184BDCCC}" srcOrd="8" destOrd="0" presId="urn:microsoft.com/office/officeart/2005/8/layout/radial1"/>
    <dgm:cxn modelId="{701F1344-C42A-436A-B1E6-94D6618CCE4A}" type="presParOf" srcId="{ADCF4E5E-231F-4B52-83A1-66D7752D7A75}" destId="{45BCF423-A7F2-4587-8AC2-619C2B2E4CB2}" srcOrd="9" destOrd="0" presId="urn:microsoft.com/office/officeart/2005/8/layout/radial1"/>
    <dgm:cxn modelId="{B76DA384-D867-481F-99BC-4CE81E3DEBE7}" type="presParOf" srcId="{45BCF423-A7F2-4587-8AC2-619C2B2E4CB2}" destId="{B461BE38-C82A-451D-91FA-A26D05748630}" srcOrd="0" destOrd="0" presId="urn:microsoft.com/office/officeart/2005/8/layout/radial1"/>
    <dgm:cxn modelId="{E0551A75-5110-49AC-8836-7338340C46AA}" type="presParOf" srcId="{ADCF4E5E-231F-4B52-83A1-66D7752D7A75}" destId="{673BA482-79D0-4AC9-99F5-AB8EB43FFC70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6D8EA6-4642-4018-8C0A-37372B348E3C}">
      <dsp:nvSpPr>
        <dsp:cNvPr id="0" name=""/>
        <dsp:cNvSpPr/>
      </dsp:nvSpPr>
      <dsp:spPr>
        <a:xfrm rot="5400000">
          <a:off x="5119915" y="-1852478"/>
          <a:ext cx="1366657" cy="55163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Деградация окружающей среды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Чрезмерный рост населения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Истощение природных ресурсов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Продовольственная проблема</a:t>
          </a:r>
          <a:endParaRPr lang="ru-RU" sz="1800" kern="1200" dirty="0"/>
        </a:p>
      </dsp:txBody>
      <dsp:txXfrm rot="5400000">
        <a:off x="5119915" y="-1852478"/>
        <a:ext cx="1366657" cy="5516364"/>
      </dsp:txXfrm>
    </dsp:sp>
    <dsp:sp modelId="{989A94A2-7B9F-494D-9894-98BE22705AF2}">
      <dsp:nvSpPr>
        <dsp:cNvPr id="0" name=""/>
        <dsp:cNvSpPr/>
      </dsp:nvSpPr>
      <dsp:spPr>
        <a:xfrm>
          <a:off x="0" y="1404"/>
          <a:ext cx="3069167" cy="17505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Человек - природа</a:t>
          </a:r>
          <a:endParaRPr lang="ru-RU" sz="3200" kern="1200" dirty="0"/>
        </a:p>
      </dsp:txBody>
      <dsp:txXfrm>
        <a:off x="0" y="1404"/>
        <a:ext cx="3069167" cy="1750570"/>
      </dsp:txXfrm>
    </dsp:sp>
    <dsp:sp modelId="{DB96EF70-E60F-42E8-9E60-EDCBD7D20521}">
      <dsp:nvSpPr>
        <dsp:cNvPr id="0" name=""/>
        <dsp:cNvSpPr/>
      </dsp:nvSpPr>
      <dsp:spPr>
        <a:xfrm rot="5400000">
          <a:off x="5308844" y="-56329"/>
          <a:ext cx="1058867" cy="549200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Гонка вооружений  и предотвращение войны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Отсталость развивающихся стран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Международная организованная преступность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Терроризм</a:t>
          </a:r>
          <a:endParaRPr lang="ru-RU" sz="1800" kern="1200" dirty="0"/>
        </a:p>
      </dsp:txBody>
      <dsp:txXfrm rot="5400000">
        <a:off x="5308844" y="-56329"/>
        <a:ext cx="1058867" cy="5492001"/>
      </dsp:txXfrm>
    </dsp:sp>
    <dsp:sp modelId="{9A70F7E0-D7A5-46DB-BFF4-07493C7BBD1B}">
      <dsp:nvSpPr>
        <dsp:cNvPr id="0" name=""/>
        <dsp:cNvSpPr/>
      </dsp:nvSpPr>
      <dsp:spPr>
        <a:xfrm>
          <a:off x="0" y="1838161"/>
          <a:ext cx="3092278" cy="17237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Общество -общество</a:t>
          </a:r>
          <a:endParaRPr lang="ru-RU" sz="3200" kern="1200" dirty="0"/>
        </a:p>
      </dsp:txBody>
      <dsp:txXfrm>
        <a:off x="0" y="1838161"/>
        <a:ext cx="3092278" cy="1723731"/>
      </dsp:txXfrm>
    </dsp:sp>
    <dsp:sp modelId="{BD422819-FA57-48CB-80C3-5A4B96E60F6B}">
      <dsp:nvSpPr>
        <dsp:cNvPr id="0" name=""/>
        <dsp:cNvSpPr/>
      </dsp:nvSpPr>
      <dsp:spPr>
        <a:xfrm rot="5400000">
          <a:off x="5034393" y="1761260"/>
          <a:ext cx="1613123" cy="549736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Эпидемические  заболевания и борьба с ними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 Преодоление негативных тенденций урбанизации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 Ликвидация неграмотности и развитие образования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 Соблюдение прав человека</a:t>
          </a:r>
          <a:endParaRPr lang="ru-RU" sz="1800" kern="1200" dirty="0"/>
        </a:p>
      </dsp:txBody>
      <dsp:txXfrm rot="5400000">
        <a:off x="5034393" y="1761260"/>
        <a:ext cx="1613123" cy="5497369"/>
      </dsp:txXfrm>
    </dsp:sp>
    <dsp:sp modelId="{F02FF3AC-0CB5-4F0E-872C-BA1DC081B96F}">
      <dsp:nvSpPr>
        <dsp:cNvPr id="0" name=""/>
        <dsp:cNvSpPr/>
      </dsp:nvSpPr>
      <dsp:spPr>
        <a:xfrm>
          <a:off x="0" y="3648079"/>
          <a:ext cx="3092270" cy="17237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Человек - общество</a:t>
          </a:r>
          <a:endParaRPr lang="ru-RU" sz="3200" kern="1200" dirty="0"/>
        </a:p>
      </dsp:txBody>
      <dsp:txXfrm>
        <a:off x="0" y="3648079"/>
        <a:ext cx="3092270" cy="172373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BDCEA-36D1-49FE-8607-FF58E985E2F5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AE1DB-B979-40D3-B2F6-1424AF422B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AE1DB-B979-40D3-B2F6-1424AF422BB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0E432-8C04-47CC-8ED0-CA2A73F2E13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AE1DB-B979-40D3-B2F6-1424AF422BB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AE1DB-B979-40D3-B2F6-1424AF422BB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AE1DB-B979-40D3-B2F6-1424AF422BB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5DE8B-977C-4DB7-86AC-F91B3B67EC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A2521-40A6-4FA7-9225-538908668A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62000" y="6391275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52800" y="64039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fld id="{6F05A895-FCFA-4C76-A638-6ADBB8A81D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86300" y="19050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86300" y="40005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762000" y="6391275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352800" y="64039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fld id="{74BA5AC0-9427-4110-B363-F9F2870736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35D53E7-B59E-4117-B725-19A02EA4B99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10524C5-CF71-44A7-92CB-4B19CA49BB6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5654FFE-AD78-4253-B1C7-0422E8AC007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96A8A98-63D0-4296-9633-B54BBE674A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3762AD-D639-4BB5-B256-919182C38D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FDF5A1-D7D7-46EF-B2EE-3B177EE7FA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A5B04A-CF3B-4236-97C3-EA24E8EC9F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F6EA91-8476-41DF-B2B7-D650318A50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0" y="3200400"/>
            <a:ext cx="37338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200400"/>
            <a:ext cx="37338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EE80B6-D1D8-4D1E-8DCD-66FC5E0E3B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53ABFB-4F7E-4428-8CD4-9598C54D7B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22BCFB-C62A-4256-BB4D-6DDA1349D4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4253A3-2CCC-47D9-85AB-7BC582ACFA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53B1C-A09B-4BC1-A545-3A91C10E87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FF1C1F-3B22-4013-8E5B-1598481754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3C3996-DE93-4103-980B-0394A88962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09BBA-6E0D-4AE1-BB19-650C503A50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05000"/>
            <a:ext cx="2057400" cy="4068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05000"/>
            <a:ext cx="6019800" cy="4068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04432-A515-4938-B52D-E49ECA1038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5AC718-3AF3-4B38-A36B-8A4B719512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6D6F5E-98B8-4636-954A-EF6BCEAF13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B8ABF-413E-4D6B-A85C-7998723F16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26A440-1547-4AA9-981D-42FCA6A600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94BD6-403C-47DE-A1C0-D266D9C695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BC12A-5EA8-4CA8-83A7-F37A325680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2910B-DC74-4761-829E-58DD4788B2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A34C5-01F6-4213-A6F4-7036AC039A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4EC3E-F0BC-4894-9BEC-9FCE4DF454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30F627-DCFD-4DBD-930A-BF34DA48F4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D93BD-D3BA-4BCF-A29B-A5AE6FBD8B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24FD38-01B6-441D-A52B-312DE6B108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6579F5-B1D0-49FF-A11A-1571DBCC11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5D9EA-18AD-4E6C-B204-A5014B1843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10016-6F04-4E68-9227-2CB2B0FF77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8771C-D68B-4EA2-BEF2-8C862717C1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B3AC16-251A-4A25-8037-5CA0C48F92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2742F-A7B1-415E-A4C6-021D528EA9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1B8F4-E20B-4062-B033-A5EED219D9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B1AE2-CAEB-434F-A550-CC1E198143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1EBE54-D069-40BE-AF67-359027CA00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F582BC-C375-4490-AE45-47ECF8B5A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D8D911-35A3-4724-BA3C-DEB7EB9490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F5464-B61A-49FA-8B2B-0C6C3871C1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B4017-FA10-4CB4-B41E-729044247A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D0A0CF-F24B-4B4F-A23C-059EA2B02E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80A79-90F6-4105-BFDC-6665605AF9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0" y="3200400"/>
            <a:ext cx="37338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200400"/>
            <a:ext cx="37338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9C84DA-4DC8-4C07-91A3-769F631A95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6882B-477B-442F-A2BA-D86F5B97F3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34865-D82B-4AC3-8D2E-7ED15996CD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CDD111-6680-4F84-A76C-5D921DBEDD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5E68C0-CEC4-4898-ABEC-8BF477CFB8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2379BB-4A4D-411F-A358-5F5DAAFC36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8CB582-5175-4B07-AFCD-9DC665A3E7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F25EC-E590-40B4-8AAA-BD85EF93FD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05000"/>
            <a:ext cx="2057400" cy="4068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05000"/>
            <a:ext cx="6019800" cy="4068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4F0EE2-0240-49EA-A0CF-CE97C210AE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D704C0-2F63-4202-AD14-90F48826DE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E46F7-8591-435F-8E26-A4C0CBF462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E32EBB-BD58-4C07-96B6-B64CFC7D82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49B1A-DAF0-48C6-8E6F-CDAA07B673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38B33D-79B9-446B-8D3A-4099396380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69175-8391-47CD-8EAA-68396D7087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58F2BB-6D97-4B01-8EAB-E315EA6AC1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30EDD4-0132-4A19-ACB6-4685490447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CC6F35-0930-4532-BADC-32EDE5FC26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CC8CB-75EA-46D3-85C4-196C3F1174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95EBB-7CE1-4EEB-9DCB-917A6FB80F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2AE45-53DD-4AB7-A00D-5FCD6C869D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A22C8-1A5C-40A4-A8C8-C409692C3A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EB6B8-A7E1-463B-B480-43F95AA719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FC526-B9D8-4DCA-9356-CF29EBB52C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783CF-5177-499F-BFC6-C96A1D9FEB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32FE5-B0EC-4B05-AA0F-D8CB7C5BEA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C31A33-1CD4-42AB-95C8-9E37EE69A3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3C3F1-0CEF-4404-BF84-205FB9FBB7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90FBD-A54D-471E-9254-A112BE0401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BAB86E-31A5-4A7E-A6DD-499B988428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8B2B4D-E298-4996-8314-7972BA9C02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66945C-E77F-46AA-B593-EFA3D2D2E7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F6A4CF-CAD0-40EA-9210-E9C56BEAEB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4CF2C-8B49-4ECF-9A0F-46BA26D82D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23F762-90F9-4071-B6A1-7D1E6F1D43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FE724-AF53-4B48-95D5-51D65B1C2D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4741B-FF58-476F-BB73-C9F737489C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0" y="3200400"/>
            <a:ext cx="37338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200400"/>
            <a:ext cx="37338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C0AF10-B315-4CED-9A85-4A94515DAC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3520BB-8FB4-4FBF-BE9E-1C6E177C03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AC73D-02C7-4957-8540-FF09DDBCCC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62713-DF0E-4679-ADB1-E9FDE4D7EE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0F0D87-757B-43E2-807F-F3110F3EBD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0435B5-DFC8-440D-BB55-F7FC063BCC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B690EF-6457-4822-BB91-A3C1443974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05000"/>
            <a:ext cx="2057400" cy="4068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05000"/>
            <a:ext cx="6019800" cy="4068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4C2B5-2711-4D78-8D88-4B221CFFBA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9902-5AB1-4A77-8851-0462D332EC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72DFC-A2DB-4034-80EB-BAB8205BC9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D52FE-5F7E-47AD-9A35-8E78ADAC4A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3387F-379E-4F52-B83F-AF9EDBD1A8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43029-AF39-43A7-AD3A-0F092E3637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589D9-14E5-4387-A56D-8643751E66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CE6A-EACF-4C65-A65B-0FA623DCEC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14BEE-0418-4724-B733-0C6B34CCDA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442A7-1F69-4752-85CD-AB25382324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C1CF8-CBC9-497A-A569-16CD4E14F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3278-4991-47BF-8A01-FA2453CDD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74AB4-3A6C-4F75-ADDF-26E467EDD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17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0.xml"/><Relationship Id="rId16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A194601-FFFD-413A-B3FC-39E8C497024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05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3200400"/>
            <a:ext cx="7620000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FB8A85D-3EBB-4046-80B3-9EC87CD0787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B93E0F7-9C54-4AEE-A335-322C27C7E17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7868A37-B66F-441C-AC3F-3D85C8E88C4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05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3200400"/>
            <a:ext cx="7620000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F2682E3-86D4-4632-8D38-FEA105C9D50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29E5736-C389-4CFD-AB40-1BA2BB27411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56115F0-BBEC-4C27-A7B7-D94F297CFA1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05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3200400"/>
            <a:ext cx="7620000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F5E14B4-3F0E-4CB8-9848-26FD554B099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777BF-991F-4D1C-8595-96059CA268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9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0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9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9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9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5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9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61.jpeg"/><Relationship Id="rId5" Type="http://schemas.openxmlformats.org/officeDocument/2006/relationships/image" Target="../media/image60.gif"/><Relationship Id="rId4" Type="http://schemas.openxmlformats.org/officeDocument/2006/relationships/image" Target="../media/image5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3.xml"/><Relationship Id="rId1" Type="http://schemas.openxmlformats.org/officeDocument/2006/relationships/vmlDrawing" Target="../drawings/vmlDrawing1.v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6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0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9368" y="3140968"/>
            <a:ext cx="7060074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rgbClr val="00B050"/>
                </a:solidFill>
              </a:rPr>
              <a:t>Взгляд в будущее…</a:t>
            </a:r>
            <a:endParaRPr lang="ru-RU" sz="5400" b="1" cap="none" spc="0" dirty="0">
              <a:ln/>
              <a:solidFill>
                <a:srgbClr val="00B050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8104" y="4158081"/>
            <a:ext cx="3294112" cy="25941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19672" y="116632"/>
            <a:ext cx="5191125" cy="29241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504" y="4149080"/>
            <a:ext cx="3456384" cy="254638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Сценарии дальнейшего</a:t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> развития человечества:</a:t>
            </a:r>
            <a:br>
              <a:rPr lang="ru-RU" sz="4000" dirty="0" smtClean="0">
                <a:solidFill>
                  <a:srgbClr val="C00000"/>
                </a:solidFill>
              </a:rPr>
            </a:br>
            <a:endParaRPr lang="ru-RU" sz="4000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628800"/>
          <a:ext cx="864096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rgbClr val="C00000"/>
                </a:solidFill>
              </a:rPr>
              <a:t>ГЛОБАЛЬНЫЕ ПРОБЛЕМЫ ЭКОНОМИКИ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2133600"/>
            <a:ext cx="3771900" cy="3756025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300"/>
              <a:t>     Главная причина обострения глобальных экономических проблем – высокие темпы экономического роста на основе использования достижений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300"/>
              <a:t>         научно-технической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300"/>
              <a:t>               революции. </a:t>
            </a:r>
          </a:p>
        </p:txBody>
      </p:sp>
      <p:pic>
        <p:nvPicPr>
          <p:cNvPr id="2055" name="Picture 7" descr="планет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39750" y="2205038"/>
            <a:ext cx="4283075" cy="30765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7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>
                <a:solidFill>
                  <a:srgbClr val="C00000"/>
                </a:solidFill>
              </a:rPr>
              <a:t>Глобальные социально-экономические проблемы</a:t>
            </a:r>
          </a:p>
        </p:txBody>
      </p:sp>
      <p:pic>
        <p:nvPicPr>
          <p:cNvPr id="7186" name="Picture 18" descr="планета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787900" y="1916113"/>
            <a:ext cx="3743325" cy="3489325"/>
          </a:xfrm>
          <a:noFill/>
          <a:ln>
            <a:solidFill>
              <a:schemeClr val="accent1"/>
            </a:solidFill>
          </a:ln>
        </p:spPr>
      </p:pic>
      <p:sp>
        <p:nvSpPr>
          <p:cNvPr id="7174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3568" y="1556792"/>
            <a:ext cx="3771900" cy="4038600"/>
          </a:xfrm>
        </p:spPr>
        <p:txBody>
          <a:bodyPr>
            <a:normAutofit lnSpcReduction="10000"/>
          </a:bodyPr>
          <a:lstStyle/>
          <a:p>
            <a:endParaRPr lang="ru-RU" sz="1600" b="1" dirty="0"/>
          </a:p>
          <a:p>
            <a:endParaRPr lang="ru-RU" sz="1600" b="1" dirty="0"/>
          </a:p>
          <a:p>
            <a:r>
              <a:rPr lang="ru-RU" sz="2000" b="1" dirty="0"/>
              <a:t>Экономическая отсталость</a:t>
            </a:r>
          </a:p>
          <a:p>
            <a:r>
              <a:rPr lang="ru-RU" sz="2000" b="1" dirty="0"/>
              <a:t>Проблема издержек глобализации</a:t>
            </a:r>
          </a:p>
          <a:p>
            <a:r>
              <a:rPr lang="ru-RU" sz="2000" b="1" dirty="0"/>
              <a:t>Демографическая проблема</a:t>
            </a:r>
          </a:p>
          <a:p>
            <a:r>
              <a:rPr lang="ru-RU" sz="2000" b="1" dirty="0"/>
              <a:t>Продовольственная проблема</a:t>
            </a:r>
          </a:p>
          <a:p>
            <a:r>
              <a:rPr lang="ru-RU" sz="2000" b="1" dirty="0"/>
              <a:t>Проблема </a:t>
            </a:r>
            <a:r>
              <a:rPr lang="ru-RU" sz="2000" b="1" dirty="0" err="1"/>
              <a:t>ресурсообеспечения</a:t>
            </a:r>
            <a:endParaRPr lang="ru-RU" sz="2000" b="1" dirty="0"/>
          </a:p>
          <a:p>
            <a:r>
              <a:rPr lang="ru-RU" sz="2000" b="1" dirty="0"/>
              <a:t>Экологическая проблема</a:t>
            </a:r>
          </a:p>
          <a:p>
            <a:r>
              <a:rPr lang="ru-RU" sz="2000" b="1" dirty="0"/>
              <a:t>Проблема разоружения и конверсии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1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7" grpId="0"/>
      <p:bldP spid="717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>
                <a:solidFill>
                  <a:srgbClr val="C00000"/>
                </a:solidFill>
              </a:rPr>
              <a:t>РЕСУРСОСБЕРЕЖЕНИЕ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3275856" y="1412776"/>
            <a:ext cx="5254625" cy="4038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</a:pPr>
            <a:r>
              <a:rPr lang="ru-RU" sz="2000" b="1" i="1" dirty="0"/>
              <a:t>РЕСУРСОСБЕРЕЖЕНИЕ </a:t>
            </a:r>
            <a:r>
              <a:rPr lang="ru-RU" sz="2000" b="1" dirty="0"/>
              <a:t>— система мер по обеспечению рационального использования ресурсов, удовлетворению прироста потребности в них народного хозяйства, главным образом за счет экономии. </a:t>
            </a:r>
          </a:p>
          <a:p>
            <a:pPr>
              <a:buFont typeface="Wingdings" pitchFamily="2" charset="2"/>
              <a:buNone/>
            </a:pPr>
            <a:endParaRPr lang="ru-RU" sz="2000" b="1" dirty="0"/>
          </a:p>
          <a:p>
            <a:pPr>
              <a:buFont typeface="Wingdings" pitchFamily="2" charset="2"/>
              <a:buNone/>
            </a:pPr>
            <a:r>
              <a:rPr lang="ru-RU" sz="2000" b="1" dirty="0"/>
              <a:t>      Основой ресурсосбережения является комплексное использование природных и материальных ресурсов, максимальное устранение потерь и нерациональных расходов, возможно более полное вовлечение в хозяйственный оборот вторичных материальных ресурсов и попутных продуктов. </a:t>
            </a:r>
          </a:p>
        </p:txBody>
      </p:sp>
      <p:pic>
        <p:nvPicPr>
          <p:cNvPr id="9222" name="Picture 6" descr="ресурсосбережение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288" y="2133600"/>
            <a:ext cx="2908300" cy="3097213"/>
          </a:xfr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rgbClr val="C00000"/>
                </a:solidFill>
              </a:rPr>
              <a:t>АЛЬТЕРНАТИВНЫЕ ИСТОЧНИКИ ЭНЕРГИИ</a:t>
            </a:r>
          </a:p>
        </p:txBody>
      </p:sp>
      <p:sp>
        <p:nvSpPr>
          <p:cNvPr id="19467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2060575"/>
            <a:ext cx="2519363" cy="338455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ru-RU" sz="2000" b="1" dirty="0"/>
              <a:t>   </a:t>
            </a:r>
            <a:r>
              <a:rPr lang="ru-RU" sz="2400" b="1" u="sng" dirty="0"/>
              <a:t>Энергия:</a:t>
            </a:r>
            <a:r>
              <a:rPr lang="ru-RU" sz="2400" u="sng" dirty="0"/>
              <a:t>   </a:t>
            </a:r>
          </a:p>
          <a:p>
            <a:r>
              <a:rPr lang="ru-RU" sz="2400" dirty="0"/>
              <a:t>Солнечная </a:t>
            </a:r>
          </a:p>
          <a:p>
            <a:r>
              <a:rPr lang="ru-RU" sz="2400" dirty="0"/>
              <a:t>Ветровая</a:t>
            </a:r>
          </a:p>
          <a:p>
            <a:r>
              <a:rPr lang="ru-RU" sz="2400" dirty="0"/>
              <a:t>Геотермальная</a:t>
            </a:r>
          </a:p>
          <a:p>
            <a:r>
              <a:rPr lang="ru-RU" sz="2400" dirty="0"/>
              <a:t>Приливов</a:t>
            </a:r>
          </a:p>
          <a:p>
            <a:r>
              <a:rPr lang="ru-RU" sz="2400" dirty="0"/>
              <a:t>Отливов</a:t>
            </a:r>
          </a:p>
          <a:p>
            <a:r>
              <a:rPr lang="ru-RU" sz="2400" dirty="0"/>
              <a:t>Космическая</a:t>
            </a:r>
          </a:p>
          <a:p>
            <a:r>
              <a:rPr lang="ru-RU" sz="2400" dirty="0"/>
              <a:t>Водородная</a:t>
            </a:r>
          </a:p>
          <a:p>
            <a:pPr>
              <a:buFont typeface="Wingdings" pitchFamily="2" charset="2"/>
              <a:buNone/>
            </a:pPr>
            <a:endParaRPr lang="ru-RU" sz="2000" dirty="0"/>
          </a:p>
          <a:p>
            <a:pPr>
              <a:buFont typeface="Wingdings" pitchFamily="2" charset="2"/>
              <a:buNone/>
            </a:pPr>
            <a:endParaRPr lang="ru-RU" sz="2400" dirty="0"/>
          </a:p>
        </p:txBody>
      </p:sp>
      <p:pic>
        <p:nvPicPr>
          <p:cNvPr id="19469" name="Picture 13" descr="источники энергии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843213" y="1773238"/>
            <a:ext cx="3225800" cy="1943100"/>
          </a:xfrm>
          <a:noFill/>
          <a:ln>
            <a:solidFill>
              <a:schemeClr val="accent1"/>
            </a:solidFill>
          </a:ln>
        </p:spPr>
      </p:pic>
      <p:pic>
        <p:nvPicPr>
          <p:cNvPr id="19470" name="Picture 14" descr="renewable_energie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227763" y="1773238"/>
            <a:ext cx="2540000" cy="1943100"/>
          </a:xfrm>
          <a:noFill/>
          <a:ln>
            <a:solidFill>
              <a:schemeClr val="accent1"/>
            </a:solidFill>
          </a:ln>
        </p:spPr>
      </p:pic>
      <p:pic>
        <p:nvPicPr>
          <p:cNvPr id="19472" name="Picture 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43213" y="3789363"/>
            <a:ext cx="2933700" cy="2463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9474" name="Picture 1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40425" y="3789363"/>
            <a:ext cx="2952750" cy="24161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8" name="Picture 14" descr="renewable_energie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228184" y="1772816"/>
            <a:ext cx="2540000" cy="19431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5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5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9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9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45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9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95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9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45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9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95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9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45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9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9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9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9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9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95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6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КОНЦЕПЦИЯ УСТОЙЧИВОГО РАЗВИТИЯ</a:t>
            </a:r>
          </a:p>
        </p:txBody>
      </p:sp>
      <p:pic>
        <p:nvPicPr>
          <p:cNvPr id="23559" name="Picture 7" descr="концепция устойчивого развития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lum contrast="-6000"/>
          </a:blip>
          <a:srcRect/>
          <a:stretch>
            <a:fillRect/>
          </a:stretch>
        </p:blipFill>
        <p:spPr>
          <a:xfrm>
            <a:off x="-24965" y="1628800"/>
            <a:ext cx="5208154" cy="4076675"/>
          </a:xfrm>
          <a:noFill/>
          <a:ln/>
        </p:spPr>
      </p:pic>
      <p:sp>
        <p:nvSpPr>
          <p:cNvPr id="23561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932363" y="1916113"/>
            <a:ext cx="3771900" cy="4038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300" dirty="0"/>
              <a:t>    </a:t>
            </a:r>
            <a:r>
              <a:rPr lang="ru-RU" sz="2300" dirty="0" smtClean="0"/>
              <a:t> </a:t>
            </a:r>
            <a:r>
              <a:rPr lang="ru-RU" sz="2800" dirty="0" smtClean="0"/>
              <a:t>Устойчивое </a:t>
            </a:r>
            <a:r>
              <a:rPr lang="ru-RU" sz="2800" dirty="0"/>
              <a:t>развитие</a:t>
            </a:r>
            <a:r>
              <a:rPr lang="en-US" sz="2800" dirty="0"/>
              <a:t> </a:t>
            </a:r>
            <a:r>
              <a:rPr lang="ru-RU" sz="2800" dirty="0" smtClean="0"/>
              <a:t>удовлетворяет </a:t>
            </a:r>
            <a:r>
              <a:rPr lang="ru-RU" sz="2800" dirty="0"/>
              <a:t>потребности настоящего времени, но не ставит под угрозу способность будущих поколений удовлетворять свои собственные </a:t>
            </a:r>
            <a:r>
              <a:rPr lang="ru-RU" sz="2800" dirty="0" smtClean="0"/>
              <a:t>потребности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6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04813"/>
            <a:ext cx="7696200" cy="1143000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rgbClr val="C00000"/>
                </a:solidFill>
              </a:rPr>
              <a:t>ОБРАЗ БУДУЩЕГО МИРА</a:t>
            </a:r>
          </a:p>
        </p:txBody>
      </p:sp>
      <p:sp>
        <p:nvSpPr>
          <p:cNvPr id="27663" name="Rectangle 15"/>
          <p:cNvSpPr>
            <a:spLocks noGrp="1" noChangeArrowheads="1"/>
          </p:cNvSpPr>
          <p:nvPr>
            <p:ph type="body" sz="half" idx="2"/>
          </p:nvPr>
        </p:nvSpPr>
        <p:spPr>
          <a:xfrm>
            <a:off x="2771800" y="1628800"/>
            <a:ext cx="3771900" cy="2592387"/>
          </a:xfrm>
        </p:spPr>
        <p:txBody>
          <a:bodyPr/>
          <a:lstStyle/>
          <a:p>
            <a:r>
              <a:rPr lang="ru-RU" sz="2000" dirty="0"/>
              <a:t>Воспроизводимые ресурсы</a:t>
            </a:r>
          </a:p>
          <a:p>
            <a:r>
              <a:rPr lang="ru-RU" sz="2000" dirty="0"/>
              <a:t>Альтернативные источники энергии</a:t>
            </a:r>
          </a:p>
          <a:p>
            <a:r>
              <a:rPr lang="ru-RU" sz="2000" dirty="0"/>
              <a:t>Ресурсосберегающие технологии</a:t>
            </a:r>
          </a:p>
          <a:p>
            <a:r>
              <a:rPr lang="ru-RU" sz="2000" dirty="0"/>
              <a:t>Успешное решение демографической проблемы</a:t>
            </a:r>
          </a:p>
          <a:p>
            <a:endParaRPr lang="ru-RU" sz="1800" dirty="0"/>
          </a:p>
        </p:txBody>
      </p:sp>
      <p:pic>
        <p:nvPicPr>
          <p:cNvPr id="27660" name="Picture 12" descr="мир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331640" y="4725144"/>
            <a:ext cx="2376488" cy="1639888"/>
          </a:xfrm>
          <a:noFill/>
          <a:ln>
            <a:solidFill>
              <a:schemeClr val="accent1"/>
            </a:solidFill>
          </a:ln>
        </p:spPr>
      </p:pic>
      <p:pic>
        <p:nvPicPr>
          <p:cNvPr id="27661" name="Picture 13" descr="мой мир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7544" y="1844824"/>
            <a:ext cx="2239962" cy="2659062"/>
          </a:xfrm>
          <a:noFill/>
          <a:ln>
            <a:solidFill>
              <a:schemeClr val="accent1"/>
            </a:solidFill>
          </a:ln>
        </p:spPr>
      </p:pic>
      <p:pic>
        <p:nvPicPr>
          <p:cNvPr id="27662" name="Picture 14" descr="малыш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6588125" y="1916113"/>
            <a:ext cx="2232025" cy="2232025"/>
          </a:xfrm>
          <a:noFill/>
          <a:ln>
            <a:solidFill>
              <a:schemeClr val="accent1"/>
            </a:solidFill>
          </a:ln>
        </p:spPr>
      </p:pic>
      <p:pic>
        <p:nvPicPr>
          <p:cNvPr id="27665" name="Picture 1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55976" y="4293096"/>
            <a:ext cx="3024187" cy="20558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6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6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6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6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6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6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6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6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6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6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6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Стратегии природоохранительной деятельности: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628800"/>
            <a:ext cx="55446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7030A0"/>
                </a:solidFill>
              </a:rPr>
              <a:t>ограничительная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 </a:t>
            </a:r>
          </a:p>
          <a:p>
            <a:endParaRPr lang="ru-RU" sz="2800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7030A0"/>
                </a:solidFill>
              </a:rPr>
              <a:t>стратегия 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оптимизации</a:t>
            </a:r>
          </a:p>
          <a:p>
            <a:endParaRPr lang="ru-RU" sz="2800" dirty="0" smtClean="0">
              <a:solidFill>
                <a:srgbClr val="7030A0"/>
              </a:solidFill>
            </a:endParaRPr>
          </a:p>
          <a:p>
            <a:endParaRPr lang="ru-RU" sz="2800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7030A0"/>
                </a:solidFill>
              </a:rPr>
              <a:t>стратегия замкнутых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 циклов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1556792"/>
            <a:ext cx="4248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 smtClean="0">
                <a:solidFill>
                  <a:srgbClr val="7030A0"/>
                </a:solidFill>
              </a:rPr>
              <a:t>ограничение развития производства и соответственно потребления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2996952"/>
            <a:ext cx="41764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 smtClean="0">
                <a:solidFill>
                  <a:srgbClr val="7030A0"/>
                </a:solidFill>
              </a:rPr>
              <a:t>нахождение оптимального уровня взаимодействия общества и природы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4365104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u="sng" dirty="0" smtClean="0">
                <a:solidFill>
                  <a:srgbClr val="7030A0"/>
                </a:solidFill>
              </a:rPr>
              <a:t>создание производств, построенных по циклическому принципу, за счет чего достигается изоляция производства от воздействия на окружающую среду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6165304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7030A0"/>
                </a:solidFill>
              </a:rPr>
              <a:t>Формирование в обществе экологического сознания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Образ экологического будущего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3768" y="1268760"/>
            <a:ext cx="5328592" cy="489654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1268760"/>
            <a:ext cx="933450" cy="1066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5576" y="2708920"/>
            <a:ext cx="952062" cy="89917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5576" y="4149080"/>
            <a:ext cx="9525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55576" y="5301208"/>
            <a:ext cx="923924" cy="7902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>
                <a:solidFill>
                  <a:srgbClr val="C00000"/>
                </a:solidFill>
              </a:rPr>
              <a:t>Духовно-нравственные</a:t>
            </a:r>
            <a:br>
              <a:rPr lang="ru-RU" sz="4000" dirty="0">
                <a:solidFill>
                  <a:srgbClr val="C00000"/>
                </a:solidFill>
              </a:rPr>
            </a:br>
            <a:r>
              <a:rPr lang="ru-RU" sz="4000" dirty="0">
                <a:solidFill>
                  <a:srgbClr val="C00000"/>
                </a:solidFill>
              </a:rPr>
              <a:t> </a:t>
            </a:r>
            <a:r>
              <a:rPr lang="ru-RU" sz="4000" dirty="0" smtClean="0">
                <a:solidFill>
                  <a:srgbClr val="C00000"/>
                </a:solidFill>
              </a:rPr>
              <a:t>проблемы будущего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2054" name="Picture 6" descr="57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1772816"/>
            <a:ext cx="6984776" cy="43204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152" y="0"/>
            <a:ext cx="2966206" cy="46085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" name="Рисунок 3" descr="58923955_1273614330_37_117442264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7504" y="1484784"/>
            <a:ext cx="6232356" cy="505053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Идеология </a:t>
            </a:r>
            <a:r>
              <a:rPr lang="ru-RU" sz="4000" dirty="0" err="1" smtClean="0">
                <a:solidFill>
                  <a:srgbClr val="C00000"/>
                </a:solidFill>
              </a:rPr>
              <a:t>потребительства</a:t>
            </a:r>
            <a:r>
              <a:rPr lang="ru-RU" sz="4000" dirty="0" smtClean="0">
                <a:solidFill>
                  <a:srgbClr val="C00000"/>
                </a:solidFill>
              </a:rPr>
              <a:t/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> – духовно-нравственная основа появления глобальных проблем</a:t>
            </a:r>
            <a:endParaRPr lang="ru-RU" sz="4000" dirty="0"/>
          </a:p>
        </p:txBody>
      </p:sp>
      <p:sp>
        <p:nvSpPr>
          <p:cNvPr id="18440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060848"/>
            <a:ext cx="4316288" cy="453072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Выход </a:t>
            </a:r>
            <a:r>
              <a:rPr lang="ru-RU" dirty="0"/>
              <a:t>из этой </a:t>
            </a:r>
            <a:r>
              <a:rPr lang="ru-RU" dirty="0" smtClean="0"/>
              <a:t>ситуации:</a:t>
            </a:r>
          </a:p>
          <a:p>
            <a:r>
              <a:rPr lang="ru-RU" dirty="0" smtClean="0"/>
              <a:t>самоограничение </a:t>
            </a:r>
            <a:r>
              <a:rPr lang="ru-RU" dirty="0"/>
              <a:t>производства и потребления, </a:t>
            </a:r>
            <a:endParaRPr lang="ru-RU" dirty="0" smtClean="0"/>
          </a:p>
          <a:p>
            <a:r>
              <a:rPr lang="ru-RU" dirty="0" smtClean="0"/>
              <a:t>переориентация </a:t>
            </a:r>
          </a:p>
          <a:p>
            <a:pPr>
              <a:buNone/>
            </a:pPr>
            <a:r>
              <a:rPr lang="ru-RU" dirty="0" smtClean="0"/>
              <a:t>людей </a:t>
            </a:r>
            <a:r>
              <a:rPr lang="ru-RU" dirty="0"/>
              <a:t>на духовные </a:t>
            </a:r>
            <a:r>
              <a:rPr lang="ru-RU" dirty="0" smtClean="0"/>
              <a:t>ценности</a:t>
            </a:r>
            <a:endParaRPr lang="ru-RU" dirty="0"/>
          </a:p>
        </p:txBody>
      </p:sp>
      <p:pic>
        <p:nvPicPr>
          <p:cNvPr id="18443" name="Picture 11" descr="0011-001-Risunok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851920" y="2204864"/>
            <a:ext cx="5039283" cy="3888432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8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84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84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/>
      <p:bldP spid="1844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4" name="Rectangle 10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C00000"/>
                </a:solidFill>
              </a:rPr>
              <a:t>Массовое сознание новой этики, развитие культуры и её </a:t>
            </a:r>
            <a:r>
              <a:rPr lang="ru-RU" sz="4000" dirty="0" err="1">
                <a:solidFill>
                  <a:srgbClr val="C00000"/>
                </a:solidFill>
              </a:rPr>
              <a:t>гуманизация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26635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36" name="Picture 12" descr="земля в руках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340768"/>
            <a:ext cx="8497888" cy="530066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>
                <a:solidFill>
                  <a:srgbClr val="C00000"/>
                </a:solidFill>
              </a:rPr>
              <a:t>Новый гуманизм должен включать в себя три основополагающих </a:t>
            </a:r>
            <a:r>
              <a:rPr lang="ru-RU" sz="4000" dirty="0" smtClean="0">
                <a:solidFill>
                  <a:srgbClr val="C00000"/>
                </a:solidFill>
              </a:rPr>
              <a:t>начала: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916832"/>
            <a:ext cx="8229600" cy="2664296"/>
          </a:xfrm>
        </p:spPr>
        <p:txBody>
          <a:bodyPr/>
          <a:lstStyle/>
          <a:p>
            <a:r>
              <a:rPr lang="ru-RU" dirty="0"/>
              <a:t>Чувство глобальности</a:t>
            </a:r>
          </a:p>
          <a:p>
            <a:r>
              <a:rPr lang="ru-RU" dirty="0"/>
              <a:t>Нетерпимость к насилию</a:t>
            </a:r>
          </a:p>
          <a:p>
            <a:r>
              <a:rPr lang="ru-RU" dirty="0"/>
              <a:t>Любовь к справедливости, протекающую из признания основных прав человека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59832" y="4437112"/>
            <a:ext cx="2133600" cy="21431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C00000"/>
                </a:solidFill>
              </a:rPr>
              <a:t>Переход к </a:t>
            </a:r>
            <a:r>
              <a:rPr lang="ru-RU" sz="4000" dirty="0" smtClean="0">
                <a:solidFill>
                  <a:srgbClr val="C00000"/>
                </a:solidFill>
              </a:rPr>
              <a:t>цивилизации</a:t>
            </a:r>
            <a:r>
              <a:rPr lang="ru-RU" sz="4000" dirty="0">
                <a:solidFill>
                  <a:srgbClr val="C00000"/>
                </a:solidFill>
              </a:rPr>
              <a:t>, построенной на новой системе ценностей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Идти к  единству, сохраняя самобытность культур,</a:t>
            </a:r>
          </a:p>
          <a:p>
            <a:pPr>
              <a:buNone/>
            </a:pPr>
            <a:r>
              <a:rPr lang="ru-RU" sz="2400" b="1" dirty="0" smtClean="0"/>
              <a:t>особенностей отдельных наций и народов</a:t>
            </a:r>
          </a:p>
          <a:p>
            <a:pPr marL="0">
              <a:spcBef>
                <a:spcPts val="0"/>
              </a:spcBef>
            </a:pPr>
            <a:r>
              <a:rPr lang="ru-RU" sz="2400" b="1" dirty="0" smtClean="0"/>
              <a:t>Общечеловеческие интересы  должны преобладать над частными экономическими и политическими выгодами отдельных стран, корпораций и партий.</a:t>
            </a:r>
          </a:p>
          <a:p>
            <a:endParaRPr lang="ru-RU" sz="2400" dirty="0"/>
          </a:p>
        </p:txBody>
      </p:sp>
      <p:pic>
        <p:nvPicPr>
          <p:cNvPr id="31748" name="Picture 4" descr="72471273_rebenok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3933056"/>
            <a:ext cx="3491879" cy="23060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" name="Picture 5" descr="137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3933056"/>
            <a:ext cx="3458926" cy="23079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Образ будущего мира: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Обновленное человечество  сформирует</a:t>
            </a:r>
          </a:p>
          <a:p>
            <a:pPr algn="ctr">
              <a:buNone/>
            </a:pPr>
            <a:r>
              <a:rPr lang="ru-RU" u="sng" dirty="0" smtClean="0"/>
              <a:t>новое мировоззрение</a:t>
            </a:r>
            <a:r>
              <a:rPr lang="ru-RU" dirty="0" smtClean="0"/>
              <a:t>: </a:t>
            </a:r>
          </a:p>
          <a:p>
            <a:r>
              <a:rPr lang="ru-RU" dirty="0" smtClean="0"/>
              <a:t>каждый человек осознает  себя </a:t>
            </a:r>
          </a:p>
          <a:p>
            <a:pPr>
              <a:buNone/>
            </a:pPr>
            <a:r>
              <a:rPr lang="ru-RU" dirty="0" smtClean="0"/>
              <a:t>частью глобального мира,</a:t>
            </a:r>
          </a:p>
          <a:p>
            <a:r>
              <a:rPr lang="ru-RU" dirty="0" smtClean="0"/>
              <a:t>придерживается идеи </a:t>
            </a:r>
            <a:r>
              <a:rPr lang="ru-RU" dirty="0" err="1" smtClean="0"/>
              <a:t>коэволюции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природы и общества.</a:t>
            </a:r>
          </a:p>
          <a:p>
            <a:r>
              <a:rPr lang="ru-RU" dirty="0" smtClean="0"/>
              <a:t> права человека, а также нетерпимость к</a:t>
            </a:r>
          </a:p>
          <a:p>
            <a:pPr>
              <a:buNone/>
            </a:pPr>
            <a:r>
              <a:rPr lang="ru-RU" dirty="0" smtClean="0"/>
              <a:t>насилию станут основными ценностями</a:t>
            </a:r>
          </a:p>
          <a:p>
            <a:pPr>
              <a:buNone/>
            </a:pPr>
            <a:r>
              <a:rPr lang="ru-RU" dirty="0" smtClean="0"/>
              <a:t>общества.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44625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rgbClr val="C00000"/>
                </a:solidFill>
              </a:rPr>
              <a:t>Для решения глобальных политических проблем необходимо: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528" y="1556792"/>
            <a:ext cx="7743825" cy="4896544"/>
          </a:xfrm>
        </p:spPr>
        <p:txBody>
          <a:bodyPr>
            <a:noAutofit/>
          </a:bodyPr>
          <a:lstStyle/>
          <a:p>
            <a:pPr marL="190500" indent="-190500" algn="l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</a:rPr>
              <a:t>П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</a:rPr>
              <a:t>редотвращение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</a:rPr>
              <a:t>мировой ядерной катастрофы, прекращение гонки вооружений, испытаний ядерного оружия;</a:t>
            </a:r>
          </a:p>
          <a:p>
            <a:pPr marL="190500" indent="-190500" algn="l">
              <a:lnSpc>
                <a:spcPct val="80000"/>
              </a:lnSpc>
              <a:buFont typeface="Wingdings" pitchFamily="2" charset="2"/>
              <a:buAutoNum type="arabicPeriod"/>
            </a:pPr>
            <a:endParaRPr lang="ru-RU" sz="1600" dirty="0">
              <a:solidFill>
                <a:schemeClr val="tx1"/>
              </a:solidFill>
              <a:latin typeface="Times New Roman" pitchFamily="18" charset="0"/>
            </a:endParaRPr>
          </a:p>
          <a:p>
            <a:pPr marL="190500" indent="-190500" algn="l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</a:rPr>
              <a:t>О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</a:rPr>
              <a:t>беспечение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</a:rPr>
              <a:t>международного сотрудничества и партнерства в экономической, политической, экологической, духовно-культурной и других областях;</a:t>
            </a:r>
          </a:p>
          <a:p>
            <a:pPr marL="190500" indent="-190500" algn="l">
              <a:lnSpc>
                <a:spcPct val="80000"/>
              </a:lnSpc>
              <a:buFont typeface="Wingdings" pitchFamily="2" charset="2"/>
              <a:buAutoNum type="arabicPeriod"/>
            </a:pPr>
            <a:endParaRPr lang="ru-RU" sz="1600" dirty="0">
              <a:solidFill>
                <a:schemeClr val="tx1"/>
              </a:solidFill>
              <a:latin typeface="Times New Roman" pitchFamily="18" charset="0"/>
            </a:endParaRPr>
          </a:p>
          <a:p>
            <a:pPr marL="190500" indent="-190500" algn="l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</a:rPr>
              <a:t>П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</a:rPr>
              <a:t>реодоление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</a:rPr>
              <a:t>разрыва в уровне экономического роста между государствами развитыми и развивающимися;</a:t>
            </a:r>
          </a:p>
          <a:p>
            <a:pPr marL="190500" indent="-190500" algn="l">
              <a:lnSpc>
                <a:spcPct val="80000"/>
              </a:lnSpc>
              <a:buFont typeface="Wingdings" pitchFamily="2" charset="2"/>
              <a:buAutoNum type="arabicPeriod"/>
            </a:pPr>
            <a:endParaRPr lang="ru-RU" sz="1600" dirty="0">
              <a:solidFill>
                <a:schemeClr val="tx1"/>
              </a:solidFill>
              <a:latin typeface="Times New Roman" pitchFamily="18" charset="0"/>
            </a:endParaRPr>
          </a:p>
          <a:p>
            <a:pPr marL="190500" indent="-190500" algn="l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</a:rPr>
              <a:t>Л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</a:rPr>
              <a:t>иквидация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</a:rPr>
              <a:t>или уменьшение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</a:rPr>
              <a:t>энергосырьевого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</a:rPr>
              <a:t>, продовольственного, демографического кризиса, соблюдение требований экологии, совместное освоение космического пространства и т.д., т.е. создание условий выживания и нормального существования, относящихся к взаимоотношениям человека и среды обитания;</a:t>
            </a:r>
          </a:p>
          <a:p>
            <a:pPr marL="190500" indent="-190500" algn="l">
              <a:lnSpc>
                <a:spcPct val="80000"/>
              </a:lnSpc>
              <a:buFont typeface="Wingdings" pitchFamily="2" charset="2"/>
              <a:buAutoNum type="arabicPeriod"/>
            </a:pPr>
            <a:endParaRPr lang="ru-RU" sz="1600" dirty="0">
              <a:solidFill>
                <a:schemeClr val="tx1"/>
              </a:solidFill>
              <a:latin typeface="Times New Roman" pitchFamily="18" charset="0"/>
            </a:endParaRPr>
          </a:p>
          <a:p>
            <a:pPr marL="190500" indent="-190500" algn="l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</a:rPr>
              <a:t>И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</a:rPr>
              <a:t>спользование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</a:rPr>
              <a:t>достижений научно-технического прогресса для совершенствования систем здравоохранения и просвещения, социального и духовного развития личности и т.д.;</a:t>
            </a:r>
          </a:p>
          <a:p>
            <a:pPr marL="190500" indent="-190500" algn="l">
              <a:lnSpc>
                <a:spcPct val="80000"/>
              </a:lnSpc>
              <a:buFont typeface="Wingdings" pitchFamily="2" charset="2"/>
              <a:buAutoNum type="arabicPeriod"/>
            </a:pPr>
            <a:endParaRPr lang="ru-RU" sz="1600" dirty="0">
              <a:solidFill>
                <a:schemeClr val="tx1"/>
              </a:solidFill>
              <a:latin typeface="Times New Roman" pitchFamily="18" charset="0"/>
            </a:endParaRPr>
          </a:p>
          <a:p>
            <a:pPr marL="190500" indent="-190500" algn="l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</a:rPr>
              <a:t>М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</a:rPr>
              <a:t>еждународное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</a:rPr>
              <a:t>сотрудничество в борьбе с терроризмом, наркобизнесом, попытками преступников скрыться от правосудия за рубежом, сбытом похищенного или 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</a:rPr>
              <a:t>«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</a:rPr>
              <a:t>отмыванием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</a:rPr>
              <a:t>»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</a:rPr>
              <a:t>преступных доходов за границей, незаконным оборотом наркотиков, культурных ценностей и оружия и т.д.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072437" cy="114300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C00000"/>
                </a:solidFill>
              </a:rPr>
              <a:t>Общемировое государство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124744"/>
            <a:ext cx="3671887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 i="1" dirty="0"/>
              <a:t>Мировое правительство</a:t>
            </a:r>
            <a:r>
              <a:rPr lang="ru-RU" dirty="0"/>
              <a:t> — концепция единой политической власти над всем человечеством.</a:t>
            </a:r>
          </a:p>
        </p:txBody>
      </p:sp>
      <p:pic>
        <p:nvPicPr>
          <p:cNvPr id="72708" name="Picture 4" descr="haend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4869160"/>
            <a:ext cx="1728192" cy="18069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2709" name="Picture 5" descr="3230047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056" y="1196752"/>
            <a:ext cx="3096344" cy="30963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2710" name="Picture 6" descr="15792508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6056" y="4581128"/>
            <a:ext cx="3292475" cy="18557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  <p:bldP spid="7270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60425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Будущее с мировым правительством</a:t>
            </a:r>
            <a:r>
              <a:rPr lang="ru-RU" dirty="0"/>
              <a:t>: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95936" y="980728"/>
            <a:ext cx="4896544" cy="4114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</a:rPr>
              <a:t>Продолжительность жизни людей </a:t>
            </a:r>
            <a:r>
              <a:rPr lang="ru-RU" sz="2000" dirty="0" smtClean="0">
                <a:latin typeface="Times New Roman" pitchFamily="18" charset="0"/>
              </a:rPr>
              <a:t>увеличится </a:t>
            </a:r>
            <a:r>
              <a:rPr lang="ru-RU" sz="2000" dirty="0">
                <a:latin typeface="Times New Roman" pitchFamily="18" charset="0"/>
              </a:rPr>
              <a:t>до 130 лет. </a:t>
            </a:r>
            <a:r>
              <a:rPr lang="ru-RU" sz="2000" dirty="0" smtClean="0">
                <a:latin typeface="Times New Roman" pitchFamily="18" charset="0"/>
              </a:rPr>
              <a:t> Люди </a:t>
            </a:r>
            <a:r>
              <a:rPr lang="ru-RU" sz="2000" dirty="0">
                <a:latin typeface="Times New Roman" pitchFamily="18" charset="0"/>
              </a:rPr>
              <a:t>смогут полноценно трудиться до 90 лет.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</a:rPr>
              <a:t> Границы между государствами перестанут существовать. 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</a:rPr>
              <a:t>Будет сформирован один язык межнационального общения, но каждое государство сохранит свои национальные языки и культуру. 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</a:rPr>
              <a:t>Все люди будут иметь мировое гражданство. </a:t>
            </a:r>
            <a:r>
              <a:rPr lang="ru-RU" sz="2000" dirty="0" smtClean="0">
                <a:latin typeface="Times New Roman" pitchFamily="18" charset="0"/>
              </a:rPr>
              <a:t> Любой </a:t>
            </a:r>
            <a:r>
              <a:rPr lang="ru-RU" sz="2000" dirty="0">
                <a:latin typeface="Times New Roman" pitchFamily="18" charset="0"/>
              </a:rPr>
              <a:t>человек на Земле сможет жить там, где захочет. </a:t>
            </a:r>
            <a:r>
              <a:rPr lang="ru-RU" sz="2000" dirty="0" smtClean="0">
                <a:latin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</a:rPr>
              <a:t>Практически все государства станут многонациональными. </a:t>
            </a:r>
            <a:endParaRPr lang="ru-RU" sz="20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</a:rPr>
              <a:t>Люди </a:t>
            </a:r>
            <a:r>
              <a:rPr lang="ru-RU" sz="2000" dirty="0">
                <a:latin typeface="Times New Roman" pitchFamily="18" charset="0"/>
              </a:rPr>
              <a:t>изобретут новые виды топлива и поселятся на Марсе. 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</a:rPr>
              <a:t>Будут созданы единые вооруженные силы, которые будут предназначены для борьбы с террористами, националистами и другими противниками мирного и благополучного мирового порядка.</a:t>
            </a:r>
          </a:p>
        </p:txBody>
      </p:sp>
      <p:pic>
        <p:nvPicPr>
          <p:cNvPr id="73732" name="Picture 4" descr="800px-Internal_view_of_the_Stanford_toru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124744"/>
            <a:ext cx="3159125" cy="23495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3734" name="Picture 6" descr="11_podborka_9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3861048"/>
            <a:ext cx="3121025" cy="24765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3733" name="Picture 5" descr="100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67744" y="2924944"/>
            <a:ext cx="1655762" cy="15509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971550" y="549275"/>
            <a:ext cx="7429500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Возможные пути перехода к цивилизации,</a:t>
            </a: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1187450" y="3213100"/>
            <a:ext cx="7429500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успешно справиться с глобальными проблемами</a:t>
            </a:r>
          </a:p>
        </p:txBody>
      </p:sp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2843213" y="2349500"/>
            <a:ext cx="3311525" cy="474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способной</a:t>
            </a:r>
          </a:p>
        </p:txBody>
      </p:sp>
      <p:pic>
        <p:nvPicPr>
          <p:cNvPr id="2057" name="il_fi" descr="pictur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813" y="4724400"/>
            <a:ext cx="5832475" cy="15128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4" grpId="0" animBg="1"/>
      <p:bldP spid="205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>
                <a:solidFill>
                  <a:srgbClr val="C00000"/>
                </a:solidFill>
              </a:rPr>
              <a:t>Основные условия спасения от катастрофы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132856"/>
            <a:ext cx="8229600" cy="3341688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buFontTx/>
              <a:buAutoNum type="arabicPeriod"/>
            </a:pPr>
            <a:r>
              <a:rPr lang="ru-RU" sz="2600" b="1" dirty="0"/>
              <a:t>Восстановление глобального топливно-энергетического и зависимого от него материально-сырьевого баланса.</a:t>
            </a:r>
          </a:p>
          <a:p>
            <a:pPr marL="609600" indent="-609600">
              <a:buFontTx/>
              <a:buAutoNum type="arabicPeriod"/>
            </a:pPr>
            <a:r>
              <a:rPr lang="ru-RU" sz="2600" b="1" dirty="0"/>
              <a:t>Гуманность должна быть поставлена во главу угла системы ценностей.</a:t>
            </a:r>
          </a:p>
          <a:p>
            <a:pPr marL="609600" indent="-609600">
              <a:buFontTx/>
              <a:buAutoNum type="arabicPeriod"/>
            </a:pPr>
            <a:r>
              <a:rPr lang="ru-RU" sz="2600" b="1" dirty="0"/>
              <a:t>Восстановление глобального демографического баланса, нормализация воспроизводства поколений.</a:t>
            </a:r>
          </a:p>
          <a:p>
            <a:pPr marL="609600" indent="-609600">
              <a:buFontTx/>
              <a:buAutoNum type="arabicPeriod"/>
            </a:pPr>
            <a:r>
              <a:rPr lang="ru-RU" sz="2600" b="1" dirty="0"/>
              <a:t>Восстановление глобального экологического баланса.</a:t>
            </a:r>
          </a:p>
          <a:p>
            <a:pPr marL="609600" indent="-609600">
              <a:buFontTx/>
              <a:buAutoNum type="arabicPeriod"/>
            </a:pPr>
            <a:r>
              <a:rPr lang="ru-RU" sz="2600" b="1" dirty="0"/>
              <a:t>Необходимость всеобщего и полного разоружения.</a:t>
            </a:r>
          </a:p>
          <a:p>
            <a:pPr marL="609600" indent="-609600">
              <a:buFontTx/>
              <a:buAutoNum type="arabicPeriod"/>
            </a:pPr>
            <a:endParaRPr lang="ru-RU" sz="2000" b="1" dirty="0"/>
          </a:p>
          <a:p>
            <a:pPr marL="609600" indent="-609600">
              <a:buFontTx/>
              <a:buAutoNum type="arabicPeriod"/>
            </a:pPr>
            <a:endParaRPr lang="ru-RU" sz="2000" b="1" dirty="0"/>
          </a:p>
          <a:p>
            <a:pPr marL="609600" indent="-609600">
              <a:buFontTx/>
              <a:buAutoNum type="arabicPeriod"/>
            </a:pP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332656"/>
            <a:ext cx="8640960" cy="5832648"/>
          </a:xfrm>
        </p:spPr>
        <p:txBody>
          <a:bodyPr>
            <a:normAutofit/>
          </a:bodyPr>
          <a:lstStyle/>
          <a:p>
            <a:pPr algn="ctr"/>
            <a:r>
              <a:rPr lang="ru-RU" sz="5800" b="1" dirty="0" smtClean="0">
                <a:solidFill>
                  <a:schemeClr val="accent3">
                    <a:lumMod val="50000"/>
                  </a:schemeClr>
                </a:solidFill>
              </a:rPr>
              <a:t>…Земля </a:t>
            </a:r>
            <a:r>
              <a:rPr lang="ru-RU" sz="5800" b="1" dirty="0">
                <a:solidFill>
                  <a:schemeClr val="accent3">
                    <a:lumMod val="50000"/>
                  </a:schemeClr>
                </a:solidFill>
              </a:rPr>
              <a:t>не досталась нам в наследство от родителей, </a:t>
            </a:r>
            <a:endParaRPr lang="ru-RU" sz="5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5800" b="1" dirty="0" smtClean="0">
                <a:solidFill>
                  <a:schemeClr val="accent3">
                    <a:lumMod val="50000"/>
                  </a:schemeClr>
                </a:solidFill>
              </a:rPr>
              <a:t>Землю нам одолжили </a:t>
            </a:r>
            <a:r>
              <a:rPr lang="ru-RU" sz="5800" b="1" dirty="0">
                <a:solidFill>
                  <a:schemeClr val="accent3">
                    <a:lumMod val="50000"/>
                  </a:schemeClr>
                </a:solidFill>
              </a:rPr>
              <a:t>на время наши </a:t>
            </a:r>
            <a:r>
              <a:rPr lang="ru-RU" sz="5800" b="1" dirty="0" smtClean="0">
                <a:solidFill>
                  <a:schemeClr val="accent3">
                    <a:lumMod val="50000"/>
                  </a:schemeClr>
                </a:solidFill>
              </a:rPr>
              <a:t>дети…</a:t>
            </a:r>
            <a:endParaRPr lang="ru-RU" sz="58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>
                <a:solidFill>
                  <a:srgbClr val="C00000"/>
                </a:solidFill>
              </a:rPr>
              <a:t>Важнейшие качественные показатели такой цивилизации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0" y="1412875"/>
          <a:ext cx="9144000" cy="5445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Graphic spid="5" grpId="1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0"/>
            <a:ext cx="8229600" cy="922337"/>
          </a:xfrm>
        </p:spPr>
        <p:txBody>
          <a:bodyPr>
            <a:noAutofit/>
          </a:bodyPr>
          <a:lstStyle/>
          <a:p>
            <a:r>
              <a:rPr lang="ru-RU" sz="6000" dirty="0">
                <a:solidFill>
                  <a:srgbClr val="C00000"/>
                </a:solidFill>
              </a:rPr>
              <a:t>Образ будущего</a:t>
            </a:r>
          </a:p>
        </p:txBody>
      </p:sp>
      <p:pic>
        <p:nvPicPr>
          <p:cNvPr id="11268" name="il_fi" descr="29215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980728"/>
            <a:ext cx="2520280" cy="193147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1270" name="Picture 6" descr="1301220920_vel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088" y="1268760"/>
            <a:ext cx="3143250" cy="20955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1272" name="Picture 8" descr="204_large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36096" y="4059070"/>
            <a:ext cx="3449960" cy="25874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1274" name="Picture 10" descr="light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43808" y="2564904"/>
            <a:ext cx="2667000" cy="16573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" name="il_fi" descr="home_photo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1520" y="4005064"/>
            <a:ext cx="3563888" cy="267291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 rot="2762159">
            <a:off x="971600" y="1484784"/>
            <a:ext cx="1224136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7737569">
            <a:off x="994535" y="1491892"/>
            <a:ext cx="1155878" cy="5519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9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5" name="Organization Chart 7"/>
          <p:cNvGraphicFramePr>
            <a:graphicFrameLocks/>
          </p:cNvGraphicFramePr>
          <p:nvPr>
            <p:ph/>
          </p:nvPr>
        </p:nvGraphicFramePr>
        <p:xfrm>
          <a:off x="250825" y="0"/>
          <a:ext cx="8497888" cy="6858000"/>
        </p:xfrm>
        <a:graphic>
          <a:graphicData uri="http://schemas.openxmlformats.org/drawingml/2006/compatibility">
            <com:legacyDrawing xmlns:com="http://schemas.openxmlformats.org/drawingml/2006/compatibility" spid="_x0000_s205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1229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1520" y="260647"/>
            <a:ext cx="2304256" cy="199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876256" y="188640"/>
            <a:ext cx="2016224" cy="201118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«</a:t>
            </a:r>
            <a:r>
              <a:rPr lang="ru-RU" dirty="0">
                <a:solidFill>
                  <a:srgbClr val="C00000"/>
                </a:solidFill>
              </a:rPr>
              <a:t>Каждый из вас должен выполнить свое дело на земле, и у вас есть талант, необходимый для того, чтобы сделать это как можно </a:t>
            </a:r>
            <a:r>
              <a:rPr lang="ru-RU" dirty="0" smtClean="0">
                <a:solidFill>
                  <a:srgbClr val="C00000"/>
                </a:solidFill>
              </a:rPr>
              <a:t>лучше.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Найдите </a:t>
            </a:r>
            <a:r>
              <a:rPr lang="ru-RU" dirty="0">
                <a:solidFill>
                  <a:srgbClr val="C00000"/>
                </a:solidFill>
              </a:rPr>
              <a:t>свое дело, откройте в себе талант, и ваша жизнь обретет </a:t>
            </a:r>
            <a:r>
              <a:rPr lang="ru-RU" dirty="0" smtClean="0">
                <a:solidFill>
                  <a:srgbClr val="C00000"/>
                </a:solidFill>
              </a:rPr>
              <a:t>смысл.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Не </a:t>
            </a:r>
            <a:r>
              <a:rPr lang="ru-RU" dirty="0">
                <a:solidFill>
                  <a:srgbClr val="C00000"/>
                </a:solidFill>
              </a:rPr>
              <a:t>бывает людей, лишенных таланта. 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Жизнь</a:t>
            </a:r>
            <a:r>
              <a:rPr lang="ru-RU" dirty="0">
                <a:solidFill>
                  <a:srgbClr val="C00000"/>
                </a:solidFill>
              </a:rPr>
              <a:t>, в которой талант не был востребован, потрачена напрасно» 											             </a:t>
            </a:r>
            <a:r>
              <a:rPr lang="ru-RU" dirty="0" smtClean="0">
                <a:solidFill>
                  <a:srgbClr val="C00000"/>
                </a:solidFill>
              </a:rPr>
              <a:t>			Б</a:t>
            </a:r>
            <a:r>
              <a:rPr lang="ru-RU" dirty="0">
                <a:solidFill>
                  <a:srgbClr val="C00000"/>
                </a:solidFill>
              </a:rPr>
              <a:t>. </a:t>
            </a:r>
            <a:r>
              <a:rPr lang="ru-RU" dirty="0" err="1">
                <a:solidFill>
                  <a:srgbClr val="C00000"/>
                </a:solidFill>
              </a:rPr>
              <a:t>Вербер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319578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На вопрос: </a:t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«Можно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ли увидеть будущее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?»</a:t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 - следует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отвечать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«Скорее всего, нет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».</a:t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Но ничто не мешает нам придумать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его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прямо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сейчас. 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31640" y="3212976"/>
            <a:ext cx="6400800" cy="3312368"/>
          </a:xfrm>
        </p:spPr>
        <p:txBody>
          <a:bodyPr>
            <a:noAutofit/>
          </a:bodyPr>
          <a:lstStyle/>
          <a:p>
            <a:r>
              <a:rPr lang="ru-RU" sz="4400" b="1" u="sng" dirty="0" smtClean="0">
                <a:solidFill>
                  <a:srgbClr val="FFC000"/>
                </a:solidFill>
              </a:rPr>
              <a:t>Задача на урок:</a:t>
            </a:r>
          </a:p>
          <a:p>
            <a:r>
              <a:rPr lang="ru-RU" sz="4000" b="1" dirty="0" smtClean="0">
                <a:solidFill>
                  <a:srgbClr val="FFC000"/>
                </a:solidFill>
              </a:rPr>
              <a:t> </a:t>
            </a:r>
            <a:r>
              <a:rPr lang="ru-RU" sz="3600" b="1" dirty="0">
                <a:solidFill>
                  <a:srgbClr val="D09E00"/>
                </a:solidFill>
              </a:rPr>
              <a:t>П</a:t>
            </a:r>
            <a:r>
              <a:rPr lang="ru-RU" sz="3600" b="1" dirty="0" smtClean="0">
                <a:solidFill>
                  <a:srgbClr val="D09E00"/>
                </a:solidFill>
              </a:rPr>
              <a:t>редставить </a:t>
            </a:r>
            <a:r>
              <a:rPr lang="ru-RU" sz="3600" b="1" dirty="0">
                <a:solidFill>
                  <a:srgbClr val="D09E00"/>
                </a:solidFill>
              </a:rPr>
              <a:t>себе образ счастливого будущего</a:t>
            </a:r>
            <a:r>
              <a:rPr lang="ru-RU" sz="3600" b="1" dirty="0" smtClean="0">
                <a:solidFill>
                  <a:srgbClr val="D09E00"/>
                </a:solidFill>
              </a:rPr>
              <a:t>,</a:t>
            </a:r>
          </a:p>
          <a:p>
            <a:r>
              <a:rPr lang="ru-RU" sz="3600" b="1" dirty="0" smtClean="0">
                <a:solidFill>
                  <a:srgbClr val="D09E00"/>
                </a:solidFill>
              </a:rPr>
              <a:t> </a:t>
            </a:r>
            <a:r>
              <a:rPr lang="ru-RU" sz="3600" b="1" dirty="0">
                <a:solidFill>
                  <a:srgbClr val="D09E00"/>
                </a:solidFill>
              </a:rPr>
              <a:t>в котором будут жить наши дети и внуки</a:t>
            </a:r>
            <a:endParaRPr lang="ru-RU" sz="3600" b="1" dirty="0" smtClean="0">
              <a:solidFill>
                <a:srgbClr val="D09E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Назовите характерные черты современного мира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4797152"/>
            <a:ext cx="2604063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2" y="1628800"/>
            <a:ext cx="1949202" cy="2697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08104" y="4509120"/>
            <a:ext cx="3361556" cy="2084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31840" y="2924944"/>
            <a:ext cx="1714500" cy="171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652120" y="1628800"/>
            <a:ext cx="2813298" cy="2576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131840" y="4869160"/>
            <a:ext cx="2240458" cy="1501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771800" y="2060848"/>
            <a:ext cx="2333625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 rot="19849172">
            <a:off x="3200063" y="2391944"/>
            <a:ext cx="1370067" cy="45719"/>
          </a:xfrm>
          <a:prstGeom prst="rect">
            <a:avLst/>
          </a:prstGeom>
          <a:solidFill>
            <a:srgbClr val="FFC00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12419722">
            <a:off x="3279615" y="2385916"/>
            <a:ext cx="1443251" cy="45719"/>
          </a:xfrm>
          <a:prstGeom prst="rect">
            <a:avLst/>
          </a:prstGeom>
          <a:solidFill>
            <a:srgbClr val="FFC00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Что такое глобальные проблемы?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3768" y="1556792"/>
            <a:ext cx="41529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/>
          <a:srcRect t="6837"/>
          <a:stretch>
            <a:fillRect/>
          </a:stretch>
        </p:blipFill>
        <p:spPr bwMode="auto">
          <a:xfrm>
            <a:off x="1115616" y="1484784"/>
            <a:ext cx="6481381" cy="4528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Каковы причины появления глобальных проблем?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1556792"/>
            <a:ext cx="2200275" cy="2724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95936" y="1700808"/>
            <a:ext cx="3389362" cy="2318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15616" y="4437112"/>
            <a:ext cx="3145532" cy="2097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016" y="4365104"/>
            <a:ext cx="2533650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Как можно классифицировать глобальные проблемы?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9"/>
          <p:cNvGraphicFramePr>
            <a:graphicFrameLocks noGrp="1"/>
          </p:cNvGraphicFramePr>
          <p:nvPr>
            <p:ph idx="1"/>
          </p:nvPr>
        </p:nvGraphicFramePr>
        <p:xfrm>
          <a:off x="251520" y="1340768"/>
          <a:ext cx="8589640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Какими общими чертами обладают все глобальные проблемы?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525963"/>
          </a:xfrm>
        </p:spPr>
        <p:txBody>
          <a:bodyPr/>
          <a:lstStyle/>
          <a:p>
            <a:r>
              <a:rPr lang="ru-RU" sz="3600" dirty="0"/>
              <a:t>Н</a:t>
            </a:r>
            <a:r>
              <a:rPr lang="ru-RU" sz="3600" dirty="0" smtClean="0"/>
              <a:t>осят </a:t>
            </a:r>
            <a:r>
              <a:rPr lang="ru-RU" sz="3600" dirty="0"/>
              <a:t>планетарный характер;</a:t>
            </a:r>
          </a:p>
          <a:p>
            <a:r>
              <a:rPr lang="ru-RU" sz="3600" dirty="0"/>
              <a:t>У</a:t>
            </a:r>
            <a:r>
              <a:rPr lang="ru-RU" sz="3600" dirty="0" smtClean="0"/>
              <a:t>грожают </a:t>
            </a:r>
            <a:r>
              <a:rPr lang="ru-RU" sz="3600" dirty="0"/>
              <a:t>катастрофой всему человечеству;</a:t>
            </a:r>
          </a:p>
          <a:p>
            <a:r>
              <a:rPr lang="ru-RU" sz="3600" dirty="0"/>
              <a:t>Т</a:t>
            </a:r>
            <a:r>
              <a:rPr lang="ru-RU" sz="3600" dirty="0" smtClean="0"/>
              <a:t>ребуют </a:t>
            </a:r>
            <a:r>
              <a:rPr lang="ru-RU" sz="3600" dirty="0"/>
              <a:t>коллективных усилий всего человечества для их решения.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008000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AAC0AA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008000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AAC0AA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olormaster">
  <a:themeElements>
    <a:clrScheme name="">
      <a:dk1>
        <a:srgbClr val="000000"/>
      </a:dk1>
      <a:lt1>
        <a:srgbClr val="669900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B8CAAA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669900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B8CAAA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colormaster">
  <a:themeElements>
    <a:clrScheme name="">
      <a:dk1>
        <a:srgbClr val="000000"/>
      </a:dk1>
      <a:lt1>
        <a:srgbClr val="669900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B8CAAA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colormaster">
  <a:themeElements>
    <a:clrScheme name="">
      <a:dk1>
        <a:srgbClr val="000000"/>
      </a:dk1>
      <a:lt1>
        <a:srgbClr val="0000CC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AAAAE2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colormaster">
  <a:themeElements>
    <a:clrScheme name="">
      <a:dk1>
        <a:srgbClr val="000000"/>
      </a:dk1>
      <a:lt1>
        <a:srgbClr val="0000CC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AAAAE2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colormaster">
  <a:themeElements>
    <a:clrScheme name="">
      <a:dk1>
        <a:srgbClr val="000000"/>
      </a:dk1>
      <a:lt1>
        <a:srgbClr val="0000CC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AAAAE2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005</Template>
  <TotalTime>600</TotalTime>
  <Words>1009</Words>
  <Application>Microsoft Office PowerPoint</Application>
  <PresentationFormat>Экран (4:3)</PresentationFormat>
  <Paragraphs>203</Paragraphs>
  <Slides>34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34</vt:i4>
      </vt:variant>
    </vt:vector>
  </HeadingPairs>
  <TitlesOfParts>
    <vt:vector size="43" baseType="lpstr"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Тема Office</vt:lpstr>
      <vt:lpstr>Слайд 1</vt:lpstr>
      <vt:lpstr>Слайд 2</vt:lpstr>
      <vt:lpstr>Слайд 3</vt:lpstr>
      <vt:lpstr>На вопрос:  «Можно ли увидеть будущее?»  - следует отвечать:  «Скорее всего, нет».  Но ничто не мешает нам придумать  его прямо сейчас.   </vt:lpstr>
      <vt:lpstr>Назовите характерные черты современного мира</vt:lpstr>
      <vt:lpstr>Что такое глобальные проблемы?</vt:lpstr>
      <vt:lpstr>Каковы причины появления глобальных проблем?</vt:lpstr>
      <vt:lpstr>Как можно классифицировать глобальные проблемы?</vt:lpstr>
      <vt:lpstr>Какими общими чертами обладают все глобальные проблемы?</vt:lpstr>
      <vt:lpstr>Сценарии дальнейшего  развития человечества: </vt:lpstr>
      <vt:lpstr>ГЛОБАЛЬНЫЕ ПРОБЛЕМЫ ЭКОНОМИКИ</vt:lpstr>
      <vt:lpstr>Глобальные социально-экономические проблемы</vt:lpstr>
      <vt:lpstr>РЕСУРСОСБЕРЕЖЕНИЕ</vt:lpstr>
      <vt:lpstr>АЛЬТЕРНАТИВНЫЕ ИСТОЧНИКИ ЭНЕРГИИ</vt:lpstr>
      <vt:lpstr>КОНЦЕПЦИЯ УСТОЙЧИВОГО РАЗВИТИЯ</vt:lpstr>
      <vt:lpstr>ОБРАЗ БУДУЩЕГО МИРА</vt:lpstr>
      <vt:lpstr>Стратегии природоохранительной деятельности:</vt:lpstr>
      <vt:lpstr>Образ экологического будущего</vt:lpstr>
      <vt:lpstr>Духовно-нравственные  проблемы будущего</vt:lpstr>
      <vt:lpstr>Идеология потребительства  – духовно-нравственная основа появления глобальных проблем</vt:lpstr>
      <vt:lpstr>Массовое сознание новой этики, развитие культуры и её гуманизация</vt:lpstr>
      <vt:lpstr>Новый гуманизм должен включать в себя три основополагающих начала:</vt:lpstr>
      <vt:lpstr>Переход к цивилизации, построенной на новой системе ценностей</vt:lpstr>
      <vt:lpstr>Образ будущего мира:</vt:lpstr>
      <vt:lpstr>Для решения глобальных политических проблем необходимо:</vt:lpstr>
      <vt:lpstr>Общемировое государство</vt:lpstr>
      <vt:lpstr>Будущее с мировым правительством:</vt:lpstr>
      <vt:lpstr>Слайд 28</vt:lpstr>
      <vt:lpstr>Основные условия спасения от катастрофы</vt:lpstr>
      <vt:lpstr>Важнейшие качественные показатели такой цивилизации</vt:lpstr>
      <vt:lpstr>Образ будущего</vt:lpstr>
      <vt:lpstr>Слайд 32</vt:lpstr>
      <vt:lpstr>Слайд 33</vt:lpstr>
      <vt:lpstr>Слайд 34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Взгляд в будущее</dc:title>
  <dc:creator>Виктория</dc:creator>
  <cp:lastModifiedBy>Roman</cp:lastModifiedBy>
  <cp:revision>90</cp:revision>
  <dcterms:created xsi:type="dcterms:W3CDTF">2011-04-24T12:00:12Z</dcterms:created>
  <dcterms:modified xsi:type="dcterms:W3CDTF">2012-04-13T22:10:58Z</dcterms:modified>
</cp:coreProperties>
</file>