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6" r:id="rId4"/>
    <p:sldId id="258" r:id="rId5"/>
    <p:sldId id="257" r:id="rId6"/>
    <p:sldId id="265" r:id="rId7"/>
    <p:sldId id="263" r:id="rId8"/>
    <p:sldId id="262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лина" initials="А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9AD690-9EF4-4445-A618-01F8080AA1B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52DA03-EA9C-4620-B1E4-B8EA423898D6}">
      <dgm:prSet phldrT="[Текст]" custT="1"/>
      <dgm:spPr/>
      <dgm:t>
        <a:bodyPr/>
        <a:lstStyle/>
        <a:p>
          <a:r>
            <a:rPr lang="ru-RU" sz="2400" dirty="0" smtClean="0"/>
            <a:t>князь</a:t>
          </a:r>
          <a:endParaRPr lang="ru-RU" sz="2400" dirty="0"/>
        </a:p>
      </dgm:t>
    </dgm:pt>
    <dgm:pt modelId="{1019412D-2791-403D-9712-FF17D024E684}" type="parTrans" cxnId="{4C8951C3-58E6-45C1-B9AA-8645852081F2}">
      <dgm:prSet/>
      <dgm:spPr/>
      <dgm:t>
        <a:bodyPr/>
        <a:lstStyle/>
        <a:p>
          <a:endParaRPr lang="ru-RU"/>
        </a:p>
      </dgm:t>
    </dgm:pt>
    <dgm:pt modelId="{5C9944F4-B9C7-4BF7-8B72-907E4DC1FA06}" type="sibTrans" cxnId="{4C8951C3-58E6-45C1-B9AA-8645852081F2}">
      <dgm:prSet/>
      <dgm:spPr/>
      <dgm:t>
        <a:bodyPr/>
        <a:lstStyle/>
        <a:p>
          <a:endParaRPr lang="ru-RU"/>
        </a:p>
      </dgm:t>
    </dgm:pt>
    <dgm:pt modelId="{E6E5A505-97C3-41A9-B33D-38983603CD8B}">
      <dgm:prSet phldrT="[Текст]" custT="1"/>
      <dgm:spPr/>
      <dgm:t>
        <a:bodyPr/>
        <a:lstStyle/>
        <a:p>
          <a:r>
            <a:rPr lang="ru-RU" sz="2000" dirty="0" smtClean="0"/>
            <a:t>воевода</a:t>
          </a:r>
          <a:endParaRPr lang="ru-RU" sz="2000" dirty="0"/>
        </a:p>
      </dgm:t>
    </dgm:pt>
    <dgm:pt modelId="{7C5C7525-71AE-4E7F-BCCB-3C654A948E6D}" type="parTrans" cxnId="{1859814C-1E70-47CB-B28A-D6247D1E7F3C}">
      <dgm:prSet/>
      <dgm:spPr/>
      <dgm:t>
        <a:bodyPr/>
        <a:lstStyle/>
        <a:p>
          <a:endParaRPr lang="ru-RU"/>
        </a:p>
      </dgm:t>
    </dgm:pt>
    <dgm:pt modelId="{269C424B-B2C5-4403-A94C-DE0CA7438E2B}" type="sibTrans" cxnId="{1859814C-1E70-47CB-B28A-D6247D1E7F3C}">
      <dgm:prSet/>
      <dgm:spPr/>
      <dgm:t>
        <a:bodyPr/>
        <a:lstStyle/>
        <a:p>
          <a:endParaRPr lang="ru-RU"/>
        </a:p>
      </dgm:t>
    </dgm:pt>
    <dgm:pt modelId="{B42683F6-F9AA-44B9-9811-A01B016BDC76}">
      <dgm:prSet phldrT="[Текст]" custT="1"/>
      <dgm:spPr/>
      <dgm:t>
        <a:bodyPr/>
        <a:lstStyle/>
        <a:p>
          <a:r>
            <a:rPr lang="ru-RU" sz="1800" dirty="0" smtClean="0"/>
            <a:t>Смерды</a:t>
          </a:r>
        </a:p>
        <a:p>
          <a:r>
            <a:rPr lang="ru-RU" sz="1800" dirty="0" smtClean="0"/>
            <a:t>мужи</a:t>
          </a:r>
          <a:endParaRPr lang="ru-RU" sz="1800" dirty="0"/>
        </a:p>
      </dgm:t>
    </dgm:pt>
    <dgm:pt modelId="{626E85B7-4D49-4A19-97F4-9E103FD43FC5}" type="parTrans" cxnId="{3B286F6A-93E3-4189-9FA7-BDB0B35371CF}">
      <dgm:prSet/>
      <dgm:spPr/>
      <dgm:t>
        <a:bodyPr/>
        <a:lstStyle/>
        <a:p>
          <a:endParaRPr lang="ru-RU"/>
        </a:p>
      </dgm:t>
    </dgm:pt>
    <dgm:pt modelId="{5149AA2D-C66B-4904-8EB6-7F2E703135F0}" type="sibTrans" cxnId="{3B286F6A-93E3-4189-9FA7-BDB0B35371CF}">
      <dgm:prSet/>
      <dgm:spPr/>
      <dgm:t>
        <a:bodyPr/>
        <a:lstStyle/>
        <a:p>
          <a:endParaRPr lang="ru-RU"/>
        </a:p>
      </dgm:t>
    </dgm:pt>
    <dgm:pt modelId="{06A24E42-9044-4A86-B684-D5CE78959A47}">
      <dgm:prSet phldrT="[Текст]" custT="1"/>
      <dgm:spPr/>
      <dgm:t>
        <a:bodyPr/>
        <a:lstStyle/>
        <a:p>
          <a:r>
            <a:rPr lang="ru-RU" sz="2000" dirty="0" smtClean="0"/>
            <a:t>слуги</a:t>
          </a:r>
          <a:endParaRPr lang="ru-RU" sz="2000" dirty="0"/>
        </a:p>
      </dgm:t>
    </dgm:pt>
    <dgm:pt modelId="{0F75C6C8-42CB-4649-9598-1E4F566DE999}" type="parTrans" cxnId="{BDA2A1CD-EB76-4972-8732-B3FC36B4B539}">
      <dgm:prSet/>
      <dgm:spPr/>
      <dgm:t>
        <a:bodyPr/>
        <a:lstStyle/>
        <a:p>
          <a:endParaRPr lang="ru-RU"/>
        </a:p>
      </dgm:t>
    </dgm:pt>
    <dgm:pt modelId="{5EF06CA4-8E5E-4CB6-A959-4933C0B4BA5B}" type="sibTrans" cxnId="{BDA2A1CD-EB76-4972-8732-B3FC36B4B539}">
      <dgm:prSet/>
      <dgm:spPr/>
      <dgm:t>
        <a:bodyPr/>
        <a:lstStyle/>
        <a:p>
          <a:endParaRPr lang="ru-RU"/>
        </a:p>
      </dgm:t>
    </dgm:pt>
    <dgm:pt modelId="{2C1B833C-70B1-4A2A-922E-A083BB295080}">
      <dgm:prSet phldrT="[Текст]" custT="1"/>
      <dgm:spPr/>
      <dgm:t>
        <a:bodyPr/>
        <a:lstStyle/>
        <a:p>
          <a:r>
            <a:rPr lang="ru-RU" sz="1400" dirty="0" smtClean="0"/>
            <a:t>Отроки(младшие дружинники)</a:t>
          </a:r>
          <a:endParaRPr lang="ru-RU" sz="1400" dirty="0"/>
        </a:p>
      </dgm:t>
    </dgm:pt>
    <dgm:pt modelId="{70FCB1FA-1378-4871-B176-303E72A90EDE}" type="parTrans" cxnId="{23F53B80-5CE4-4914-A0E9-9806E8F84D10}">
      <dgm:prSet/>
      <dgm:spPr/>
      <dgm:t>
        <a:bodyPr/>
        <a:lstStyle/>
        <a:p>
          <a:endParaRPr lang="ru-RU"/>
        </a:p>
      </dgm:t>
    </dgm:pt>
    <dgm:pt modelId="{4457F540-B57B-4987-A7E9-C0D153F900F3}" type="sibTrans" cxnId="{23F53B80-5CE4-4914-A0E9-9806E8F84D10}">
      <dgm:prSet/>
      <dgm:spPr/>
      <dgm:t>
        <a:bodyPr/>
        <a:lstStyle/>
        <a:p>
          <a:endParaRPr lang="ru-RU"/>
        </a:p>
      </dgm:t>
    </dgm:pt>
    <dgm:pt modelId="{0B2FC755-EEB6-40BB-93AB-D2D227F0E310}">
      <dgm:prSet custT="1"/>
      <dgm:spPr/>
      <dgm:t>
        <a:bodyPr/>
        <a:lstStyle/>
        <a:p>
          <a:r>
            <a:rPr lang="ru-RU" sz="2000" dirty="0" smtClean="0"/>
            <a:t>Челядь</a:t>
          </a:r>
          <a:endParaRPr lang="ru-RU" sz="2000" dirty="0"/>
        </a:p>
      </dgm:t>
    </dgm:pt>
    <dgm:pt modelId="{1B9683A7-2446-4F77-A398-640AF1C728CC}" type="parTrans" cxnId="{A3A0846B-252A-4ECA-9E7E-9D3782009923}">
      <dgm:prSet/>
      <dgm:spPr/>
      <dgm:t>
        <a:bodyPr/>
        <a:lstStyle/>
        <a:p>
          <a:endParaRPr lang="ru-RU"/>
        </a:p>
      </dgm:t>
    </dgm:pt>
    <dgm:pt modelId="{0BD23C9B-C437-4C8D-986D-9DC66F9B2CEA}" type="sibTrans" cxnId="{A3A0846B-252A-4ECA-9E7E-9D3782009923}">
      <dgm:prSet/>
      <dgm:spPr/>
      <dgm:t>
        <a:bodyPr/>
        <a:lstStyle/>
        <a:p>
          <a:endParaRPr lang="ru-RU"/>
        </a:p>
      </dgm:t>
    </dgm:pt>
    <dgm:pt modelId="{435D5E49-B3BF-429E-A225-9B35EB869041}">
      <dgm:prSet custT="1"/>
      <dgm:spPr/>
      <dgm:t>
        <a:bodyPr/>
        <a:lstStyle/>
        <a:p>
          <a:r>
            <a:rPr lang="ru-RU" sz="1600" dirty="0" smtClean="0"/>
            <a:t>Сироты</a:t>
          </a:r>
          <a:r>
            <a:rPr lang="ru-RU" sz="1600" dirty="0" smtClean="0"/>
            <a:t>, холопы, нищие</a:t>
          </a:r>
          <a:endParaRPr lang="ru-RU" sz="1600" dirty="0"/>
        </a:p>
      </dgm:t>
    </dgm:pt>
    <dgm:pt modelId="{D6FA36B5-80D0-43DD-B353-B48E354BD585}" type="parTrans" cxnId="{9AF65C5D-8216-4A02-A678-25321DAD912A}">
      <dgm:prSet/>
      <dgm:spPr/>
      <dgm:t>
        <a:bodyPr/>
        <a:lstStyle/>
        <a:p>
          <a:endParaRPr lang="ru-RU"/>
        </a:p>
      </dgm:t>
    </dgm:pt>
    <dgm:pt modelId="{24A2A0A4-F71E-4984-9E52-DD912A5286B6}" type="sibTrans" cxnId="{9AF65C5D-8216-4A02-A678-25321DAD912A}">
      <dgm:prSet/>
      <dgm:spPr/>
      <dgm:t>
        <a:bodyPr/>
        <a:lstStyle/>
        <a:p>
          <a:endParaRPr lang="ru-RU"/>
        </a:p>
      </dgm:t>
    </dgm:pt>
    <dgm:pt modelId="{4127ED5F-A0DF-49FC-A519-EE13F19593F5}" type="pres">
      <dgm:prSet presAssocID="{719AD690-9EF4-4445-A618-01F8080AA1B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C96A94E-B27A-4103-A2F2-A7EA6FDCC4F6}" type="pres">
      <dgm:prSet presAssocID="{6752DA03-EA9C-4620-B1E4-B8EA423898D6}" presName="hierRoot1" presStyleCnt="0"/>
      <dgm:spPr/>
    </dgm:pt>
    <dgm:pt modelId="{463CD678-91C5-4A0D-AFD3-E9A107DCC770}" type="pres">
      <dgm:prSet presAssocID="{6752DA03-EA9C-4620-B1E4-B8EA423898D6}" presName="composite" presStyleCnt="0"/>
      <dgm:spPr/>
    </dgm:pt>
    <dgm:pt modelId="{584DDB99-F443-4A3F-8084-253390A19132}" type="pres">
      <dgm:prSet presAssocID="{6752DA03-EA9C-4620-B1E4-B8EA423898D6}" presName="background" presStyleLbl="node0" presStyleIdx="0" presStyleCnt="1"/>
      <dgm:spPr/>
    </dgm:pt>
    <dgm:pt modelId="{50EECD38-6E69-490A-B0E3-C4B501C58D00}" type="pres">
      <dgm:prSet presAssocID="{6752DA03-EA9C-4620-B1E4-B8EA423898D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07A933-7B6D-4FE0-8593-3F2709CBDC73}" type="pres">
      <dgm:prSet presAssocID="{6752DA03-EA9C-4620-B1E4-B8EA423898D6}" presName="hierChild2" presStyleCnt="0"/>
      <dgm:spPr/>
    </dgm:pt>
    <dgm:pt modelId="{198C41EB-DDBF-4530-8F80-C8D6C6DFE79A}" type="pres">
      <dgm:prSet presAssocID="{7C5C7525-71AE-4E7F-BCCB-3C654A948E6D}" presName="Name10" presStyleLbl="parChTrans1D2" presStyleIdx="0" presStyleCnt="2"/>
      <dgm:spPr/>
      <dgm:t>
        <a:bodyPr/>
        <a:lstStyle/>
        <a:p>
          <a:endParaRPr lang="ru-RU"/>
        </a:p>
      </dgm:t>
    </dgm:pt>
    <dgm:pt modelId="{02FDB66B-B232-47E2-A94B-2586DA6FB2BE}" type="pres">
      <dgm:prSet presAssocID="{E6E5A505-97C3-41A9-B33D-38983603CD8B}" presName="hierRoot2" presStyleCnt="0"/>
      <dgm:spPr/>
    </dgm:pt>
    <dgm:pt modelId="{9F23CAAE-2BB9-4AC6-9CE5-BEBDFEEDC79B}" type="pres">
      <dgm:prSet presAssocID="{E6E5A505-97C3-41A9-B33D-38983603CD8B}" presName="composite2" presStyleCnt="0"/>
      <dgm:spPr/>
    </dgm:pt>
    <dgm:pt modelId="{F9245962-D2B4-4759-B6B4-F67192244A1C}" type="pres">
      <dgm:prSet presAssocID="{E6E5A505-97C3-41A9-B33D-38983603CD8B}" presName="background2" presStyleLbl="node2" presStyleIdx="0" presStyleCnt="2"/>
      <dgm:spPr/>
    </dgm:pt>
    <dgm:pt modelId="{B2EDB131-B461-4011-AB4F-158FD576A869}" type="pres">
      <dgm:prSet presAssocID="{E6E5A505-97C3-41A9-B33D-38983603CD8B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C567CB-766A-4635-B197-2698AEB642E9}" type="pres">
      <dgm:prSet presAssocID="{E6E5A505-97C3-41A9-B33D-38983603CD8B}" presName="hierChild3" presStyleCnt="0"/>
      <dgm:spPr/>
    </dgm:pt>
    <dgm:pt modelId="{3B66A45D-5546-41DB-8BE7-88E3D92F00F3}" type="pres">
      <dgm:prSet presAssocID="{626E85B7-4D49-4A19-97F4-9E103FD43FC5}" presName="Name17" presStyleLbl="parChTrans1D3" presStyleIdx="0" presStyleCnt="3"/>
      <dgm:spPr/>
      <dgm:t>
        <a:bodyPr/>
        <a:lstStyle/>
        <a:p>
          <a:endParaRPr lang="ru-RU"/>
        </a:p>
      </dgm:t>
    </dgm:pt>
    <dgm:pt modelId="{1A983B7B-A395-4AE6-BA89-B64BECA23491}" type="pres">
      <dgm:prSet presAssocID="{B42683F6-F9AA-44B9-9811-A01B016BDC76}" presName="hierRoot3" presStyleCnt="0"/>
      <dgm:spPr/>
    </dgm:pt>
    <dgm:pt modelId="{7D6B512C-18A4-4A9C-AA3E-2EBAF235BE57}" type="pres">
      <dgm:prSet presAssocID="{B42683F6-F9AA-44B9-9811-A01B016BDC76}" presName="composite3" presStyleCnt="0"/>
      <dgm:spPr/>
    </dgm:pt>
    <dgm:pt modelId="{22313654-D96D-47EB-AF38-F5AF9FD8D24B}" type="pres">
      <dgm:prSet presAssocID="{B42683F6-F9AA-44B9-9811-A01B016BDC76}" presName="background3" presStyleLbl="node3" presStyleIdx="0" presStyleCnt="3"/>
      <dgm:spPr/>
    </dgm:pt>
    <dgm:pt modelId="{9141C5BC-B535-47A9-88AC-5E54FE8B14AA}" type="pres">
      <dgm:prSet presAssocID="{B42683F6-F9AA-44B9-9811-A01B016BDC76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F91233-CED6-4B45-8E84-93D0BE12F04F}" type="pres">
      <dgm:prSet presAssocID="{B42683F6-F9AA-44B9-9811-A01B016BDC76}" presName="hierChild4" presStyleCnt="0"/>
      <dgm:spPr/>
    </dgm:pt>
    <dgm:pt modelId="{8EC59DD7-652E-4523-B6B8-37ED67CCB3F6}" type="pres">
      <dgm:prSet presAssocID="{1B9683A7-2446-4F77-A398-640AF1C728CC}" presName="Name17" presStyleLbl="parChTrans1D3" presStyleIdx="1" presStyleCnt="3"/>
      <dgm:spPr/>
      <dgm:t>
        <a:bodyPr/>
        <a:lstStyle/>
        <a:p>
          <a:endParaRPr lang="ru-RU"/>
        </a:p>
      </dgm:t>
    </dgm:pt>
    <dgm:pt modelId="{2501A822-4A54-411C-82F9-117A0A9EEDCD}" type="pres">
      <dgm:prSet presAssocID="{0B2FC755-EEB6-40BB-93AB-D2D227F0E310}" presName="hierRoot3" presStyleCnt="0"/>
      <dgm:spPr/>
    </dgm:pt>
    <dgm:pt modelId="{E8ACB2E9-9744-4953-A5C9-0B55269CCC42}" type="pres">
      <dgm:prSet presAssocID="{0B2FC755-EEB6-40BB-93AB-D2D227F0E310}" presName="composite3" presStyleCnt="0"/>
      <dgm:spPr/>
    </dgm:pt>
    <dgm:pt modelId="{49B46397-FEC9-4CF9-A682-BAF98A444ABA}" type="pres">
      <dgm:prSet presAssocID="{0B2FC755-EEB6-40BB-93AB-D2D227F0E310}" presName="background3" presStyleLbl="node3" presStyleIdx="1" presStyleCnt="3"/>
      <dgm:spPr/>
    </dgm:pt>
    <dgm:pt modelId="{07BFAB61-D283-49AE-B398-E58CD29F2AD1}" type="pres">
      <dgm:prSet presAssocID="{0B2FC755-EEB6-40BB-93AB-D2D227F0E310}" presName="text3" presStyleLbl="fgAcc3" presStyleIdx="1" presStyleCnt="3" custLinFactNeighborX="1591" custLinFactNeighborY="-14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205A8B-F386-473D-A4DC-DFA6F8E94744}" type="pres">
      <dgm:prSet presAssocID="{0B2FC755-EEB6-40BB-93AB-D2D227F0E310}" presName="hierChild4" presStyleCnt="0"/>
      <dgm:spPr/>
    </dgm:pt>
    <dgm:pt modelId="{CF42D55C-DFEC-45C3-9F2A-E6A1C6ED0674}" type="pres">
      <dgm:prSet presAssocID="{D6FA36B5-80D0-43DD-B353-B48E354BD585}" presName="Name23" presStyleLbl="parChTrans1D4" presStyleIdx="0" presStyleCnt="1"/>
      <dgm:spPr/>
      <dgm:t>
        <a:bodyPr/>
        <a:lstStyle/>
        <a:p>
          <a:endParaRPr lang="ru-RU"/>
        </a:p>
      </dgm:t>
    </dgm:pt>
    <dgm:pt modelId="{AFA80957-EF12-4469-BBBD-185D34F162E2}" type="pres">
      <dgm:prSet presAssocID="{435D5E49-B3BF-429E-A225-9B35EB869041}" presName="hierRoot4" presStyleCnt="0"/>
      <dgm:spPr/>
    </dgm:pt>
    <dgm:pt modelId="{ECA8F9EB-F8CB-4387-BB71-B53849C1E1BE}" type="pres">
      <dgm:prSet presAssocID="{435D5E49-B3BF-429E-A225-9B35EB869041}" presName="composite4" presStyleCnt="0"/>
      <dgm:spPr/>
    </dgm:pt>
    <dgm:pt modelId="{EBF481F7-A7ED-4ADE-9AD2-2C61B6BB01B2}" type="pres">
      <dgm:prSet presAssocID="{435D5E49-B3BF-429E-A225-9B35EB869041}" presName="background4" presStyleLbl="node4" presStyleIdx="0" presStyleCnt="1"/>
      <dgm:spPr/>
    </dgm:pt>
    <dgm:pt modelId="{531BCCA7-5624-4B78-89DD-7C2E441E1006}" type="pres">
      <dgm:prSet presAssocID="{435D5E49-B3BF-429E-A225-9B35EB869041}" presName="text4" presStyleLbl="fgAcc4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E21C49-BE72-4611-AFD1-598C02658CDB}" type="pres">
      <dgm:prSet presAssocID="{435D5E49-B3BF-429E-A225-9B35EB869041}" presName="hierChild5" presStyleCnt="0"/>
      <dgm:spPr/>
    </dgm:pt>
    <dgm:pt modelId="{4B965A9B-34B1-4803-B2C1-44B21F365E6D}" type="pres">
      <dgm:prSet presAssocID="{0F75C6C8-42CB-4649-9598-1E4F566DE999}" presName="Name17" presStyleLbl="parChTrans1D3" presStyleIdx="2" presStyleCnt="3"/>
      <dgm:spPr/>
      <dgm:t>
        <a:bodyPr/>
        <a:lstStyle/>
        <a:p>
          <a:endParaRPr lang="ru-RU"/>
        </a:p>
      </dgm:t>
    </dgm:pt>
    <dgm:pt modelId="{10DB6B91-1674-42CA-BA97-0787C32781AD}" type="pres">
      <dgm:prSet presAssocID="{06A24E42-9044-4A86-B684-D5CE78959A47}" presName="hierRoot3" presStyleCnt="0"/>
      <dgm:spPr/>
    </dgm:pt>
    <dgm:pt modelId="{4C7A4D80-9283-41DA-8693-6D80BAE93BD9}" type="pres">
      <dgm:prSet presAssocID="{06A24E42-9044-4A86-B684-D5CE78959A47}" presName="composite3" presStyleCnt="0"/>
      <dgm:spPr/>
    </dgm:pt>
    <dgm:pt modelId="{989038AB-792E-423C-8D3B-09FD8A543255}" type="pres">
      <dgm:prSet presAssocID="{06A24E42-9044-4A86-B684-D5CE78959A47}" presName="background3" presStyleLbl="node3" presStyleIdx="2" presStyleCnt="3"/>
      <dgm:spPr/>
    </dgm:pt>
    <dgm:pt modelId="{7F03A01C-A654-40E8-9B0D-50AA362A57B1}" type="pres">
      <dgm:prSet presAssocID="{06A24E42-9044-4A86-B684-D5CE78959A47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430C49-4F77-4FE0-9DDB-59B7E50BEAEC}" type="pres">
      <dgm:prSet presAssocID="{06A24E42-9044-4A86-B684-D5CE78959A47}" presName="hierChild4" presStyleCnt="0"/>
      <dgm:spPr/>
    </dgm:pt>
    <dgm:pt modelId="{867F4CB9-97D0-4179-AB58-1D85F2FA22ED}" type="pres">
      <dgm:prSet presAssocID="{70FCB1FA-1378-4871-B176-303E72A90EDE}" presName="Name10" presStyleLbl="parChTrans1D2" presStyleIdx="1" presStyleCnt="2"/>
      <dgm:spPr/>
      <dgm:t>
        <a:bodyPr/>
        <a:lstStyle/>
        <a:p>
          <a:endParaRPr lang="ru-RU"/>
        </a:p>
      </dgm:t>
    </dgm:pt>
    <dgm:pt modelId="{24A0939F-B60A-4D20-8D90-01FF6439D0A8}" type="pres">
      <dgm:prSet presAssocID="{2C1B833C-70B1-4A2A-922E-A083BB295080}" presName="hierRoot2" presStyleCnt="0"/>
      <dgm:spPr/>
    </dgm:pt>
    <dgm:pt modelId="{7B1401D3-38EC-4814-BDF6-FFD3187B9904}" type="pres">
      <dgm:prSet presAssocID="{2C1B833C-70B1-4A2A-922E-A083BB295080}" presName="composite2" presStyleCnt="0"/>
      <dgm:spPr/>
    </dgm:pt>
    <dgm:pt modelId="{AD311500-9549-412F-A863-ACEECE12C80E}" type="pres">
      <dgm:prSet presAssocID="{2C1B833C-70B1-4A2A-922E-A083BB295080}" presName="background2" presStyleLbl="node2" presStyleIdx="1" presStyleCnt="2"/>
      <dgm:spPr/>
    </dgm:pt>
    <dgm:pt modelId="{136AB35F-6FB9-4FB6-8F77-D6CBA42AAFDB}" type="pres">
      <dgm:prSet presAssocID="{2C1B833C-70B1-4A2A-922E-A083BB295080}" presName="text2" presStyleLbl="fgAcc2" presStyleIdx="1" presStyleCnt="2" custScaleY="1029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44A900-3462-4F3F-8F95-6273D8AE6D73}" type="pres">
      <dgm:prSet presAssocID="{2C1B833C-70B1-4A2A-922E-A083BB295080}" presName="hierChild3" presStyleCnt="0"/>
      <dgm:spPr/>
    </dgm:pt>
  </dgm:ptLst>
  <dgm:cxnLst>
    <dgm:cxn modelId="{EF930977-5685-431F-A47D-BBCBAB79C163}" type="presOf" srcId="{70FCB1FA-1378-4871-B176-303E72A90EDE}" destId="{867F4CB9-97D0-4179-AB58-1D85F2FA22ED}" srcOrd="0" destOrd="0" presId="urn:microsoft.com/office/officeart/2005/8/layout/hierarchy1"/>
    <dgm:cxn modelId="{BDA2A1CD-EB76-4972-8732-B3FC36B4B539}" srcId="{E6E5A505-97C3-41A9-B33D-38983603CD8B}" destId="{06A24E42-9044-4A86-B684-D5CE78959A47}" srcOrd="2" destOrd="0" parTransId="{0F75C6C8-42CB-4649-9598-1E4F566DE999}" sibTransId="{5EF06CA4-8E5E-4CB6-A959-4933C0B4BA5B}"/>
    <dgm:cxn modelId="{6F23E7B5-18A4-457B-A8F2-F37FB2DC89A2}" type="presOf" srcId="{719AD690-9EF4-4445-A618-01F8080AA1BA}" destId="{4127ED5F-A0DF-49FC-A519-EE13F19593F5}" srcOrd="0" destOrd="0" presId="urn:microsoft.com/office/officeart/2005/8/layout/hierarchy1"/>
    <dgm:cxn modelId="{C6AC0C1D-4ED9-4357-81CB-C6434771D6EF}" type="presOf" srcId="{D6FA36B5-80D0-43DD-B353-B48E354BD585}" destId="{CF42D55C-DFEC-45C3-9F2A-E6A1C6ED0674}" srcOrd="0" destOrd="0" presId="urn:microsoft.com/office/officeart/2005/8/layout/hierarchy1"/>
    <dgm:cxn modelId="{9AF65C5D-8216-4A02-A678-25321DAD912A}" srcId="{0B2FC755-EEB6-40BB-93AB-D2D227F0E310}" destId="{435D5E49-B3BF-429E-A225-9B35EB869041}" srcOrd="0" destOrd="0" parTransId="{D6FA36B5-80D0-43DD-B353-B48E354BD585}" sibTransId="{24A2A0A4-F71E-4984-9E52-DD912A5286B6}"/>
    <dgm:cxn modelId="{6D8D18BD-8F45-4327-82B8-005572C1C33B}" type="presOf" srcId="{435D5E49-B3BF-429E-A225-9B35EB869041}" destId="{531BCCA7-5624-4B78-89DD-7C2E441E1006}" srcOrd="0" destOrd="0" presId="urn:microsoft.com/office/officeart/2005/8/layout/hierarchy1"/>
    <dgm:cxn modelId="{23F53B80-5CE4-4914-A0E9-9806E8F84D10}" srcId="{6752DA03-EA9C-4620-B1E4-B8EA423898D6}" destId="{2C1B833C-70B1-4A2A-922E-A083BB295080}" srcOrd="1" destOrd="0" parTransId="{70FCB1FA-1378-4871-B176-303E72A90EDE}" sibTransId="{4457F540-B57B-4987-A7E9-C0D153F900F3}"/>
    <dgm:cxn modelId="{C794C806-B45D-4040-99AB-FFA9A2872980}" type="presOf" srcId="{0F75C6C8-42CB-4649-9598-1E4F566DE999}" destId="{4B965A9B-34B1-4803-B2C1-44B21F365E6D}" srcOrd="0" destOrd="0" presId="urn:microsoft.com/office/officeart/2005/8/layout/hierarchy1"/>
    <dgm:cxn modelId="{A3A0846B-252A-4ECA-9E7E-9D3782009923}" srcId="{E6E5A505-97C3-41A9-B33D-38983603CD8B}" destId="{0B2FC755-EEB6-40BB-93AB-D2D227F0E310}" srcOrd="1" destOrd="0" parTransId="{1B9683A7-2446-4F77-A398-640AF1C728CC}" sibTransId="{0BD23C9B-C437-4C8D-986D-9DC66F9B2CEA}"/>
    <dgm:cxn modelId="{3B286F6A-93E3-4189-9FA7-BDB0B35371CF}" srcId="{E6E5A505-97C3-41A9-B33D-38983603CD8B}" destId="{B42683F6-F9AA-44B9-9811-A01B016BDC76}" srcOrd="0" destOrd="0" parTransId="{626E85B7-4D49-4A19-97F4-9E103FD43FC5}" sibTransId="{5149AA2D-C66B-4904-8EB6-7F2E703135F0}"/>
    <dgm:cxn modelId="{1859814C-1E70-47CB-B28A-D6247D1E7F3C}" srcId="{6752DA03-EA9C-4620-B1E4-B8EA423898D6}" destId="{E6E5A505-97C3-41A9-B33D-38983603CD8B}" srcOrd="0" destOrd="0" parTransId="{7C5C7525-71AE-4E7F-BCCB-3C654A948E6D}" sibTransId="{269C424B-B2C5-4403-A94C-DE0CA7438E2B}"/>
    <dgm:cxn modelId="{361DD162-87E0-45AB-8792-A5C3458589BD}" type="presOf" srcId="{6752DA03-EA9C-4620-B1E4-B8EA423898D6}" destId="{50EECD38-6E69-490A-B0E3-C4B501C58D00}" srcOrd="0" destOrd="0" presId="urn:microsoft.com/office/officeart/2005/8/layout/hierarchy1"/>
    <dgm:cxn modelId="{F94E36FD-3811-4CB2-890C-814AE100B367}" type="presOf" srcId="{7C5C7525-71AE-4E7F-BCCB-3C654A948E6D}" destId="{198C41EB-DDBF-4530-8F80-C8D6C6DFE79A}" srcOrd="0" destOrd="0" presId="urn:microsoft.com/office/officeart/2005/8/layout/hierarchy1"/>
    <dgm:cxn modelId="{BEA935FA-4C3A-44A4-86CD-DE525A89C39A}" type="presOf" srcId="{B42683F6-F9AA-44B9-9811-A01B016BDC76}" destId="{9141C5BC-B535-47A9-88AC-5E54FE8B14AA}" srcOrd="0" destOrd="0" presId="urn:microsoft.com/office/officeart/2005/8/layout/hierarchy1"/>
    <dgm:cxn modelId="{4C8951C3-58E6-45C1-B9AA-8645852081F2}" srcId="{719AD690-9EF4-4445-A618-01F8080AA1BA}" destId="{6752DA03-EA9C-4620-B1E4-B8EA423898D6}" srcOrd="0" destOrd="0" parTransId="{1019412D-2791-403D-9712-FF17D024E684}" sibTransId="{5C9944F4-B9C7-4BF7-8B72-907E4DC1FA06}"/>
    <dgm:cxn modelId="{F68A60C6-7927-4432-ADAE-D364E44DA395}" type="presOf" srcId="{E6E5A505-97C3-41A9-B33D-38983603CD8B}" destId="{B2EDB131-B461-4011-AB4F-158FD576A869}" srcOrd="0" destOrd="0" presId="urn:microsoft.com/office/officeart/2005/8/layout/hierarchy1"/>
    <dgm:cxn modelId="{B9596527-2862-4FF5-BB2F-508D166BF40B}" type="presOf" srcId="{06A24E42-9044-4A86-B684-D5CE78959A47}" destId="{7F03A01C-A654-40E8-9B0D-50AA362A57B1}" srcOrd="0" destOrd="0" presId="urn:microsoft.com/office/officeart/2005/8/layout/hierarchy1"/>
    <dgm:cxn modelId="{0B671146-D8D3-46FF-86AC-AD18D317F6A8}" type="presOf" srcId="{1B9683A7-2446-4F77-A398-640AF1C728CC}" destId="{8EC59DD7-652E-4523-B6B8-37ED67CCB3F6}" srcOrd="0" destOrd="0" presId="urn:microsoft.com/office/officeart/2005/8/layout/hierarchy1"/>
    <dgm:cxn modelId="{FB9DC88B-CC3C-4F9B-B754-6A08BD2A0DD0}" type="presOf" srcId="{2C1B833C-70B1-4A2A-922E-A083BB295080}" destId="{136AB35F-6FB9-4FB6-8F77-D6CBA42AAFDB}" srcOrd="0" destOrd="0" presId="urn:microsoft.com/office/officeart/2005/8/layout/hierarchy1"/>
    <dgm:cxn modelId="{29F01EAE-E2C3-4AE9-9824-FAB49A6092F8}" type="presOf" srcId="{0B2FC755-EEB6-40BB-93AB-D2D227F0E310}" destId="{07BFAB61-D283-49AE-B398-E58CD29F2AD1}" srcOrd="0" destOrd="0" presId="urn:microsoft.com/office/officeart/2005/8/layout/hierarchy1"/>
    <dgm:cxn modelId="{90436550-D8AB-48D0-90B7-BA8D4666D8F3}" type="presOf" srcId="{626E85B7-4D49-4A19-97F4-9E103FD43FC5}" destId="{3B66A45D-5546-41DB-8BE7-88E3D92F00F3}" srcOrd="0" destOrd="0" presId="urn:microsoft.com/office/officeart/2005/8/layout/hierarchy1"/>
    <dgm:cxn modelId="{D74F7277-D32F-42EE-AE1F-9F5CFF70A6A7}" type="presParOf" srcId="{4127ED5F-A0DF-49FC-A519-EE13F19593F5}" destId="{CC96A94E-B27A-4103-A2F2-A7EA6FDCC4F6}" srcOrd="0" destOrd="0" presId="urn:microsoft.com/office/officeart/2005/8/layout/hierarchy1"/>
    <dgm:cxn modelId="{2B76826D-6021-4395-B3CE-67929D4DEF88}" type="presParOf" srcId="{CC96A94E-B27A-4103-A2F2-A7EA6FDCC4F6}" destId="{463CD678-91C5-4A0D-AFD3-E9A107DCC770}" srcOrd="0" destOrd="0" presId="urn:microsoft.com/office/officeart/2005/8/layout/hierarchy1"/>
    <dgm:cxn modelId="{4CA710B5-D43E-43D9-B4D5-E33D4DFE3D01}" type="presParOf" srcId="{463CD678-91C5-4A0D-AFD3-E9A107DCC770}" destId="{584DDB99-F443-4A3F-8084-253390A19132}" srcOrd="0" destOrd="0" presId="urn:microsoft.com/office/officeart/2005/8/layout/hierarchy1"/>
    <dgm:cxn modelId="{B7E35890-89F0-47BF-A83E-310D41A5A94C}" type="presParOf" srcId="{463CD678-91C5-4A0D-AFD3-E9A107DCC770}" destId="{50EECD38-6E69-490A-B0E3-C4B501C58D00}" srcOrd="1" destOrd="0" presId="urn:microsoft.com/office/officeart/2005/8/layout/hierarchy1"/>
    <dgm:cxn modelId="{E374D811-CBE7-420F-BC8E-B7A8FB54BFF9}" type="presParOf" srcId="{CC96A94E-B27A-4103-A2F2-A7EA6FDCC4F6}" destId="{BE07A933-7B6D-4FE0-8593-3F2709CBDC73}" srcOrd="1" destOrd="0" presId="urn:microsoft.com/office/officeart/2005/8/layout/hierarchy1"/>
    <dgm:cxn modelId="{E84E9169-0A48-4397-983A-7DD16562547C}" type="presParOf" srcId="{BE07A933-7B6D-4FE0-8593-3F2709CBDC73}" destId="{198C41EB-DDBF-4530-8F80-C8D6C6DFE79A}" srcOrd="0" destOrd="0" presId="urn:microsoft.com/office/officeart/2005/8/layout/hierarchy1"/>
    <dgm:cxn modelId="{C2D5AA8A-DE09-4668-9E01-74FB5087C744}" type="presParOf" srcId="{BE07A933-7B6D-4FE0-8593-3F2709CBDC73}" destId="{02FDB66B-B232-47E2-A94B-2586DA6FB2BE}" srcOrd="1" destOrd="0" presId="urn:microsoft.com/office/officeart/2005/8/layout/hierarchy1"/>
    <dgm:cxn modelId="{ED74EB3C-1931-4348-A530-0256A92E4797}" type="presParOf" srcId="{02FDB66B-B232-47E2-A94B-2586DA6FB2BE}" destId="{9F23CAAE-2BB9-4AC6-9CE5-BEBDFEEDC79B}" srcOrd="0" destOrd="0" presId="urn:microsoft.com/office/officeart/2005/8/layout/hierarchy1"/>
    <dgm:cxn modelId="{FC92AC8E-07C4-4915-A922-797A4D72392A}" type="presParOf" srcId="{9F23CAAE-2BB9-4AC6-9CE5-BEBDFEEDC79B}" destId="{F9245962-D2B4-4759-B6B4-F67192244A1C}" srcOrd="0" destOrd="0" presId="urn:microsoft.com/office/officeart/2005/8/layout/hierarchy1"/>
    <dgm:cxn modelId="{3971F0E0-44EC-4E3D-97BC-D1B0009C4CA9}" type="presParOf" srcId="{9F23CAAE-2BB9-4AC6-9CE5-BEBDFEEDC79B}" destId="{B2EDB131-B461-4011-AB4F-158FD576A869}" srcOrd="1" destOrd="0" presId="urn:microsoft.com/office/officeart/2005/8/layout/hierarchy1"/>
    <dgm:cxn modelId="{EAB7D17C-0D9F-41AE-A0B4-172B135447F2}" type="presParOf" srcId="{02FDB66B-B232-47E2-A94B-2586DA6FB2BE}" destId="{CAC567CB-766A-4635-B197-2698AEB642E9}" srcOrd="1" destOrd="0" presId="urn:microsoft.com/office/officeart/2005/8/layout/hierarchy1"/>
    <dgm:cxn modelId="{6C0CE953-A56B-47F4-9F4A-6852C4DA82C4}" type="presParOf" srcId="{CAC567CB-766A-4635-B197-2698AEB642E9}" destId="{3B66A45D-5546-41DB-8BE7-88E3D92F00F3}" srcOrd="0" destOrd="0" presId="urn:microsoft.com/office/officeart/2005/8/layout/hierarchy1"/>
    <dgm:cxn modelId="{E62A5165-BCDA-4013-9F8E-3224D7B1E045}" type="presParOf" srcId="{CAC567CB-766A-4635-B197-2698AEB642E9}" destId="{1A983B7B-A395-4AE6-BA89-B64BECA23491}" srcOrd="1" destOrd="0" presId="urn:microsoft.com/office/officeart/2005/8/layout/hierarchy1"/>
    <dgm:cxn modelId="{B3B0D45B-14C3-4D59-B871-E7487B9EA45B}" type="presParOf" srcId="{1A983B7B-A395-4AE6-BA89-B64BECA23491}" destId="{7D6B512C-18A4-4A9C-AA3E-2EBAF235BE57}" srcOrd="0" destOrd="0" presId="urn:microsoft.com/office/officeart/2005/8/layout/hierarchy1"/>
    <dgm:cxn modelId="{CC4C4130-8DFD-4670-A310-047BAB301D27}" type="presParOf" srcId="{7D6B512C-18A4-4A9C-AA3E-2EBAF235BE57}" destId="{22313654-D96D-47EB-AF38-F5AF9FD8D24B}" srcOrd="0" destOrd="0" presId="urn:microsoft.com/office/officeart/2005/8/layout/hierarchy1"/>
    <dgm:cxn modelId="{0FB2CA30-5650-4176-A69D-9D36EE2C2FE8}" type="presParOf" srcId="{7D6B512C-18A4-4A9C-AA3E-2EBAF235BE57}" destId="{9141C5BC-B535-47A9-88AC-5E54FE8B14AA}" srcOrd="1" destOrd="0" presId="urn:microsoft.com/office/officeart/2005/8/layout/hierarchy1"/>
    <dgm:cxn modelId="{288C987F-80DC-4998-A2DB-D90EA09435CA}" type="presParOf" srcId="{1A983B7B-A395-4AE6-BA89-B64BECA23491}" destId="{93F91233-CED6-4B45-8E84-93D0BE12F04F}" srcOrd="1" destOrd="0" presId="urn:microsoft.com/office/officeart/2005/8/layout/hierarchy1"/>
    <dgm:cxn modelId="{FBD805E9-3077-41FE-AB78-09F0CA4BC641}" type="presParOf" srcId="{CAC567CB-766A-4635-B197-2698AEB642E9}" destId="{8EC59DD7-652E-4523-B6B8-37ED67CCB3F6}" srcOrd="2" destOrd="0" presId="urn:microsoft.com/office/officeart/2005/8/layout/hierarchy1"/>
    <dgm:cxn modelId="{A6575E4B-29C8-4CAA-95CB-3AC630A30D6D}" type="presParOf" srcId="{CAC567CB-766A-4635-B197-2698AEB642E9}" destId="{2501A822-4A54-411C-82F9-117A0A9EEDCD}" srcOrd="3" destOrd="0" presId="urn:microsoft.com/office/officeart/2005/8/layout/hierarchy1"/>
    <dgm:cxn modelId="{0C045DD7-09A8-4111-9428-4A96702AFE07}" type="presParOf" srcId="{2501A822-4A54-411C-82F9-117A0A9EEDCD}" destId="{E8ACB2E9-9744-4953-A5C9-0B55269CCC42}" srcOrd="0" destOrd="0" presId="urn:microsoft.com/office/officeart/2005/8/layout/hierarchy1"/>
    <dgm:cxn modelId="{E5B08F7A-453B-408E-A37C-A3F8923557C1}" type="presParOf" srcId="{E8ACB2E9-9744-4953-A5C9-0B55269CCC42}" destId="{49B46397-FEC9-4CF9-A682-BAF98A444ABA}" srcOrd="0" destOrd="0" presId="urn:microsoft.com/office/officeart/2005/8/layout/hierarchy1"/>
    <dgm:cxn modelId="{927CD62F-8631-481F-80E9-7E996FE014F2}" type="presParOf" srcId="{E8ACB2E9-9744-4953-A5C9-0B55269CCC42}" destId="{07BFAB61-D283-49AE-B398-E58CD29F2AD1}" srcOrd="1" destOrd="0" presId="urn:microsoft.com/office/officeart/2005/8/layout/hierarchy1"/>
    <dgm:cxn modelId="{1D39C775-631B-4807-AC68-2E180EA37BC4}" type="presParOf" srcId="{2501A822-4A54-411C-82F9-117A0A9EEDCD}" destId="{7D205A8B-F386-473D-A4DC-DFA6F8E94744}" srcOrd="1" destOrd="0" presId="urn:microsoft.com/office/officeart/2005/8/layout/hierarchy1"/>
    <dgm:cxn modelId="{761EE0B1-102E-476F-8FD7-5E7DF1E00E5F}" type="presParOf" srcId="{7D205A8B-F386-473D-A4DC-DFA6F8E94744}" destId="{CF42D55C-DFEC-45C3-9F2A-E6A1C6ED0674}" srcOrd="0" destOrd="0" presId="urn:microsoft.com/office/officeart/2005/8/layout/hierarchy1"/>
    <dgm:cxn modelId="{053C9D16-5D4F-4D11-8ECD-D831E8747EB5}" type="presParOf" srcId="{7D205A8B-F386-473D-A4DC-DFA6F8E94744}" destId="{AFA80957-EF12-4469-BBBD-185D34F162E2}" srcOrd="1" destOrd="0" presId="urn:microsoft.com/office/officeart/2005/8/layout/hierarchy1"/>
    <dgm:cxn modelId="{B4FE6511-90E8-48DC-8A2B-CE17A8892E62}" type="presParOf" srcId="{AFA80957-EF12-4469-BBBD-185D34F162E2}" destId="{ECA8F9EB-F8CB-4387-BB71-B53849C1E1BE}" srcOrd="0" destOrd="0" presId="urn:microsoft.com/office/officeart/2005/8/layout/hierarchy1"/>
    <dgm:cxn modelId="{B43B28DF-42BC-486E-ACF4-7A7999EB15A5}" type="presParOf" srcId="{ECA8F9EB-F8CB-4387-BB71-B53849C1E1BE}" destId="{EBF481F7-A7ED-4ADE-9AD2-2C61B6BB01B2}" srcOrd="0" destOrd="0" presId="urn:microsoft.com/office/officeart/2005/8/layout/hierarchy1"/>
    <dgm:cxn modelId="{A8C8A5A5-D874-4CF7-8697-34AAF04823C2}" type="presParOf" srcId="{ECA8F9EB-F8CB-4387-BB71-B53849C1E1BE}" destId="{531BCCA7-5624-4B78-89DD-7C2E441E1006}" srcOrd="1" destOrd="0" presId="urn:microsoft.com/office/officeart/2005/8/layout/hierarchy1"/>
    <dgm:cxn modelId="{C2B07F0C-F4CC-44DF-8530-1E7F7707AF48}" type="presParOf" srcId="{AFA80957-EF12-4469-BBBD-185D34F162E2}" destId="{79E21C49-BE72-4611-AFD1-598C02658CDB}" srcOrd="1" destOrd="0" presId="urn:microsoft.com/office/officeart/2005/8/layout/hierarchy1"/>
    <dgm:cxn modelId="{887240E9-13BF-48CC-98BB-EF6537EA776C}" type="presParOf" srcId="{CAC567CB-766A-4635-B197-2698AEB642E9}" destId="{4B965A9B-34B1-4803-B2C1-44B21F365E6D}" srcOrd="4" destOrd="0" presId="urn:microsoft.com/office/officeart/2005/8/layout/hierarchy1"/>
    <dgm:cxn modelId="{4E08FF16-12D1-46F5-BCFD-DB2E6FC728E3}" type="presParOf" srcId="{CAC567CB-766A-4635-B197-2698AEB642E9}" destId="{10DB6B91-1674-42CA-BA97-0787C32781AD}" srcOrd="5" destOrd="0" presId="urn:microsoft.com/office/officeart/2005/8/layout/hierarchy1"/>
    <dgm:cxn modelId="{0435C09B-2C0B-4033-BDED-578F3F216C8C}" type="presParOf" srcId="{10DB6B91-1674-42CA-BA97-0787C32781AD}" destId="{4C7A4D80-9283-41DA-8693-6D80BAE93BD9}" srcOrd="0" destOrd="0" presId="urn:microsoft.com/office/officeart/2005/8/layout/hierarchy1"/>
    <dgm:cxn modelId="{D2996F52-6E37-4579-814E-3DBBBB938354}" type="presParOf" srcId="{4C7A4D80-9283-41DA-8693-6D80BAE93BD9}" destId="{989038AB-792E-423C-8D3B-09FD8A543255}" srcOrd="0" destOrd="0" presId="urn:microsoft.com/office/officeart/2005/8/layout/hierarchy1"/>
    <dgm:cxn modelId="{E13A6893-0E34-4E91-B2DA-2C715FB0A3E4}" type="presParOf" srcId="{4C7A4D80-9283-41DA-8693-6D80BAE93BD9}" destId="{7F03A01C-A654-40E8-9B0D-50AA362A57B1}" srcOrd="1" destOrd="0" presId="urn:microsoft.com/office/officeart/2005/8/layout/hierarchy1"/>
    <dgm:cxn modelId="{690CE5E1-79FD-40AF-AF58-5DC6835013D0}" type="presParOf" srcId="{10DB6B91-1674-42CA-BA97-0787C32781AD}" destId="{CF430C49-4F77-4FE0-9DDB-59B7E50BEAEC}" srcOrd="1" destOrd="0" presId="urn:microsoft.com/office/officeart/2005/8/layout/hierarchy1"/>
    <dgm:cxn modelId="{3EFC8D56-7ED2-46AB-9D4A-6A2F83581524}" type="presParOf" srcId="{BE07A933-7B6D-4FE0-8593-3F2709CBDC73}" destId="{867F4CB9-97D0-4179-AB58-1D85F2FA22ED}" srcOrd="2" destOrd="0" presId="urn:microsoft.com/office/officeart/2005/8/layout/hierarchy1"/>
    <dgm:cxn modelId="{F634B7C3-A322-4810-A3FB-DD6863029D1D}" type="presParOf" srcId="{BE07A933-7B6D-4FE0-8593-3F2709CBDC73}" destId="{24A0939F-B60A-4D20-8D90-01FF6439D0A8}" srcOrd="3" destOrd="0" presId="urn:microsoft.com/office/officeart/2005/8/layout/hierarchy1"/>
    <dgm:cxn modelId="{35FB876C-5053-40E8-A439-21F9DD336B20}" type="presParOf" srcId="{24A0939F-B60A-4D20-8D90-01FF6439D0A8}" destId="{7B1401D3-38EC-4814-BDF6-FFD3187B9904}" srcOrd="0" destOrd="0" presId="urn:microsoft.com/office/officeart/2005/8/layout/hierarchy1"/>
    <dgm:cxn modelId="{103EC2E7-BE69-4D8A-B1F8-25629E261A1F}" type="presParOf" srcId="{7B1401D3-38EC-4814-BDF6-FFD3187B9904}" destId="{AD311500-9549-412F-A863-ACEECE12C80E}" srcOrd="0" destOrd="0" presId="urn:microsoft.com/office/officeart/2005/8/layout/hierarchy1"/>
    <dgm:cxn modelId="{C9116BE4-46EF-4DD1-B943-DAFD2E80F2BC}" type="presParOf" srcId="{7B1401D3-38EC-4814-BDF6-FFD3187B9904}" destId="{136AB35F-6FB9-4FB6-8F77-D6CBA42AAFDB}" srcOrd="1" destOrd="0" presId="urn:microsoft.com/office/officeart/2005/8/layout/hierarchy1"/>
    <dgm:cxn modelId="{18846538-D6F2-4D56-B76D-B260FD1F0368}" type="presParOf" srcId="{24A0939F-B60A-4D20-8D90-01FF6439D0A8}" destId="{AB44A900-3462-4F3F-8F95-6273D8AE6D7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7F4CB9-97D0-4179-AB58-1D85F2FA22ED}">
      <dsp:nvSpPr>
        <dsp:cNvPr id="0" name=""/>
        <dsp:cNvSpPr/>
      </dsp:nvSpPr>
      <dsp:spPr>
        <a:xfrm>
          <a:off x="4931472" y="865489"/>
          <a:ext cx="831019" cy="3954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514"/>
              </a:lnTo>
              <a:lnTo>
                <a:pt x="831019" y="269514"/>
              </a:lnTo>
              <a:lnTo>
                <a:pt x="831019" y="395489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965A9B-34B1-4803-B2C1-44B21F365E6D}">
      <dsp:nvSpPr>
        <dsp:cNvPr id="0" name=""/>
        <dsp:cNvSpPr/>
      </dsp:nvSpPr>
      <dsp:spPr>
        <a:xfrm>
          <a:off x="4100452" y="2124485"/>
          <a:ext cx="1662039" cy="3954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514"/>
              </a:lnTo>
              <a:lnTo>
                <a:pt x="1662039" y="269514"/>
              </a:lnTo>
              <a:lnTo>
                <a:pt x="1662039" y="395489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42D55C-DFEC-45C3-9F2A-E6A1C6ED0674}">
      <dsp:nvSpPr>
        <dsp:cNvPr id="0" name=""/>
        <dsp:cNvSpPr/>
      </dsp:nvSpPr>
      <dsp:spPr>
        <a:xfrm>
          <a:off x="4054732" y="3371114"/>
          <a:ext cx="91440" cy="407855"/>
        </a:xfrm>
        <a:custGeom>
          <a:avLst/>
          <a:gdLst/>
          <a:ahLst/>
          <a:cxnLst/>
          <a:rect l="0" t="0" r="0" b="0"/>
          <a:pathLst>
            <a:path>
              <a:moveTo>
                <a:pt x="67355" y="0"/>
              </a:moveTo>
              <a:lnTo>
                <a:pt x="67355" y="281880"/>
              </a:lnTo>
              <a:lnTo>
                <a:pt x="45720" y="281880"/>
              </a:lnTo>
              <a:lnTo>
                <a:pt x="45720" y="407855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C59DD7-652E-4523-B6B8-37ED67CCB3F6}">
      <dsp:nvSpPr>
        <dsp:cNvPr id="0" name=""/>
        <dsp:cNvSpPr/>
      </dsp:nvSpPr>
      <dsp:spPr>
        <a:xfrm>
          <a:off x="4054732" y="2124485"/>
          <a:ext cx="91440" cy="3831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7149"/>
              </a:lnTo>
              <a:lnTo>
                <a:pt x="67355" y="257149"/>
              </a:lnTo>
              <a:lnTo>
                <a:pt x="67355" y="383124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66A45D-5546-41DB-8BE7-88E3D92F00F3}">
      <dsp:nvSpPr>
        <dsp:cNvPr id="0" name=""/>
        <dsp:cNvSpPr/>
      </dsp:nvSpPr>
      <dsp:spPr>
        <a:xfrm>
          <a:off x="2438412" y="2124485"/>
          <a:ext cx="1662039" cy="395489"/>
        </a:xfrm>
        <a:custGeom>
          <a:avLst/>
          <a:gdLst/>
          <a:ahLst/>
          <a:cxnLst/>
          <a:rect l="0" t="0" r="0" b="0"/>
          <a:pathLst>
            <a:path>
              <a:moveTo>
                <a:pt x="1662039" y="0"/>
              </a:moveTo>
              <a:lnTo>
                <a:pt x="1662039" y="269514"/>
              </a:lnTo>
              <a:lnTo>
                <a:pt x="0" y="269514"/>
              </a:lnTo>
              <a:lnTo>
                <a:pt x="0" y="395489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8C41EB-DDBF-4530-8F80-C8D6C6DFE79A}">
      <dsp:nvSpPr>
        <dsp:cNvPr id="0" name=""/>
        <dsp:cNvSpPr/>
      </dsp:nvSpPr>
      <dsp:spPr>
        <a:xfrm>
          <a:off x="4100452" y="865489"/>
          <a:ext cx="831019" cy="395489"/>
        </a:xfrm>
        <a:custGeom>
          <a:avLst/>
          <a:gdLst/>
          <a:ahLst/>
          <a:cxnLst/>
          <a:rect l="0" t="0" r="0" b="0"/>
          <a:pathLst>
            <a:path>
              <a:moveTo>
                <a:pt x="831019" y="0"/>
              </a:moveTo>
              <a:lnTo>
                <a:pt x="831019" y="269514"/>
              </a:lnTo>
              <a:lnTo>
                <a:pt x="0" y="269514"/>
              </a:lnTo>
              <a:lnTo>
                <a:pt x="0" y="395489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4DDB99-F443-4A3F-8084-253390A19132}">
      <dsp:nvSpPr>
        <dsp:cNvPr id="0" name=""/>
        <dsp:cNvSpPr/>
      </dsp:nvSpPr>
      <dsp:spPr>
        <a:xfrm>
          <a:off x="4251547" y="1984"/>
          <a:ext cx="1359850" cy="8635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EECD38-6E69-490A-B0E3-C4B501C58D00}">
      <dsp:nvSpPr>
        <dsp:cNvPr id="0" name=""/>
        <dsp:cNvSpPr/>
      </dsp:nvSpPr>
      <dsp:spPr>
        <a:xfrm>
          <a:off x="4402641" y="145524"/>
          <a:ext cx="1359850" cy="8635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князь</a:t>
          </a:r>
          <a:endParaRPr lang="ru-RU" sz="2400" kern="1200" dirty="0"/>
        </a:p>
      </dsp:txBody>
      <dsp:txXfrm>
        <a:off x="4402641" y="145524"/>
        <a:ext cx="1359850" cy="863505"/>
      </dsp:txXfrm>
    </dsp:sp>
    <dsp:sp modelId="{F9245962-D2B4-4759-B6B4-F67192244A1C}">
      <dsp:nvSpPr>
        <dsp:cNvPr id="0" name=""/>
        <dsp:cNvSpPr/>
      </dsp:nvSpPr>
      <dsp:spPr>
        <a:xfrm>
          <a:off x="3420527" y="1260979"/>
          <a:ext cx="1359850" cy="8635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EDB131-B461-4011-AB4F-158FD576A869}">
      <dsp:nvSpPr>
        <dsp:cNvPr id="0" name=""/>
        <dsp:cNvSpPr/>
      </dsp:nvSpPr>
      <dsp:spPr>
        <a:xfrm>
          <a:off x="3571621" y="1404519"/>
          <a:ext cx="1359850" cy="8635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воевода</a:t>
          </a:r>
          <a:endParaRPr lang="ru-RU" sz="2000" kern="1200" dirty="0"/>
        </a:p>
      </dsp:txBody>
      <dsp:txXfrm>
        <a:off x="3571621" y="1404519"/>
        <a:ext cx="1359850" cy="863505"/>
      </dsp:txXfrm>
    </dsp:sp>
    <dsp:sp modelId="{22313654-D96D-47EB-AF38-F5AF9FD8D24B}">
      <dsp:nvSpPr>
        <dsp:cNvPr id="0" name=""/>
        <dsp:cNvSpPr/>
      </dsp:nvSpPr>
      <dsp:spPr>
        <a:xfrm>
          <a:off x="1758487" y="2519975"/>
          <a:ext cx="1359850" cy="8635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41C5BC-B535-47A9-88AC-5E54FE8B14AA}">
      <dsp:nvSpPr>
        <dsp:cNvPr id="0" name=""/>
        <dsp:cNvSpPr/>
      </dsp:nvSpPr>
      <dsp:spPr>
        <a:xfrm>
          <a:off x="1909582" y="2663514"/>
          <a:ext cx="1359850" cy="8635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Смерды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мужи</a:t>
          </a:r>
          <a:endParaRPr lang="ru-RU" sz="1800" kern="1200" dirty="0"/>
        </a:p>
      </dsp:txBody>
      <dsp:txXfrm>
        <a:off x="1909582" y="2663514"/>
        <a:ext cx="1359850" cy="863505"/>
      </dsp:txXfrm>
    </dsp:sp>
    <dsp:sp modelId="{49B46397-FEC9-4CF9-A682-BAF98A444ABA}">
      <dsp:nvSpPr>
        <dsp:cNvPr id="0" name=""/>
        <dsp:cNvSpPr/>
      </dsp:nvSpPr>
      <dsp:spPr>
        <a:xfrm>
          <a:off x="3442162" y="2507609"/>
          <a:ext cx="1359850" cy="8635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BFAB61-D283-49AE-B398-E58CD29F2AD1}">
      <dsp:nvSpPr>
        <dsp:cNvPr id="0" name=""/>
        <dsp:cNvSpPr/>
      </dsp:nvSpPr>
      <dsp:spPr>
        <a:xfrm>
          <a:off x="3593257" y="2651149"/>
          <a:ext cx="1359850" cy="8635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Челядь</a:t>
          </a:r>
          <a:endParaRPr lang="ru-RU" sz="2000" kern="1200" dirty="0"/>
        </a:p>
      </dsp:txBody>
      <dsp:txXfrm>
        <a:off x="3593257" y="2651149"/>
        <a:ext cx="1359850" cy="863505"/>
      </dsp:txXfrm>
    </dsp:sp>
    <dsp:sp modelId="{EBF481F7-A7ED-4ADE-9AD2-2C61B6BB01B2}">
      <dsp:nvSpPr>
        <dsp:cNvPr id="0" name=""/>
        <dsp:cNvSpPr/>
      </dsp:nvSpPr>
      <dsp:spPr>
        <a:xfrm>
          <a:off x="3420527" y="3778970"/>
          <a:ext cx="1359850" cy="8635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1BCCA7-5624-4B78-89DD-7C2E441E1006}">
      <dsp:nvSpPr>
        <dsp:cNvPr id="0" name=""/>
        <dsp:cNvSpPr/>
      </dsp:nvSpPr>
      <dsp:spPr>
        <a:xfrm>
          <a:off x="3571621" y="3922510"/>
          <a:ext cx="1359850" cy="8635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Сироты</a:t>
          </a:r>
          <a:r>
            <a:rPr lang="ru-RU" sz="1600" kern="1200" dirty="0" smtClean="0"/>
            <a:t>, холопы, нищие</a:t>
          </a:r>
          <a:endParaRPr lang="ru-RU" sz="1600" kern="1200" dirty="0"/>
        </a:p>
      </dsp:txBody>
      <dsp:txXfrm>
        <a:off x="3571621" y="3922510"/>
        <a:ext cx="1359850" cy="863505"/>
      </dsp:txXfrm>
    </dsp:sp>
    <dsp:sp modelId="{989038AB-792E-423C-8D3B-09FD8A543255}">
      <dsp:nvSpPr>
        <dsp:cNvPr id="0" name=""/>
        <dsp:cNvSpPr/>
      </dsp:nvSpPr>
      <dsp:spPr>
        <a:xfrm>
          <a:off x="5082567" y="2519975"/>
          <a:ext cx="1359850" cy="8635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03A01C-A654-40E8-9B0D-50AA362A57B1}">
      <dsp:nvSpPr>
        <dsp:cNvPr id="0" name=""/>
        <dsp:cNvSpPr/>
      </dsp:nvSpPr>
      <dsp:spPr>
        <a:xfrm>
          <a:off x="5233661" y="2663514"/>
          <a:ext cx="1359850" cy="8635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слуги</a:t>
          </a:r>
          <a:endParaRPr lang="ru-RU" sz="2000" kern="1200" dirty="0"/>
        </a:p>
      </dsp:txBody>
      <dsp:txXfrm>
        <a:off x="5233661" y="2663514"/>
        <a:ext cx="1359850" cy="863505"/>
      </dsp:txXfrm>
    </dsp:sp>
    <dsp:sp modelId="{AD311500-9549-412F-A863-ACEECE12C80E}">
      <dsp:nvSpPr>
        <dsp:cNvPr id="0" name=""/>
        <dsp:cNvSpPr/>
      </dsp:nvSpPr>
      <dsp:spPr>
        <a:xfrm>
          <a:off x="5082567" y="1260979"/>
          <a:ext cx="1359850" cy="8892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6AB35F-6FB9-4FB6-8F77-D6CBA42AAFDB}">
      <dsp:nvSpPr>
        <dsp:cNvPr id="0" name=""/>
        <dsp:cNvSpPr/>
      </dsp:nvSpPr>
      <dsp:spPr>
        <a:xfrm>
          <a:off x="5233661" y="1404519"/>
          <a:ext cx="1359850" cy="8892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Отроки(младшие дружинники)</a:t>
          </a:r>
          <a:endParaRPr lang="ru-RU" sz="1400" kern="1200" dirty="0"/>
        </a:p>
      </dsp:txBody>
      <dsp:txXfrm>
        <a:off x="5233661" y="1404519"/>
        <a:ext cx="1359850" cy="8892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390CA-EBD7-42A2-B78C-E3317C5B12FD}" type="datetimeFigureOut">
              <a:rPr lang="ru-RU" smtClean="0"/>
              <a:pPr/>
              <a:t>12.01.2011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245B13-3EAE-46FA-8425-2982763D39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390CA-EBD7-42A2-B78C-E3317C5B12FD}" type="datetimeFigureOut">
              <a:rPr lang="ru-RU" smtClean="0"/>
              <a:pPr/>
              <a:t>12.01.2011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45B13-3EAE-46FA-8425-2982763D39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390CA-EBD7-42A2-B78C-E3317C5B12FD}" type="datetimeFigureOut">
              <a:rPr lang="ru-RU" smtClean="0"/>
              <a:pPr/>
              <a:t>12.01.2011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45B13-3EAE-46FA-8425-2982763D39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0F390CA-EBD7-42A2-B78C-E3317C5B12FD}" type="datetimeFigureOut">
              <a:rPr lang="ru-RU" smtClean="0"/>
              <a:pPr/>
              <a:t>12.01.2011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0245B13-3EAE-46FA-8425-2982763D39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390CA-EBD7-42A2-B78C-E3317C5B12FD}" type="datetimeFigureOut">
              <a:rPr lang="ru-RU" smtClean="0"/>
              <a:pPr/>
              <a:t>12.01.2011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45B13-3EAE-46FA-8425-2982763D39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390CA-EBD7-42A2-B78C-E3317C5B12FD}" type="datetimeFigureOut">
              <a:rPr lang="ru-RU" smtClean="0"/>
              <a:pPr/>
              <a:t>12.01.2011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45B13-3EAE-46FA-8425-2982763D39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45B13-3EAE-46FA-8425-2982763D39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390CA-EBD7-42A2-B78C-E3317C5B12FD}" type="datetimeFigureOut">
              <a:rPr lang="ru-RU" smtClean="0"/>
              <a:pPr/>
              <a:t>12.01.2011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390CA-EBD7-42A2-B78C-E3317C5B12FD}" type="datetimeFigureOut">
              <a:rPr lang="ru-RU" smtClean="0"/>
              <a:pPr/>
              <a:t>12.01.2011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45B13-3EAE-46FA-8425-2982763D39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390CA-EBD7-42A2-B78C-E3317C5B12FD}" type="datetimeFigureOut">
              <a:rPr lang="ru-RU" smtClean="0"/>
              <a:pPr/>
              <a:t>12.01.2011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45B13-3EAE-46FA-8425-2982763D39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0F390CA-EBD7-42A2-B78C-E3317C5B12FD}" type="datetimeFigureOut">
              <a:rPr lang="ru-RU" smtClean="0"/>
              <a:pPr/>
              <a:t>12.01.2011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245B13-3EAE-46FA-8425-2982763D39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390CA-EBD7-42A2-B78C-E3317C5B12FD}" type="datetimeFigureOut">
              <a:rPr lang="ru-RU" smtClean="0"/>
              <a:pPr/>
              <a:t>12.01.2011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245B13-3EAE-46FA-8425-2982763D39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0F390CA-EBD7-42A2-B78C-E3317C5B12FD}" type="datetimeFigureOut">
              <a:rPr lang="ru-RU" smtClean="0"/>
              <a:pPr/>
              <a:t>12.01.2011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0245B13-3EAE-46FA-8425-2982763D39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785926"/>
            <a:ext cx="8305800" cy="4429156"/>
          </a:xfrm>
        </p:spPr>
        <p:txBody>
          <a:bodyPr/>
          <a:lstStyle/>
          <a:p>
            <a:r>
              <a:rPr lang="ru-RU" dirty="0" smtClean="0"/>
              <a:t>1.Происхождение и расселение восточных славян.</a:t>
            </a:r>
          </a:p>
          <a:p>
            <a:r>
              <a:rPr lang="ru-RU" dirty="0" smtClean="0"/>
              <a:t>2. Занятия славян. Быт и нравы.</a:t>
            </a:r>
          </a:p>
          <a:p>
            <a:r>
              <a:rPr lang="ru-RU" dirty="0" smtClean="0"/>
              <a:t>3.Верования восточных славян.</a:t>
            </a:r>
          </a:p>
          <a:p>
            <a:r>
              <a:rPr lang="ru-RU" dirty="0" smtClean="0"/>
              <a:t>4. Общественный строй восточных славян.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357166"/>
            <a:ext cx="7772400" cy="1285884"/>
          </a:xfrm>
        </p:spPr>
        <p:txBody>
          <a:bodyPr/>
          <a:lstStyle/>
          <a:p>
            <a:r>
              <a:rPr lang="ru-RU" dirty="0" smtClean="0"/>
              <a:t>Восточные славяне   в древности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rsa017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1052736"/>
            <a:ext cx="5307502" cy="551953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 </a:t>
            </a:r>
            <a:r>
              <a:rPr sz="2800" dirty="0" smtClean="0"/>
              <a:t>XII</a:t>
            </a:r>
            <a:r>
              <a:rPr lang="ru-RU" sz="2800" dirty="0" smtClean="0"/>
              <a:t> в. В Киево-Печерском монастыре  трудился русский </a:t>
            </a:r>
            <a:r>
              <a:rPr lang="ru-RU" sz="2800" dirty="0" smtClean="0"/>
              <a:t>летописец  </a:t>
            </a:r>
            <a:r>
              <a:rPr lang="ru-RU" sz="2800" dirty="0" smtClean="0"/>
              <a:t>монах Нестор</a:t>
            </a:r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5979368"/>
          </a:xfrm>
        </p:spPr>
        <p:txBody>
          <a:bodyPr>
            <a:normAutofit fontScale="85000" lnSpcReduction="10000"/>
          </a:bodyPr>
          <a:lstStyle/>
          <a:p>
            <a:r>
              <a:rPr lang="ru-RU" i="1" dirty="0" smtClean="0"/>
              <a:t>«…Спустя много времени сели славяне по Дунаю, где ныне земли Венгерская и Болгарская. И от тех славян разошлись славяне по земле и прозвались именами своими от мест, на которых сели. Так, одни, придя, сели на реке именем Морава и призвались </a:t>
            </a:r>
            <a:r>
              <a:rPr lang="ru-RU" i="1" dirty="0" err="1" smtClean="0"/>
              <a:t>морава</a:t>
            </a:r>
            <a:r>
              <a:rPr lang="ru-RU" i="1" dirty="0" smtClean="0"/>
              <a:t>, а другие назвались чехи. А вот еще те же славяне: белые хорваты, сербы и хорутане. Когда волохи напали на славян на дунайских, и поселились среди них, и притесняли их, то славяне эти пришли и сели на Висле и прозвались ляхами, а от тех ляхов пошли поляки, другие ляхи- лутичи, иные-  мазовшане, иные-поморяне.</a:t>
            </a:r>
            <a:endParaRPr lang="ru-RU" dirty="0" smtClean="0"/>
          </a:p>
          <a:p>
            <a:r>
              <a:rPr lang="ru-RU" i="1" dirty="0" smtClean="0"/>
              <a:t> Также и эти славяне пришли и сели по Днепру и назвались полянами, а другие- древлянами, потому что сели в лесах, а еще другие сели между Припятью и Двиною и назывались дреговичами, иные сели на Двине и назывались полочанами, по реке, которая впадает в Двину и именуется Полота. Те же славяне, которые сели около озера Ильменя, прозвались своим именем- славянами, и построили город, и назвались северянами. И так разошелся славянский народ…»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Содержимое 12" descr="irsa020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42852"/>
            <a:ext cx="7643866" cy="685804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5606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536"/>
                <a:gridCol w="3371864"/>
                <a:gridCol w="2743200"/>
              </a:tblGrid>
              <a:tr h="476240">
                <a:tc>
                  <a:txBody>
                    <a:bodyPr/>
                    <a:lstStyle/>
                    <a:p>
                      <a:r>
                        <a:rPr lang="ru-RU" dirty="0" smtClean="0"/>
                        <a:t>Племена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Занимаемая территория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Города</a:t>
                      </a:r>
                      <a:endParaRPr lang="ru-RU" dirty="0"/>
                    </a:p>
                  </a:txBody>
                  <a:tcPr/>
                </a:tc>
              </a:tr>
              <a:tr h="781847">
                <a:tc>
                  <a:txBody>
                    <a:bodyPr/>
                    <a:lstStyle/>
                    <a:p>
                      <a:r>
                        <a:rPr lang="ru-RU" dirty="0" smtClean="0"/>
                        <a:t>Кривичи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Верховья рек Волги, Днепра, Западной Двины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Смоленск</a:t>
                      </a:r>
                      <a:endParaRPr lang="ru-RU" dirty="0"/>
                    </a:p>
                  </a:txBody>
                  <a:tcPr/>
                </a:tc>
              </a:tr>
              <a:tr h="781847">
                <a:tc>
                  <a:txBody>
                    <a:bodyPr/>
                    <a:lstStyle/>
                    <a:p>
                      <a:r>
                        <a:rPr lang="ru-RU" dirty="0" smtClean="0"/>
                        <a:t>Вятичи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Ильменские</a:t>
                      </a:r>
                      <a:r>
                        <a:rPr lang="ru-RU" baseline="0" dirty="0" smtClean="0"/>
                        <a:t> племена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 реке Оке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Вокруг озера </a:t>
                      </a:r>
                      <a:r>
                        <a:rPr lang="ru-RU" dirty="0" smtClean="0"/>
                        <a:t>Ильмень </a:t>
                      </a:r>
                      <a:r>
                        <a:rPr lang="ru-RU" dirty="0" smtClean="0"/>
                        <a:t>и по реке Волхов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Ростов и Суздаль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Ладога и Новгород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  </a:t>
                      </a:r>
                      <a:endParaRPr lang="ru-RU" dirty="0"/>
                    </a:p>
                  </a:txBody>
                  <a:tcPr/>
                </a:tc>
              </a:tr>
              <a:tr h="781847">
                <a:tc>
                  <a:txBody>
                    <a:bodyPr/>
                    <a:lstStyle/>
                    <a:p>
                      <a:r>
                        <a:rPr lang="ru-RU" dirty="0" smtClean="0"/>
                        <a:t>Радимичи</a:t>
                      </a:r>
                    </a:p>
                    <a:p>
                      <a:r>
                        <a:rPr lang="ru-RU" dirty="0" smtClean="0"/>
                        <a:t>Древляне</a:t>
                      </a:r>
                    </a:p>
                    <a:p>
                      <a:r>
                        <a:rPr lang="ru-RU" dirty="0" smtClean="0"/>
                        <a:t>Дреговичи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 реке </a:t>
                      </a:r>
                      <a:r>
                        <a:rPr lang="ru-RU" dirty="0" err="1" smtClean="0"/>
                        <a:t>Сож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По реке Припять</a:t>
                      </a:r>
                    </a:p>
                    <a:p>
                      <a:r>
                        <a:rPr lang="ru-RU" dirty="0" smtClean="0"/>
                        <a:t>Между реками Припять и Березина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Искоростень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781847">
                <a:tc>
                  <a:txBody>
                    <a:bodyPr/>
                    <a:lstStyle/>
                    <a:p>
                      <a:r>
                        <a:rPr lang="ru-RU" dirty="0" smtClean="0"/>
                        <a:t>Поляне</a:t>
                      </a:r>
                    </a:p>
                    <a:p>
                      <a:r>
                        <a:rPr lang="ru-RU" dirty="0" smtClean="0"/>
                        <a:t>Уличи и Тиверцы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 западному берегу р.Днепр</a:t>
                      </a:r>
                    </a:p>
                    <a:p>
                      <a:r>
                        <a:rPr lang="ru-RU" dirty="0" smtClean="0"/>
                        <a:t>Юго-запад </a:t>
                      </a:r>
                      <a:r>
                        <a:rPr lang="ru-RU" dirty="0" smtClean="0"/>
                        <a:t>Восточно-Европейской равнины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Киев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781847">
                <a:tc>
                  <a:txBody>
                    <a:bodyPr/>
                    <a:lstStyle/>
                    <a:p>
                      <a:r>
                        <a:rPr lang="ru-RU" dirty="0" smtClean="0"/>
                        <a:t>Северяне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 среднему</a:t>
                      </a:r>
                      <a:r>
                        <a:rPr lang="ru-RU" baseline="0" dirty="0" smtClean="0"/>
                        <a:t> течению р.Днепр и по р.Десна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Основные восточнославянские племена  и  места их расселения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896544"/>
          </a:xfrm>
        </p:spPr>
        <p:txBody>
          <a:bodyPr>
            <a:noAutofit/>
          </a:bodyPr>
          <a:lstStyle/>
          <a:p>
            <a:r>
              <a:rPr lang="ru-RU" sz="1600" i="1" dirty="0" smtClean="0"/>
              <a:t>«Живут они в жалких хижинах, на большом расстоянии друг от друга, и все они часто меняют места жительства. Вступая в битву, большинство из них идет на врага со щитами и дротиками в руках, панцирей же они никогда не надевают; иные не носят рубашек (хитонов), ни плащей, а одни только штаны, подтянутые широким поясом на бедрах, и в таком виде идут на сражение с врагами. У тех и других дин и тот же язык, достаточно варварский. И по внешнему виду они не отличаются друг от друга. Они очень высокого роста и огромной силы. Цвет кожи и волос у них очень белый».</a:t>
            </a:r>
            <a:endParaRPr lang="ru-RU" sz="1600" dirty="0" smtClean="0"/>
          </a:p>
          <a:p>
            <a:r>
              <a:rPr lang="ru-RU" sz="1600" i="1" dirty="0" smtClean="0"/>
              <a:t>«Племена славян и антов сходны по своему  любви к свободе; их никоим образом нельзя склонить к рабству или подчинению в своей стране. Они многочисленны, легко переносят жар, холод, дождь, наготу, недостаток в пище. К прибывающим к ним иноземцам они относятся ласково…</a:t>
            </a:r>
            <a:endParaRPr lang="ru-RU" sz="1600" dirty="0" smtClean="0"/>
          </a:p>
          <a:p>
            <a:r>
              <a:rPr lang="ru-RU" sz="1600" i="1" dirty="0" smtClean="0"/>
              <a:t>У них большое количество разнообразного скота и плодов земных, лежащих в кучах, в особенности проса и пшеницы. Скромность их женщин превышает всякую человеческую природу, так что большинство их считает смерть мужа своего своею смертью и добровольно удушают себя, не считая пребывание во вдовстве за жизнь.</a:t>
            </a:r>
            <a:endParaRPr lang="ru-RU" sz="1600" dirty="0" smtClean="0"/>
          </a:p>
          <a:p>
            <a:r>
              <a:rPr lang="ru-RU" sz="1600" i="1" dirty="0" smtClean="0"/>
              <a:t>Они селятся в лесах, у неудобопроходимых рек, болот и озер, устраивают в своих жилищах много выходов вследствие случающихся с ними…опасностей. Необходимые для себя вещи они зарывают в тайниках, ничем лишним открыто не владеют и ведут жизнь бродячую.»</a:t>
            </a:r>
            <a:endParaRPr lang="ru-RU" sz="1600" dirty="0" smtClean="0"/>
          </a:p>
          <a:p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r>
              <a:rPr lang="ru-RU" dirty="0" smtClean="0"/>
              <a:t>О славянах и антах…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52400"/>
            <a:ext cx="7920880" cy="900336"/>
          </a:xfrm>
        </p:spPr>
        <p:txBody>
          <a:bodyPr/>
          <a:lstStyle/>
          <a:p>
            <a:pPr algn="ctr"/>
            <a:r>
              <a:rPr lang="ru-RU" dirty="0" smtClean="0"/>
              <a:t>Языческие идолы славян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55576" y="1124744"/>
            <a:ext cx="3034521" cy="536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 descr="C:\Users\Рузалия\Pictures\irsa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548680"/>
            <a:ext cx="1440160" cy="5867992"/>
          </a:xfrm>
          <a:prstGeom prst="rect">
            <a:avLst/>
          </a:prstGeom>
          <a:noFill/>
        </p:spPr>
      </p:pic>
      <p:pic>
        <p:nvPicPr>
          <p:cNvPr id="1027" name="Picture 3" descr="C:\Users\Рузалия\Pictures\irsa0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420888"/>
            <a:ext cx="2762259" cy="385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785938"/>
          <a:ext cx="8352000" cy="47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ОБЩЕСТВЕННЫЙ СТРОЙ ВОСТОЧНЫХ СЛАВЯН</a:t>
            </a:r>
            <a:endParaRPr lang="ru-RU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57310"/>
          </a:xfrm>
        </p:spPr>
        <p:txBody>
          <a:bodyPr/>
          <a:lstStyle/>
          <a:p>
            <a:r>
              <a:rPr lang="ru-RU" dirty="0" smtClean="0"/>
              <a:t>Восточные славяне  в древности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472" y="1714488"/>
            <a:ext cx="2571768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Общественное устройство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14348" y="2714620"/>
            <a:ext cx="2143140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Родовая община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14348" y="3929066"/>
            <a:ext cx="2214578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Соседская община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63888" y="1628800"/>
            <a:ext cx="214314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Занятия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57950" y="1643050"/>
            <a:ext cx="207170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Верования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059832" y="2786058"/>
            <a:ext cx="201622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Земледелие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143504" y="2786058"/>
            <a:ext cx="121444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Охота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059832" y="3929066"/>
            <a:ext cx="2232248" cy="7960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Рыболовство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436096" y="3933056"/>
            <a:ext cx="2376264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Бортничество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715140" y="2714620"/>
            <a:ext cx="1857388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Язычество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1535885" y="2536025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5" idx="4"/>
            <a:endCxn id="6" idx="0"/>
          </p:cNvCxnSpPr>
          <p:nvPr/>
        </p:nvCxnSpPr>
        <p:spPr>
          <a:xfrm rot="16200000" flipH="1">
            <a:off x="1589463" y="3696892"/>
            <a:ext cx="428628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9" idx="0"/>
          </p:cNvCxnSpPr>
          <p:nvPr/>
        </p:nvCxnSpPr>
        <p:spPr>
          <a:xfrm rot="5400000">
            <a:off x="3998509" y="2426867"/>
            <a:ext cx="428627" cy="2897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072066" y="2357430"/>
            <a:ext cx="57150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>
            <a:off x="3745333" y="3463579"/>
            <a:ext cx="71438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6200000" flipH="1">
            <a:off x="5688979" y="3536157"/>
            <a:ext cx="714380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13" idx="0"/>
          </p:cNvCxnSpPr>
          <p:nvPr/>
        </p:nvCxnSpPr>
        <p:spPr>
          <a:xfrm rot="5400000">
            <a:off x="7465239" y="2536025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545</TotalTime>
  <Words>622</Words>
  <Application>Microsoft Office PowerPoint</Application>
  <PresentationFormat>Экран (4:3)</PresentationFormat>
  <Paragraphs>67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Восточные славяне   в древности</vt:lpstr>
      <vt:lpstr>В XII в. В Киево-Печерском монастыре  трудился русский летописец  монах Нестор</vt:lpstr>
      <vt:lpstr>Слайд 3</vt:lpstr>
      <vt:lpstr>Слайд 4</vt:lpstr>
      <vt:lpstr>Основные восточнославянские племена  и  места их расселения</vt:lpstr>
      <vt:lpstr>О славянах и антах…</vt:lpstr>
      <vt:lpstr>Языческие идолы славян</vt:lpstr>
      <vt:lpstr>ОБЩЕСТВЕННЫЙ СТРОЙ ВОСТОЧНЫХ СЛАВЯН</vt:lpstr>
      <vt:lpstr>Восточные славяне  в древности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Восточные славяне   в VIII-IX веке</dc:title>
  <dc:creator>Алина</dc:creator>
  <cp:lastModifiedBy>Рузалия</cp:lastModifiedBy>
  <cp:revision>45</cp:revision>
  <dcterms:created xsi:type="dcterms:W3CDTF">2010-09-16T12:52:54Z</dcterms:created>
  <dcterms:modified xsi:type="dcterms:W3CDTF">2011-01-12T16:32:10Z</dcterms:modified>
</cp:coreProperties>
</file>