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05" autoAdjust="0"/>
  </p:normalViewPr>
  <p:slideViewPr>
    <p:cSldViewPr>
      <p:cViewPr varScale="1">
        <p:scale>
          <a:sx n="74" d="100"/>
          <a:sy n="74" d="100"/>
        </p:scale>
        <p:origin x="-104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5F0E2-DE57-4715-A482-4FA62025D109}" type="datetimeFigureOut">
              <a:rPr lang="ru-RU" smtClean="0"/>
              <a:pPr/>
              <a:t>03.04.2012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3C5D5-3DB8-461E-A9CB-3F0238C67EE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ut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5F0E2-DE57-4715-A482-4FA62025D109}" type="datetimeFigureOut">
              <a:rPr lang="ru-RU" smtClean="0"/>
              <a:pPr/>
              <a:t>03.04.2012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3C5D5-3DB8-461E-A9CB-3F0238C67EE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ut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5F0E2-DE57-4715-A482-4FA62025D109}" type="datetimeFigureOut">
              <a:rPr lang="ru-RU" smtClean="0"/>
              <a:pPr/>
              <a:t>03.04.2012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3C5D5-3DB8-461E-A9CB-3F0238C67EE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ut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5F0E2-DE57-4715-A482-4FA62025D109}" type="datetimeFigureOut">
              <a:rPr lang="ru-RU" smtClean="0"/>
              <a:pPr/>
              <a:t>03.04.2012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3C5D5-3DB8-461E-A9CB-3F0238C67EE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ut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5F0E2-DE57-4715-A482-4FA62025D109}" type="datetimeFigureOut">
              <a:rPr lang="ru-RU" smtClean="0"/>
              <a:pPr/>
              <a:t>03.04.2012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3C5D5-3DB8-461E-A9CB-3F0238C67EE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ut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5F0E2-DE57-4715-A482-4FA62025D109}" type="datetimeFigureOut">
              <a:rPr lang="ru-RU" smtClean="0"/>
              <a:pPr/>
              <a:t>03.04.2012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3C5D5-3DB8-461E-A9CB-3F0238C67EE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ut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5F0E2-DE57-4715-A482-4FA62025D109}" type="datetimeFigureOut">
              <a:rPr lang="ru-RU" smtClean="0"/>
              <a:pPr/>
              <a:t>03.04.2012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3C5D5-3DB8-461E-A9CB-3F0238C67EE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ut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5F0E2-DE57-4715-A482-4FA62025D109}" type="datetimeFigureOut">
              <a:rPr lang="ru-RU" smtClean="0"/>
              <a:pPr/>
              <a:t>03.04.2012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3C5D5-3DB8-461E-A9CB-3F0238C67EE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ut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5F0E2-DE57-4715-A482-4FA62025D109}" type="datetimeFigureOut">
              <a:rPr lang="ru-RU" smtClean="0"/>
              <a:pPr/>
              <a:t>03.04.2012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3C5D5-3DB8-461E-A9CB-3F0238C67EE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ut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5F0E2-DE57-4715-A482-4FA62025D109}" type="datetimeFigureOut">
              <a:rPr lang="ru-RU" smtClean="0"/>
              <a:pPr/>
              <a:t>03.04.2012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3C5D5-3DB8-461E-A9CB-3F0238C67EE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ut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5F0E2-DE57-4715-A482-4FA62025D109}" type="datetimeFigureOut">
              <a:rPr lang="ru-RU" smtClean="0"/>
              <a:pPr/>
              <a:t>03.04.2012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3C5D5-3DB8-461E-A9CB-3F0238C67EE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ut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65F0E2-DE57-4715-A482-4FA62025D109}" type="datetimeFigureOut">
              <a:rPr lang="ru-RU" smtClean="0"/>
              <a:pPr/>
              <a:t>03.04.2012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43C5D5-3DB8-461E-A9CB-3F0238C67EE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cut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3" Type="http://schemas.openxmlformats.org/officeDocument/2006/relationships/slide" Target="slide2.xml"/><Relationship Id="rId7" Type="http://schemas.openxmlformats.org/officeDocument/2006/relationships/slide" Target="slide6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" Target="slide5.xml"/><Relationship Id="rId5" Type="http://schemas.openxmlformats.org/officeDocument/2006/relationships/slide" Target="slide4.xml"/><Relationship Id="rId4" Type="http://schemas.openxmlformats.org/officeDocument/2006/relationships/slide" Target="slide3.xml"/><Relationship Id="rId9" Type="http://schemas.openxmlformats.org/officeDocument/2006/relationships/slide" Target="slide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Содержимое 5" descr="olympic-rings-cool21.jpg"/>
          <p:cNvPicPr>
            <a:picLocks noGrp="1" noChangeAspect="1"/>
          </p:cNvPicPr>
          <p:nvPr>
            <p:ph idx="4294967295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64638" cy="6858000"/>
          </a:xfrm>
        </p:spPr>
      </p:pic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42910" y="0"/>
            <a:ext cx="7772400" cy="1470025"/>
          </a:xfrm>
        </p:spPr>
        <p:txBody>
          <a:bodyPr>
            <a:noAutofit/>
          </a:bodyPr>
          <a:lstStyle/>
          <a:p>
            <a:r>
              <a:rPr lang="ru-RU" sz="7200" dirty="0" smtClean="0">
                <a:solidFill>
                  <a:schemeClr val="bg1">
                    <a:lumMod val="95000"/>
                  </a:schemeClr>
                </a:solidFill>
              </a:rPr>
              <a:t>Олимпийские игры</a:t>
            </a:r>
            <a:endParaRPr lang="ru-RU" sz="72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>
          <a:xfrm>
            <a:off x="285720" y="1500174"/>
            <a:ext cx="1643074" cy="428628"/>
          </a:xfrm>
        </p:spPr>
        <p:txBody>
          <a:bodyPr>
            <a:noAutofit/>
          </a:bodyPr>
          <a:lstStyle/>
          <a:p>
            <a:r>
              <a:rPr lang="ru-RU" sz="2800" dirty="0" smtClean="0">
                <a:solidFill>
                  <a:schemeClr val="bg1">
                    <a:lumMod val="95000"/>
                  </a:schemeClr>
                </a:solidFill>
                <a:hlinkClick r:id="rId3" action="ppaction://hlinksldjump"/>
              </a:rPr>
              <a:t>Логотип</a:t>
            </a:r>
            <a:endParaRPr lang="ru-RU" sz="28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7158" y="1928802"/>
            <a:ext cx="10715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bg1">
                    <a:lumMod val="95000"/>
                  </a:schemeClr>
                </a:solidFill>
                <a:hlinkClick r:id="rId4" action="ppaction://hlinksldjump"/>
              </a:rPr>
              <a:t>Флаг</a:t>
            </a:r>
            <a:endParaRPr lang="ru-RU" sz="28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57158" y="2357430"/>
            <a:ext cx="20002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bg1">
                    <a:lumMod val="95000"/>
                  </a:schemeClr>
                </a:solidFill>
                <a:hlinkClick r:id="rId5" action="ppaction://hlinksldjump"/>
              </a:rPr>
              <a:t>Девиз</a:t>
            </a:r>
            <a:endParaRPr lang="ru-RU" sz="28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58016" y="1571612"/>
            <a:ext cx="1500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bg1">
                    <a:lumMod val="95000"/>
                  </a:schemeClr>
                </a:solidFill>
                <a:hlinkClick r:id="rId6" action="ppaction://hlinksldjump"/>
              </a:rPr>
              <a:t>Клятва</a:t>
            </a:r>
            <a:endParaRPr lang="ru-RU" sz="28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858016" y="2000240"/>
            <a:ext cx="12144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bg1">
                    <a:lumMod val="95000"/>
                  </a:schemeClr>
                </a:solidFill>
                <a:hlinkClick r:id="rId7" action="ppaction://hlinksldjump"/>
              </a:rPr>
              <a:t>Огонь</a:t>
            </a:r>
            <a:endParaRPr lang="ru-RU" sz="28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858016" y="2428868"/>
            <a:ext cx="14287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chemeClr val="bg1">
                    <a:lumMod val="95000"/>
                  </a:schemeClr>
                </a:solidFill>
                <a:hlinkClick r:id="rId8" action="ppaction://hlinksldjump"/>
              </a:rPr>
              <a:t>М</a:t>
            </a:r>
            <a:r>
              <a:rPr lang="ru-RU" sz="2800" dirty="0" smtClean="0">
                <a:solidFill>
                  <a:schemeClr val="bg1">
                    <a:lumMod val="95000"/>
                  </a:schemeClr>
                </a:solidFill>
                <a:hlinkClick r:id="rId8" action="ppaction://hlinksldjump"/>
              </a:rPr>
              <a:t>едали</a:t>
            </a:r>
            <a:endParaRPr lang="ru-RU" sz="28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786050" y="2000240"/>
            <a:ext cx="307183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chemeClr val="bg1">
                    <a:lumMod val="95000"/>
                  </a:schemeClr>
                </a:solidFill>
                <a:hlinkClick r:id="rId9" action="ppaction://hlinksldjump"/>
              </a:rPr>
              <a:t>Церемония</a:t>
            </a:r>
            <a:r>
              <a:rPr lang="ru-RU" sz="2800" dirty="0" smtClean="0">
                <a:hlinkClick r:id="rId9" action="ppaction://hlinksldjump"/>
              </a:rPr>
              <a:t> </a:t>
            </a:r>
            <a:r>
              <a:rPr lang="ru-RU" sz="2800" dirty="0" smtClean="0">
                <a:solidFill>
                  <a:schemeClr val="bg1">
                    <a:lumMod val="95000"/>
                  </a:schemeClr>
                </a:solidFill>
                <a:hlinkClick r:id="rId9" action="ppaction://hlinksldjump"/>
              </a:rPr>
              <a:t>открытия</a:t>
            </a:r>
            <a:endParaRPr lang="ru-RU" sz="2800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</p:cSld>
  <p:clrMapOvr>
    <a:masterClrMapping/>
  </p:clrMapOvr>
  <p:transition spd="med">
    <p:cu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Содержимое 5" descr="olympic-rings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239842" cy="5143512"/>
          </a:xfrm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500430" y="0"/>
            <a:ext cx="2500330" cy="857232"/>
          </a:xfrm>
        </p:spPr>
        <p:txBody>
          <a:bodyPr>
            <a:noAutofit/>
          </a:bodyPr>
          <a:lstStyle/>
          <a:p>
            <a:r>
              <a:rPr lang="ru-RU" dirty="0" smtClean="0"/>
              <a:t>Логотип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1857356" y="4643446"/>
            <a:ext cx="12144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Европа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1857356" y="5000636"/>
            <a:ext cx="1214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Африка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1857356" y="5357826"/>
            <a:ext cx="1143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Америка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1857356" y="5715016"/>
            <a:ext cx="1785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Азия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1857356" y="6072206"/>
            <a:ext cx="18573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Австралия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214282" y="4643446"/>
            <a:ext cx="1571636" cy="369332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14282" y="5000636"/>
            <a:ext cx="1571636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214282" y="5357826"/>
            <a:ext cx="1571636" cy="369332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214282" y="5715016"/>
            <a:ext cx="1571636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214282" y="6072206"/>
            <a:ext cx="1571636" cy="369332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7" name="Стрелка влево 16">
            <a:hlinkClick r:id="rId3" action="ppaction://hlinksldjump"/>
          </p:cNvPr>
          <p:cNvSpPr/>
          <p:nvPr/>
        </p:nvSpPr>
        <p:spPr>
          <a:xfrm>
            <a:off x="8501090" y="6357958"/>
            <a:ext cx="357190" cy="21431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>
    <p:cu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14678" y="0"/>
            <a:ext cx="1900222" cy="72547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Флаг</a:t>
            </a:r>
            <a:endParaRPr lang="ru-RU" dirty="0"/>
          </a:p>
        </p:txBody>
      </p:sp>
      <p:pic>
        <p:nvPicPr>
          <p:cNvPr id="4" name="Содержимое 3" descr="91464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928794" y="571481"/>
            <a:ext cx="4704454" cy="4500594"/>
          </a:xfrm>
        </p:spPr>
      </p:pic>
      <p:sp>
        <p:nvSpPr>
          <p:cNvPr id="5" name="TextBox 4"/>
          <p:cNvSpPr txBox="1"/>
          <p:nvPr/>
        </p:nvSpPr>
        <p:spPr>
          <a:xfrm>
            <a:off x="1214414" y="5143512"/>
            <a:ext cx="75009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Первый флаг появился в 1920г в Антверпене (Бельгия).</a:t>
            </a:r>
            <a:endParaRPr lang="ru-RU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1214414" y="5500702"/>
            <a:ext cx="60722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Белый цвет – означает «мир».</a:t>
            </a:r>
            <a:endParaRPr lang="ru-RU" sz="2400" dirty="0"/>
          </a:p>
        </p:txBody>
      </p:sp>
      <p:sp>
        <p:nvSpPr>
          <p:cNvPr id="7" name="Стрелка влево 6">
            <a:hlinkClick r:id="rId3" action="ppaction://hlinksldjump"/>
          </p:cNvPr>
          <p:cNvSpPr/>
          <p:nvPr/>
        </p:nvSpPr>
        <p:spPr>
          <a:xfrm>
            <a:off x="8501090" y="6357958"/>
            <a:ext cx="357190" cy="21431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>
    <p:cu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Девиз</a:t>
            </a:r>
            <a:endParaRPr lang="ru-RU" dirty="0"/>
          </a:p>
        </p:txBody>
      </p:sp>
      <p:pic>
        <p:nvPicPr>
          <p:cNvPr id="4" name="Содержимое 3" descr="0008-012-Deviz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14282" y="1214421"/>
            <a:ext cx="5929354" cy="755423"/>
          </a:xfrm>
        </p:spPr>
      </p:pic>
      <p:sp>
        <p:nvSpPr>
          <p:cNvPr id="5" name="TextBox 4"/>
          <p:cNvSpPr txBox="1"/>
          <p:nvPr/>
        </p:nvSpPr>
        <p:spPr>
          <a:xfrm>
            <a:off x="6500826" y="1428736"/>
            <a:ext cx="41434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По </a:t>
            </a:r>
            <a:r>
              <a:rPr lang="ru-RU" sz="2400" dirty="0" err="1" smtClean="0"/>
              <a:t>латински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357158" y="1928802"/>
            <a:ext cx="51435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Faster,  higher, stronger</a:t>
            </a:r>
            <a:endParaRPr lang="ru-RU" sz="36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572264" y="1928802"/>
            <a:ext cx="37147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По </a:t>
            </a:r>
            <a:r>
              <a:rPr lang="ru-RU" sz="2400" dirty="0" err="1" smtClean="0"/>
              <a:t>английски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285720" y="3286124"/>
            <a:ext cx="8429684" cy="83099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Быстрее, выше, сильнее</a:t>
            </a:r>
            <a:endParaRPr lang="ru-RU" sz="4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5000636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Девиз придуман священником Анри Мартином </a:t>
            </a:r>
            <a:r>
              <a:rPr lang="ru-RU" sz="2800" dirty="0" err="1" smtClean="0"/>
              <a:t>Дидоном</a:t>
            </a:r>
            <a:r>
              <a:rPr lang="ru-RU" sz="2800" dirty="0" smtClean="0"/>
              <a:t>.</a:t>
            </a:r>
            <a:endParaRPr lang="ru-RU" sz="2800" dirty="0"/>
          </a:p>
        </p:txBody>
      </p:sp>
      <p:sp>
        <p:nvSpPr>
          <p:cNvPr id="10" name="Стрелка влево 9">
            <a:hlinkClick r:id="rId3" action="ppaction://hlinksldjump"/>
          </p:cNvPr>
          <p:cNvSpPr/>
          <p:nvPr/>
        </p:nvSpPr>
        <p:spPr>
          <a:xfrm>
            <a:off x="8501090" y="6357958"/>
            <a:ext cx="357190" cy="21431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>
    <p:cu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4" descr="218507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98579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57422" y="0"/>
            <a:ext cx="2543164" cy="796908"/>
          </a:xfrm>
        </p:spPr>
        <p:txBody>
          <a:bodyPr/>
          <a:lstStyle/>
          <a:p>
            <a:r>
              <a:rPr lang="ru-RU" dirty="0" smtClean="0">
                <a:solidFill>
                  <a:schemeClr val="bg1"/>
                </a:solidFill>
              </a:rPr>
              <a:t>Клятва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7" name="Прямоугольная выноска 6"/>
          <p:cNvSpPr/>
          <p:nvPr/>
        </p:nvSpPr>
        <p:spPr>
          <a:xfrm>
            <a:off x="4572000" y="500042"/>
            <a:ext cx="4572000" cy="2357454"/>
          </a:xfrm>
          <a:prstGeom prst="wedgeRectCallout">
            <a:avLst>
              <a:gd name="adj1" fmla="val -51419"/>
              <a:gd name="adj2" fmla="val 65298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4643438" y="571480"/>
            <a:ext cx="414340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rgbClr val="002060"/>
                </a:solidFill>
              </a:rPr>
              <a:t>«От имени всех спортсменов я обещаю, что мы будем участвовать в этих Олимпийских играх, уважая и соблюдая правила, по которым они проводятся, в истинно спортивном духе, во славу спорта и во имя чести своих команд.»</a:t>
            </a:r>
            <a:endParaRPr lang="ru-RU" sz="2000" dirty="0">
              <a:solidFill>
                <a:srgbClr val="002060"/>
              </a:solidFill>
            </a:endParaRPr>
          </a:p>
        </p:txBody>
      </p:sp>
      <p:sp>
        <p:nvSpPr>
          <p:cNvPr id="8" name="Стрелка влево 7">
            <a:hlinkClick r:id="rId3" action="ppaction://hlinksldjump"/>
          </p:cNvPr>
          <p:cNvSpPr/>
          <p:nvPr/>
        </p:nvSpPr>
        <p:spPr>
          <a:xfrm>
            <a:off x="8501090" y="6357958"/>
            <a:ext cx="357190" cy="21431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>
    <p:cu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Содержимое 6" descr="01120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71802" y="0"/>
            <a:ext cx="2257412" cy="868346"/>
          </a:xfrm>
        </p:spPr>
        <p:txBody>
          <a:bodyPr/>
          <a:lstStyle/>
          <a:p>
            <a:r>
              <a:rPr lang="ru-RU" dirty="0">
                <a:solidFill>
                  <a:schemeClr val="bg1"/>
                </a:solidFill>
              </a:rPr>
              <a:t>О</a:t>
            </a:r>
            <a:r>
              <a:rPr lang="ru-RU" dirty="0" smtClean="0">
                <a:solidFill>
                  <a:schemeClr val="bg1"/>
                </a:solidFill>
              </a:rPr>
              <a:t>гонь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57290" y="3786190"/>
            <a:ext cx="678661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bg1">
                    <a:lumMod val="95000"/>
                  </a:schemeClr>
                </a:solidFill>
              </a:rPr>
              <a:t>Традиция зажигать огонь на стадионах была начата в 1928 году. Олимпийский огонь горит до открытия олимпиады.</a:t>
            </a:r>
            <a:endParaRPr lang="ru-RU" sz="28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8" name="Стрелка влево 7">
            <a:hlinkClick r:id="rId3" action="ppaction://hlinksldjump"/>
          </p:cNvPr>
          <p:cNvSpPr/>
          <p:nvPr/>
        </p:nvSpPr>
        <p:spPr>
          <a:xfrm>
            <a:off x="8501090" y="6357958"/>
            <a:ext cx="357190" cy="21431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>
    <p:cut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8992" y="0"/>
            <a:ext cx="2071702" cy="58259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Медали</a:t>
            </a:r>
            <a:endParaRPr lang="ru-RU" dirty="0"/>
          </a:p>
        </p:txBody>
      </p:sp>
      <p:pic>
        <p:nvPicPr>
          <p:cNvPr id="6" name="Рисунок 5" descr="Vancouver_2010_olympic_medal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857356" y="928670"/>
            <a:ext cx="5187217" cy="5429288"/>
          </a:xfrm>
          <a:prstGeom prst="rect">
            <a:avLst/>
          </a:prstGeom>
        </p:spPr>
      </p:pic>
      <p:sp>
        <p:nvSpPr>
          <p:cNvPr id="8" name="Стрелка влево 7">
            <a:hlinkClick r:id="rId3" action="ppaction://hlinksldjump"/>
          </p:cNvPr>
          <p:cNvSpPr/>
          <p:nvPr/>
        </p:nvSpPr>
        <p:spPr>
          <a:xfrm>
            <a:off x="8501090" y="6357958"/>
            <a:ext cx="357190" cy="21431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ransition spd="med">
    <p:cut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112536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319410" cy="6858000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0"/>
            <a:ext cx="7929618" cy="1011222"/>
          </a:xfrm>
        </p:spPr>
        <p:txBody>
          <a:bodyPr>
            <a:noAutofit/>
          </a:bodyPr>
          <a:lstStyle/>
          <a:p>
            <a:r>
              <a:rPr lang="ru-RU" sz="5400" dirty="0" smtClean="0">
                <a:solidFill>
                  <a:schemeClr val="bg1"/>
                </a:solidFill>
              </a:rPr>
              <a:t>Церемония открытия</a:t>
            </a:r>
            <a:endParaRPr lang="ru-RU" sz="5400" dirty="0">
              <a:solidFill>
                <a:schemeClr val="bg1"/>
              </a:solidFill>
            </a:endParaRPr>
          </a:p>
        </p:txBody>
      </p:sp>
      <p:sp>
        <p:nvSpPr>
          <p:cNvPr id="5" name="Стрелка влево 4">
            <a:hlinkClick r:id="rId3" action="ppaction://hlinksldjump"/>
          </p:cNvPr>
          <p:cNvSpPr/>
          <p:nvPr/>
        </p:nvSpPr>
        <p:spPr>
          <a:xfrm>
            <a:off x="8501090" y="6357958"/>
            <a:ext cx="357190" cy="21431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>
    <p:cut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123</Words>
  <Application>Microsoft Office PowerPoint</Application>
  <PresentationFormat>Экран (4:3)</PresentationFormat>
  <Paragraphs>29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Олимпийские игры</vt:lpstr>
      <vt:lpstr>Логотип</vt:lpstr>
      <vt:lpstr>Флаг</vt:lpstr>
      <vt:lpstr>Девиз</vt:lpstr>
      <vt:lpstr>Клятва</vt:lpstr>
      <vt:lpstr>Огонь</vt:lpstr>
      <vt:lpstr>Медали</vt:lpstr>
      <vt:lpstr>Церемония открытия</vt:lpstr>
    </vt:vector>
  </TitlesOfParts>
  <Company>LSIT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Олимпийские игры</dc:title>
  <dc:creator>LSIT</dc:creator>
  <cp:lastModifiedBy>revaz</cp:lastModifiedBy>
  <cp:revision>10</cp:revision>
  <dcterms:created xsi:type="dcterms:W3CDTF">2012-01-18T09:22:20Z</dcterms:created>
  <dcterms:modified xsi:type="dcterms:W3CDTF">2012-04-03T17:03:24Z</dcterms:modified>
</cp:coreProperties>
</file>