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24"/>
  </p:notesMasterIdLst>
  <p:sldIdLst>
    <p:sldId id="286" r:id="rId2"/>
    <p:sldId id="287" r:id="rId3"/>
    <p:sldId id="288" r:id="rId4"/>
    <p:sldId id="289" r:id="rId5"/>
    <p:sldId id="290" r:id="rId6"/>
    <p:sldId id="271" r:id="rId7"/>
    <p:sldId id="260" r:id="rId8"/>
    <p:sldId id="285" r:id="rId9"/>
    <p:sldId id="264" r:id="rId10"/>
    <p:sldId id="300" r:id="rId11"/>
    <p:sldId id="301" r:id="rId12"/>
    <p:sldId id="276" r:id="rId13"/>
    <p:sldId id="277" r:id="rId14"/>
    <p:sldId id="281" r:id="rId15"/>
    <p:sldId id="278" r:id="rId16"/>
    <p:sldId id="279" r:id="rId17"/>
    <p:sldId id="280" r:id="rId18"/>
    <p:sldId id="296" r:id="rId19"/>
    <p:sldId id="299" r:id="rId20"/>
    <p:sldId id="302" r:id="rId21"/>
    <p:sldId id="297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B71E0A-7962-4231-8795-FB01DA3C41B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DCB7E8B4-366C-4D13-8036-82A2194B51B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Откуда пришли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 в русский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 литературный язык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очень многие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 фразеологизмы? </a:t>
          </a:r>
        </a:p>
      </dgm:t>
    </dgm:pt>
    <dgm:pt modelId="{3BB4E3A4-380D-4945-B583-3FFA5B277F8A}" type="parTrans" cxnId="{0E5EA0D5-0365-4406-9CDD-AFFC37C2B816}">
      <dgm:prSet/>
      <dgm:spPr/>
      <dgm:t>
        <a:bodyPr/>
        <a:lstStyle/>
        <a:p>
          <a:endParaRPr lang="ru-RU"/>
        </a:p>
      </dgm:t>
    </dgm:pt>
    <dgm:pt modelId="{3007B59A-61B8-4A4E-9323-F475E44B157A}" type="sibTrans" cxnId="{0E5EA0D5-0365-4406-9CDD-AFFC37C2B816}">
      <dgm:prSet/>
      <dgm:spPr/>
      <dgm:t>
        <a:bodyPr/>
        <a:lstStyle/>
        <a:p>
          <a:endParaRPr lang="ru-RU"/>
        </a:p>
      </dgm:t>
    </dgm:pt>
    <dgm:pt modelId="{9DC9CA1B-62AB-4CC2-AA51-60EFD2A94CA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Из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разговорно-бытовой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речи</a:t>
          </a:r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 </a:t>
          </a:r>
        </a:p>
      </dgm:t>
    </dgm:pt>
    <dgm:pt modelId="{C864472F-690F-42C8-8D80-6E2052D04F84}" type="parTrans" cxnId="{0AFFA5F3-C27B-4C1F-9569-BA8BC928E2D1}">
      <dgm:prSet/>
      <dgm:spPr/>
      <dgm:t>
        <a:bodyPr/>
        <a:lstStyle/>
        <a:p>
          <a:endParaRPr lang="ru-RU"/>
        </a:p>
      </dgm:t>
    </dgm:pt>
    <dgm:pt modelId="{F1C4AA11-4719-4C38-ABC3-41CD363C2D83}" type="sibTrans" cxnId="{0AFFA5F3-C27B-4C1F-9569-BA8BC928E2D1}">
      <dgm:prSet/>
      <dgm:spPr/>
      <dgm:t>
        <a:bodyPr/>
        <a:lstStyle/>
        <a:p>
          <a:endParaRPr lang="ru-RU"/>
        </a:p>
      </dgm:t>
    </dgm:pt>
    <dgm:pt modelId="{AFD3AC76-51EA-4C1B-8BDE-57E84AF6B82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Из художественной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rPr>
            <a:t>литературы </a:t>
          </a:r>
        </a:p>
      </dgm:t>
    </dgm:pt>
    <dgm:pt modelId="{1B9DE175-DC4A-47AC-9396-D41063B934F7}" type="parTrans" cxnId="{25D253BB-BFD0-43A6-B128-CB477A217DE8}">
      <dgm:prSet/>
      <dgm:spPr/>
      <dgm:t>
        <a:bodyPr/>
        <a:lstStyle/>
        <a:p>
          <a:endParaRPr lang="ru-RU"/>
        </a:p>
      </dgm:t>
    </dgm:pt>
    <dgm:pt modelId="{AB2A8267-0224-4ACC-95E0-201EF71EAB8F}" type="sibTrans" cxnId="{25D253BB-BFD0-43A6-B128-CB477A217DE8}">
      <dgm:prSet/>
      <dgm:spPr/>
      <dgm:t>
        <a:bodyPr/>
        <a:lstStyle/>
        <a:p>
          <a:endParaRPr lang="ru-RU"/>
        </a:p>
      </dgm:t>
    </dgm:pt>
    <dgm:pt modelId="{1D894347-D1B8-45CC-BD27-666E7D4F50E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Из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речи людей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разных профессий</a:t>
          </a:r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rgbClr val="CC0099"/>
              </a:solidFill>
              <a:effectLst/>
            </a:rPr>
            <a:t> </a:t>
          </a:r>
        </a:p>
      </dgm:t>
    </dgm:pt>
    <dgm:pt modelId="{39F365E1-B2E7-42FB-9441-CDD67A6B465A}" type="parTrans" cxnId="{BF4AC978-7190-4DAB-AE02-17EFBC78E259}">
      <dgm:prSet/>
      <dgm:spPr/>
      <dgm:t>
        <a:bodyPr/>
        <a:lstStyle/>
        <a:p>
          <a:endParaRPr lang="ru-RU"/>
        </a:p>
      </dgm:t>
    </dgm:pt>
    <dgm:pt modelId="{38C39BD0-7042-43F8-BDA5-0F2DB6DE7A95}" type="sibTrans" cxnId="{BF4AC978-7190-4DAB-AE02-17EFBC78E259}">
      <dgm:prSet/>
      <dgm:spPr/>
      <dgm:t>
        <a:bodyPr/>
        <a:lstStyle/>
        <a:p>
          <a:endParaRPr lang="ru-RU"/>
        </a:p>
      </dgm:t>
    </dgm:pt>
    <dgm:pt modelId="{E8985670-ED4C-4C7C-A79B-4FEAD58D4C33}" type="pres">
      <dgm:prSet presAssocID="{FFB71E0A-7962-4231-8795-FB01DA3C41B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545AB20-79CB-4D23-9CC6-FBAE6ECA2D7A}" type="pres">
      <dgm:prSet presAssocID="{DCB7E8B4-366C-4D13-8036-82A2194B51B2}" presName="hierRoot1" presStyleCnt="0">
        <dgm:presLayoutVars>
          <dgm:hierBranch/>
        </dgm:presLayoutVars>
      </dgm:prSet>
      <dgm:spPr/>
    </dgm:pt>
    <dgm:pt modelId="{4DFFBA5B-40E6-4ED9-B7DA-2DDDFFAAF1BF}" type="pres">
      <dgm:prSet presAssocID="{DCB7E8B4-366C-4D13-8036-82A2194B51B2}" presName="rootComposite1" presStyleCnt="0"/>
      <dgm:spPr/>
    </dgm:pt>
    <dgm:pt modelId="{662E15E3-C7E0-4828-BFB1-173FA2178150}" type="pres">
      <dgm:prSet presAssocID="{DCB7E8B4-366C-4D13-8036-82A2194B51B2}" presName="rootText1" presStyleLbl="node0" presStyleIdx="0" presStyleCnt="1" custScaleX="219125" custScaleY="2321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1B4050-6DC0-4224-BD1A-756DC807A3C8}" type="pres">
      <dgm:prSet presAssocID="{DCB7E8B4-366C-4D13-8036-82A2194B51B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4371BD2-A92B-4CAE-82A4-19270505AE42}" type="pres">
      <dgm:prSet presAssocID="{DCB7E8B4-366C-4D13-8036-82A2194B51B2}" presName="hierChild2" presStyleCnt="0"/>
      <dgm:spPr/>
    </dgm:pt>
    <dgm:pt modelId="{89E6C53F-5066-4E46-9EC5-E14F5193CE52}" type="pres">
      <dgm:prSet presAssocID="{C864472F-690F-42C8-8D80-6E2052D04F84}" presName="Name35" presStyleLbl="parChTrans1D2" presStyleIdx="0" presStyleCnt="3"/>
      <dgm:spPr/>
      <dgm:t>
        <a:bodyPr/>
        <a:lstStyle/>
        <a:p>
          <a:endParaRPr lang="ru-RU"/>
        </a:p>
      </dgm:t>
    </dgm:pt>
    <dgm:pt modelId="{0C6A5C74-B7AC-407D-A36F-9670A2B8E8BC}" type="pres">
      <dgm:prSet presAssocID="{9DC9CA1B-62AB-4CC2-AA51-60EFD2A94CA4}" presName="hierRoot2" presStyleCnt="0">
        <dgm:presLayoutVars>
          <dgm:hierBranch/>
        </dgm:presLayoutVars>
      </dgm:prSet>
      <dgm:spPr/>
    </dgm:pt>
    <dgm:pt modelId="{FBC0F10B-7875-44C3-B0BC-7249F93B9EC9}" type="pres">
      <dgm:prSet presAssocID="{9DC9CA1B-62AB-4CC2-AA51-60EFD2A94CA4}" presName="rootComposite" presStyleCnt="0"/>
      <dgm:spPr/>
    </dgm:pt>
    <dgm:pt modelId="{843837BE-4006-4BCC-9BAE-9E04B3B91041}" type="pres">
      <dgm:prSet presAssocID="{9DC9CA1B-62AB-4CC2-AA51-60EFD2A94CA4}" presName="rootText" presStyleLbl="node2" presStyleIdx="0" presStyleCnt="3" custScaleY="1641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F0AD2D-9DA5-4BA4-886D-A298A9E50168}" type="pres">
      <dgm:prSet presAssocID="{9DC9CA1B-62AB-4CC2-AA51-60EFD2A94CA4}" presName="rootConnector" presStyleLbl="node2" presStyleIdx="0" presStyleCnt="3"/>
      <dgm:spPr/>
      <dgm:t>
        <a:bodyPr/>
        <a:lstStyle/>
        <a:p>
          <a:endParaRPr lang="ru-RU"/>
        </a:p>
      </dgm:t>
    </dgm:pt>
    <dgm:pt modelId="{BF99A680-02FC-49BF-B502-801BFF13E7A2}" type="pres">
      <dgm:prSet presAssocID="{9DC9CA1B-62AB-4CC2-AA51-60EFD2A94CA4}" presName="hierChild4" presStyleCnt="0"/>
      <dgm:spPr/>
    </dgm:pt>
    <dgm:pt modelId="{2A7CEB2A-3116-4D30-94D7-3F8CC146EA67}" type="pres">
      <dgm:prSet presAssocID="{9DC9CA1B-62AB-4CC2-AA51-60EFD2A94CA4}" presName="hierChild5" presStyleCnt="0"/>
      <dgm:spPr/>
    </dgm:pt>
    <dgm:pt modelId="{DD9D07C5-3FD3-48CF-8E61-485A9145CED2}" type="pres">
      <dgm:prSet presAssocID="{1B9DE175-DC4A-47AC-9396-D41063B934F7}" presName="Name35" presStyleLbl="parChTrans1D2" presStyleIdx="1" presStyleCnt="3"/>
      <dgm:spPr/>
      <dgm:t>
        <a:bodyPr/>
        <a:lstStyle/>
        <a:p>
          <a:endParaRPr lang="ru-RU"/>
        </a:p>
      </dgm:t>
    </dgm:pt>
    <dgm:pt modelId="{80453553-A365-4CBE-B00D-AF85961BCCEA}" type="pres">
      <dgm:prSet presAssocID="{AFD3AC76-51EA-4C1B-8BDE-57E84AF6B829}" presName="hierRoot2" presStyleCnt="0">
        <dgm:presLayoutVars>
          <dgm:hierBranch/>
        </dgm:presLayoutVars>
      </dgm:prSet>
      <dgm:spPr/>
    </dgm:pt>
    <dgm:pt modelId="{E9C217D6-9D41-4BD5-94F5-4EE3EFE51CF1}" type="pres">
      <dgm:prSet presAssocID="{AFD3AC76-51EA-4C1B-8BDE-57E84AF6B829}" presName="rootComposite" presStyleCnt="0"/>
      <dgm:spPr/>
    </dgm:pt>
    <dgm:pt modelId="{D6CED43D-19E4-4DDF-91AD-907B2206364D}" type="pres">
      <dgm:prSet presAssocID="{AFD3AC76-51EA-4C1B-8BDE-57E84AF6B829}" presName="rootText" presStyleLbl="node2" presStyleIdx="1" presStyleCnt="3" custScaleY="1641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FF47A8-FD6C-4B01-98FB-60FBB17A28E6}" type="pres">
      <dgm:prSet presAssocID="{AFD3AC76-51EA-4C1B-8BDE-57E84AF6B829}" presName="rootConnector" presStyleLbl="node2" presStyleIdx="1" presStyleCnt="3"/>
      <dgm:spPr/>
      <dgm:t>
        <a:bodyPr/>
        <a:lstStyle/>
        <a:p>
          <a:endParaRPr lang="ru-RU"/>
        </a:p>
      </dgm:t>
    </dgm:pt>
    <dgm:pt modelId="{D7836AF1-4BD0-4B0B-B17D-14A3A55A911E}" type="pres">
      <dgm:prSet presAssocID="{AFD3AC76-51EA-4C1B-8BDE-57E84AF6B829}" presName="hierChild4" presStyleCnt="0"/>
      <dgm:spPr/>
    </dgm:pt>
    <dgm:pt modelId="{398A24D5-B772-47FF-A962-626093C43D19}" type="pres">
      <dgm:prSet presAssocID="{AFD3AC76-51EA-4C1B-8BDE-57E84AF6B829}" presName="hierChild5" presStyleCnt="0"/>
      <dgm:spPr/>
    </dgm:pt>
    <dgm:pt modelId="{C320AAF7-5B30-4368-A937-AFC9F10359DF}" type="pres">
      <dgm:prSet presAssocID="{39F365E1-B2E7-42FB-9441-CDD67A6B465A}" presName="Name35" presStyleLbl="parChTrans1D2" presStyleIdx="2" presStyleCnt="3"/>
      <dgm:spPr/>
      <dgm:t>
        <a:bodyPr/>
        <a:lstStyle/>
        <a:p>
          <a:endParaRPr lang="ru-RU"/>
        </a:p>
      </dgm:t>
    </dgm:pt>
    <dgm:pt modelId="{F1FD8192-9139-41CD-8252-2A63731CAF9D}" type="pres">
      <dgm:prSet presAssocID="{1D894347-D1B8-45CC-BD27-666E7D4F50EE}" presName="hierRoot2" presStyleCnt="0">
        <dgm:presLayoutVars>
          <dgm:hierBranch/>
        </dgm:presLayoutVars>
      </dgm:prSet>
      <dgm:spPr/>
    </dgm:pt>
    <dgm:pt modelId="{58651707-F701-418F-8C59-D59A94E25323}" type="pres">
      <dgm:prSet presAssocID="{1D894347-D1B8-45CC-BD27-666E7D4F50EE}" presName="rootComposite" presStyleCnt="0"/>
      <dgm:spPr/>
    </dgm:pt>
    <dgm:pt modelId="{3E711D99-56FB-4A59-839D-A25D97C41077}" type="pres">
      <dgm:prSet presAssocID="{1D894347-D1B8-45CC-BD27-666E7D4F50EE}" presName="rootText" presStyleLbl="node2" presStyleIdx="2" presStyleCnt="3" custScaleY="1641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F0BDBD-9371-49AD-B5BB-D68645BDFC8F}" type="pres">
      <dgm:prSet presAssocID="{1D894347-D1B8-45CC-BD27-666E7D4F50EE}" presName="rootConnector" presStyleLbl="node2" presStyleIdx="2" presStyleCnt="3"/>
      <dgm:spPr/>
      <dgm:t>
        <a:bodyPr/>
        <a:lstStyle/>
        <a:p>
          <a:endParaRPr lang="ru-RU"/>
        </a:p>
      </dgm:t>
    </dgm:pt>
    <dgm:pt modelId="{18FBA236-786A-4502-B6AC-37FCBB7916D1}" type="pres">
      <dgm:prSet presAssocID="{1D894347-D1B8-45CC-BD27-666E7D4F50EE}" presName="hierChild4" presStyleCnt="0"/>
      <dgm:spPr/>
    </dgm:pt>
    <dgm:pt modelId="{FBF26BC6-D5D5-4FC4-86C2-FE45D35E247E}" type="pres">
      <dgm:prSet presAssocID="{1D894347-D1B8-45CC-BD27-666E7D4F50EE}" presName="hierChild5" presStyleCnt="0"/>
      <dgm:spPr/>
    </dgm:pt>
    <dgm:pt modelId="{1CDC51B7-FABB-4276-B9AA-65EE9287EA68}" type="pres">
      <dgm:prSet presAssocID="{DCB7E8B4-366C-4D13-8036-82A2194B51B2}" presName="hierChild3" presStyleCnt="0"/>
      <dgm:spPr/>
    </dgm:pt>
  </dgm:ptLst>
  <dgm:cxnLst>
    <dgm:cxn modelId="{F3B26188-129A-4809-92FC-BA5F68861B02}" type="presOf" srcId="{FFB71E0A-7962-4231-8795-FB01DA3C41B1}" destId="{E8985670-ED4C-4C7C-A79B-4FEAD58D4C33}" srcOrd="0" destOrd="0" presId="urn:microsoft.com/office/officeart/2005/8/layout/orgChart1"/>
    <dgm:cxn modelId="{2CC03040-7771-435A-B9D4-60E4EB69E792}" type="presOf" srcId="{AFD3AC76-51EA-4C1B-8BDE-57E84AF6B829}" destId="{91FF47A8-FD6C-4B01-98FB-60FBB17A28E6}" srcOrd="1" destOrd="0" presId="urn:microsoft.com/office/officeart/2005/8/layout/orgChart1"/>
    <dgm:cxn modelId="{BF4AC978-7190-4DAB-AE02-17EFBC78E259}" srcId="{DCB7E8B4-366C-4D13-8036-82A2194B51B2}" destId="{1D894347-D1B8-45CC-BD27-666E7D4F50EE}" srcOrd="2" destOrd="0" parTransId="{39F365E1-B2E7-42FB-9441-CDD67A6B465A}" sibTransId="{38C39BD0-7042-43F8-BDA5-0F2DB6DE7A95}"/>
    <dgm:cxn modelId="{D4AE9F41-CF47-4BCB-A957-FC7DFDABFD1E}" type="presOf" srcId="{9DC9CA1B-62AB-4CC2-AA51-60EFD2A94CA4}" destId="{843837BE-4006-4BCC-9BAE-9E04B3B91041}" srcOrd="0" destOrd="0" presId="urn:microsoft.com/office/officeart/2005/8/layout/orgChart1"/>
    <dgm:cxn modelId="{0E5EA0D5-0365-4406-9CDD-AFFC37C2B816}" srcId="{FFB71E0A-7962-4231-8795-FB01DA3C41B1}" destId="{DCB7E8B4-366C-4D13-8036-82A2194B51B2}" srcOrd="0" destOrd="0" parTransId="{3BB4E3A4-380D-4945-B583-3FFA5B277F8A}" sibTransId="{3007B59A-61B8-4A4E-9323-F475E44B157A}"/>
    <dgm:cxn modelId="{77D9BE4D-FFE8-40F0-BCB3-7B4EA31D13C9}" type="presOf" srcId="{1D894347-D1B8-45CC-BD27-666E7D4F50EE}" destId="{3E711D99-56FB-4A59-839D-A25D97C41077}" srcOrd="0" destOrd="0" presId="urn:microsoft.com/office/officeart/2005/8/layout/orgChart1"/>
    <dgm:cxn modelId="{C309AD45-5173-4B88-8902-F1A5CAE88A4F}" type="presOf" srcId="{1D894347-D1B8-45CC-BD27-666E7D4F50EE}" destId="{DCF0BDBD-9371-49AD-B5BB-D68645BDFC8F}" srcOrd="1" destOrd="0" presId="urn:microsoft.com/office/officeart/2005/8/layout/orgChart1"/>
    <dgm:cxn modelId="{F77F7762-2033-489F-90EF-A770E54EFB0E}" type="presOf" srcId="{AFD3AC76-51EA-4C1B-8BDE-57E84AF6B829}" destId="{D6CED43D-19E4-4DDF-91AD-907B2206364D}" srcOrd="0" destOrd="0" presId="urn:microsoft.com/office/officeart/2005/8/layout/orgChart1"/>
    <dgm:cxn modelId="{36C78B10-C06E-4390-8DBB-13863B97BA2B}" type="presOf" srcId="{DCB7E8B4-366C-4D13-8036-82A2194B51B2}" destId="{662E15E3-C7E0-4828-BFB1-173FA2178150}" srcOrd="0" destOrd="0" presId="urn:microsoft.com/office/officeart/2005/8/layout/orgChart1"/>
    <dgm:cxn modelId="{35DBB193-BB81-4C59-8C52-25B1823A22FF}" type="presOf" srcId="{DCB7E8B4-366C-4D13-8036-82A2194B51B2}" destId="{1B1B4050-6DC0-4224-BD1A-756DC807A3C8}" srcOrd="1" destOrd="0" presId="urn:microsoft.com/office/officeart/2005/8/layout/orgChart1"/>
    <dgm:cxn modelId="{0AFFA5F3-C27B-4C1F-9569-BA8BC928E2D1}" srcId="{DCB7E8B4-366C-4D13-8036-82A2194B51B2}" destId="{9DC9CA1B-62AB-4CC2-AA51-60EFD2A94CA4}" srcOrd="0" destOrd="0" parTransId="{C864472F-690F-42C8-8D80-6E2052D04F84}" sibTransId="{F1C4AA11-4719-4C38-ABC3-41CD363C2D83}"/>
    <dgm:cxn modelId="{13EF178E-F054-4F47-B7A6-8764BAE25ADB}" type="presOf" srcId="{C864472F-690F-42C8-8D80-6E2052D04F84}" destId="{89E6C53F-5066-4E46-9EC5-E14F5193CE52}" srcOrd="0" destOrd="0" presId="urn:microsoft.com/office/officeart/2005/8/layout/orgChart1"/>
    <dgm:cxn modelId="{7C44C730-9BB2-4972-AD36-B91DF4F8F756}" type="presOf" srcId="{1B9DE175-DC4A-47AC-9396-D41063B934F7}" destId="{DD9D07C5-3FD3-48CF-8E61-485A9145CED2}" srcOrd="0" destOrd="0" presId="urn:microsoft.com/office/officeart/2005/8/layout/orgChart1"/>
    <dgm:cxn modelId="{B771AB84-156C-4FA5-985C-6D9E154A124B}" type="presOf" srcId="{9DC9CA1B-62AB-4CC2-AA51-60EFD2A94CA4}" destId="{19F0AD2D-9DA5-4BA4-886D-A298A9E50168}" srcOrd="1" destOrd="0" presId="urn:microsoft.com/office/officeart/2005/8/layout/orgChart1"/>
    <dgm:cxn modelId="{F1DFB316-316C-4429-9E59-D76100075F95}" type="presOf" srcId="{39F365E1-B2E7-42FB-9441-CDD67A6B465A}" destId="{C320AAF7-5B30-4368-A937-AFC9F10359DF}" srcOrd="0" destOrd="0" presId="urn:microsoft.com/office/officeart/2005/8/layout/orgChart1"/>
    <dgm:cxn modelId="{25D253BB-BFD0-43A6-B128-CB477A217DE8}" srcId="{DCB7E8B4-366C-4D13-8036-82A2194B51B2}" destId="{AFD3AC76-51EA-4C1B-8BDE-57E84AF6B829}" srcOrd="1" destOrd="0" parTransId="{1B9DE175-DC4A-47AC-9396-D41063B934F7}" sibTransId="{AB2A8267-0224-4ACC-95E0-201EF71EAB8F}"/>
    <dgm:cxn modelId="{0275D3AD-1C74-46F1-80A0-86A432C87664}" type="presParOf" srcId="{E8985670-ED4C-4C7C-A79B-4FEAD58D4C33}" destId="{9545AB20-79CB-4D23-9CC6-FBAE6ECA2D7A}" srcOrd="0" destOrd="0" presId="urn:microsoft.com/office/officeart/2005/8/layout/orgChart1"/>
    <dgm:cxn modelId="{3688431A-AA18-40E3-8443-701CE767B8C9}" type="presParOf" srcId="{9545AB20-79CB-4D23-9CC6-FBAE6ECA2D7A}" destId="{4DFFBA5B-40E6-4ED9-B7DA-2DDDFFAAF1BF}" srcOrd="0" destOrd="0" presId="urn:microsoft.com/office/officeart/2005/8/layout/orgChart1"/>
    <dgm:cxn modelId="{881B2594-E0FF-4785-972E-70A92DAF7AF0}" type="presParOf" srcId="{4DFFBA5B-40E6-4ED9-B7DA-2DDDFFAAF1BF}" destId="{662E15E3-C7E0-4828-BFB1-173FA2178150}" srcOrd="0" destOrd="0" presId="urn:microsoft.com/office/officeart/2005/8/layout/orgChart1"/>
    <dgm:cxn modelId="{E3ED0AFB-9CBB-4C76-8F0C-22212BCA6A40}" type="presParOf" srcId="{4DFFBA5B-40E6-4ED9-B7DA-2DDDFFAAF1BF}" destId="{1B1B4050-6DC0-4224-BD1A-756DC807A3C8}" srcOrd="1" destOrd="0" presId="urn:microsoft.com/office/officeart/2005/8/layout/orgChart1"/>
    <dgm:cxn modelId="{DA346E8F-2FA4-47FD-9E60-F00E5DE8D367}" type="presParOf" srcId="{9545AB20-79CB-4D23-9CC6-FBAE6ECA2D7A}" destId="{B4371BD2-A92B-4CAE-82A4-19270505AE42}" srcOrd="1" destOrd="0" presId="urn:microsoft.com/office/officeart/2005/8/layout/orgChart1"/>
    <dgm:cxn modelId="{3E88DD13-984B-4158-AFBF-62A0B4E2E031}" type="presParOf" srcId="{B4371BD2-A92B-4CAE-82A4-19270505AE42}" destId="{89E6C53F-5066-4E46-9EC5-E14F5193CE52}" srcOrd="0" destOrd="0" presId="urn:microsoft.com/office/officeart/2005/8/layout/orgChart1"/>
    <dgm:cxn modelId="{EAE8EC2E-FF76-4DC3-8813-2157F6BDBD9A}" type="presParOf" srcId="{B4371BD2-A92B-4CAE-82A4-19270505AE42}" destId="{0C6A5C74-B7AC-407D-A36F-9670A2B8E8BC}" srcOrd="1" destOrd="0" presId="urn:microsoft.com/office/officeart/2005/8/layout/orgChart1"/>
    <dgm:cxn modelId="{6E2F18BA-74A1-4249-893B-6B95F3C8BA2D}" type="presParOf" srcId="{0C6A5C74-B7AC-407D-A36F-9670A2B8E8BC}" destId="{FBC0F10B-7875-44C3-B0BC-7249F93B9EC9}" srcOrd="0" destOrd="0" presId="urn:microsoft.com/office/officeart/2005/8/layout/orgChart1"/>
    <dgm:cxn modelId="{0F1BC63A-7AEB-4801-AEC2-29C16638C895}" type="presParOf" srcId="{FBC0F10B-7875-44C3-B0BC-7249F93B9EC9}" destId="{843837BE-4006-4BCC-9BAE-9E04B3B91041}" srcOrd="0" destOrd="0" presId="urn:microsoft.com/office/officeart/2005/8/layout/orgChart1"/>
    <dgm:cxn modelId="{BC3FCDE4-B4D5-40FA-8E49-1A4E1E15A84E}" type="presParOf" srcId="{FBC0F10B-7875-44C3-B0BC-7249F93B9EC9}" destId="{19F0AD2D-9DA5-4BA4-886D-A298A9E50168}" srcOrd="1" destOrd="0" presId="urn:microsoft.com/office/officeart/2005/8/layout/orgChart1"/>
    <dgm:cxn modelId="{D04A71B4-627E-4447-AB8E-4009961EA4C5}" type="presParOf" srcId="{0C6A5C74-B7AC-407D-A36F-9670A2B8E8BC}" destId="{BF99A680-02FC-49BF-B502-801BFF13E7A2}" srcOrd="1" destOrd="0" presId="urn:microsoft.com/office/officeart/2005/8/layout/orgChart1"/>
    <dgm:cxn modelId="{1F0A1569-221B-436A-9D80-F4C1B4377518}" type="presParOf" srcId="{0C6A5C74-B7AC-407D-A36F-9670A2B8E8BC}" destId="{2A7CEB2A-3116-4D30-94D7-3F8CC146EA67}" srcOrd="2" destOrd="0" presId="urn:microsoft.com/office/officeart/2005/8/layout/orgChart1"/>
    <dgm:cxn modelId="{5375C94A-5F9C-4EB4-B730-C8789633FCF2}" type="presParOf" srcId="{B4371BD2-A92B-4CAE-82A4-19270505AE42}" destId="{DD9D07C5-3FD3-48CF-8E61-485A9145CED2}" srcOrd="2" destOrd="0" presId="urn:microsoft.com/office/officeart/2005/8/layout/orgChart1"/>
    <dgm:cxn modelId="{A479BB0A-A6E6-408E-9680-25ED5B16547C}" type="presParOf" srcId="{B4371BD2-A92B-4CAE-82A4-19270505AE42}" destId="{80453553-A365-4CBE-B00D-AF85961BCCEA}" srcOrd="3" destOrd="0" presId="urn:microsoft.com/office/officeart/2005/8/layout/orgChart1"/>
    <dgm:cxn modelId="{FEE4FE7D-E4D4-443E-A422-84B385290352}" type="presParOf" srcId="{80453553-A365-4CBE-B00D-AF85961BCCEA}" destId="{E9C217D6-9D41-4BD5-94F5-4EE3EFE51CF1}" srcOrd="0" destOrd="0" presId="urn:microsoft.com/office/officeart/2005/8/layout/orgChart1"/>
    <dgm:cxn modelId="{20A33D40-7BCF-4EDA-A72B-0E62C40B4FE6}" type="presParOf" srcId="{E9C217D6-9D41-4BD5-94F5-4EE3EFE51CF1}" destId="{D6CED43D-19E4-4DDF-91AD-907B2206364D}" srcOrd="0" destOrd="0" presId="urn:microsoft.com/office/officeart/2005/8/layout/orgChart1"/>
    <dgm:cxn modelId="{309D4E39-559F-4919-8F00-D9C4E24A3C4D}" type="presParOf" srcId="{E9C217D6-9D41-4BD5-94F5-4EE3EFE51CF1}" destId="{91FF47A8-FD6C-4B01-98FB-60FBB17A28E6}" srcOrd="1" destOrd="0" presId="urn:microsoft.com/office/officeart/2005/8/layout/orgChart1"/>
    <dgm:cxn modelId="{6368477E-AE87-48C9-A275-761FD96DA2C9}" type="presParOf" srcId="{80453553-A365-4CBE-B00D-AF85961BCCEA}" destId="{D7836AF1-4BD0-4B0B-B17D-14A3A55A911E}" srcOrd="1" destOrd="0" presId="urn:microsoft.com/office/officeart/2005/8/layout/orgChart1"/>
    <dgm:cxn modelId="{6E820C7C-5959-4848-BC7B-421409D9D264}" type="presParOf" srcId="{80453553-A365-4CBE-B00D-AF85961BCCEA}" destId="{398A24D5-B772-47FF-A962-626093C43D19}" srcOrd="2" destOrd="0" presId="urn:microsoft.com/office/officeart/2005/8/layout/orgChart1"/>
    <dgm:cxn modelId="{3033F8F5-5CB0-4D69-9245-1884BEFA8538}" type="presParOf" srcId="{B4371BD2-A92B-4CAE-82A4-19270505AE42}" destId="{C320AAF7-5B30-4368-A937-AFC9F10359DF}" srcOrd="4" destOrd="0" presId="urn:microsoft.com/office/officeart/2005/8/layout/orgChart1"/>
    <dgm:cxn modelId="{137AA4DE-628C-4750-B2CD-0CE285B4122D}" type="presParOf" srcId="{B4371BD2-A92B-4CAE-82A4-19270505AE42}" destId="{F1FD8192-9139-41CD-8252-2A63731CAF9D}" srcOrd="5" destOrd="0" presId="urn:microsoft.com/office/officeart/2005/8/layout/orgChart1"/>
    <dgm:cxn modelId="{8C512F76-F4E4-490E-858B-9A9BC89CEA7B}" type="presParOf" srcId="{F1FD8192-9139-41CD-8252-2A63731CAF9D}" destId="{58651707-F701-418F-8C59-D59A94E25323}" srcOrd="0" destOrd="0" presId="urn:microsoft.com/office/officeart/2005/8/layout/orgChart1"/>
    <dgm:cxn modelId="{F684255E-0960-4B1F-9A83-695B072D8078}" type="presParOf" srcId="{58651707-F701-418F-8C59-D59A94E25323}" destId="{3E711D99-56FB-4A59-839D-A25D97C41077}" srcOrd="0" destOrd="0" presId="urn:microsoft.com/office/officeart/2005/8/layout/orgChart1"/>
    <dgm:cxn modelId="{F5AB37FA-B575-4E9F-8FC9-B1BA91134269}" type="presParOf" srcId="{58651707-F701-418F-8C59-D59A94E25323}" destId="{DCF0BDBD-9371-49AD-B5BB-D68645BDFC8F}" srcOrd="1" destOrd="0" presId="urn:microsoft.com/office/officeart/2005/8/layout/orgChart1"/>
    <dgm:cxn modelId="{B34402C8-1FEF-47BD-BA20-012539FA6B97}" type="presParOf" srcId="{F1FD8192-9139-41CD-8252-2A63731CAF9D}" destId="{18FBA236-786A-4502-B6AC-37FCBB7916D1}" srcOrd="1" destOrd="0" presId="urn:microsoft.com/office/officeart/2005/8/layout/orgChart1"/>
    <dgm:cxn modelId="{4B99D0C0-6AFE-4CA5-ACDB-8DC6760CFF62}" type="presParOf" srcId="{F1FD8192-9139-41CD-8252-2A63731CAF9D}" destId="{FBF26BC6-D5D5-4FC4-86C2-FE45D35E247E}" srcOrd="2" destOrd="0" presId="urn:microsoft.com/office/officeart/2005/8/layout/orgChart1"/>
    <dgm:cxn modelId="{CAE515A8-FEF8-40FF-A84E-8083A95E733A}" type="presParOf" srcId="{9545AB20-79CB-4D23-9CC6-FBAE6ECA2D7A}" destId="{1CDC51B7-FABB-4276-B9AA-65EE9287EA68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0024D-0362-49AF-962F-0DEFFDC0D159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90C40-4D3E-40CA-8741-5F0D20DC8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CE31-B893-4CB1-B8BD-AB87E828B62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C40-4D3E-40CA-8741-5F0D20DC881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46C78E6-B633-45FD-9319-5A5860B61BAA}" type="datetimeFigureOut">
              <a:rPr lang="ru-RU" smtClean="0"/>
              <a:pPr/>
              <a:t>30.10.2010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8187B3E-6BF7-48CE-BB76-9A902F8D99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reklama.com.ua/2010-02-09/359187/photos0-800x600.jpe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11%20&#1044;&#1086;&#1088;&#1086;&#1078;&#1082;&#1072;%2011.mp3" TargetMode="External"/><Relationship Id="rId6" Type="http://schemas.openxmlformats.org/officeDocument/2006/relationships/hyperlink" Target="http://smiles.33b.ru/smile.16489.html" TargetMode="External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91;&#1088;&#1086;&#1082;\&#1060;&#1088;&#1072;&#1079;&#1077;&#1086;&#1083;&#1086;&#1075;&#1080;&#1079;&#1084;&#1099;%20krylatye_vyrazheniya_frazeologizmy_v_rechi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hyperlink" Target="http://blagoveschensk12.russchools.ru/Files/school10-04(1)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Картинка 28 из 64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12664" r="19793"/>
          <a:stretch>
            <a:fillRect/>
          </a:stretch>
        </p:blipFill>
        <p:spPr bwMode="auto">
          <a:xfrm>
            <a:off x="6215074" y="3786190"/>
            <a:ext cx="2643206" cy="29527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4" name="Прямоугольник 3"/>
          <p:cNvSpPr/>
          <p:nvPr/>
        </p:nvSpPr>
        <p:spPr>
          <a:xfrm>
            <a:off x="1071538" y="642918"/>
            <a:ext cx="785818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Народ – властитель </a:t>
            </a:r>
          </a:p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                   тайны слова</a:t>
            </a:r>
          </a:p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И всех сокровищ языка,</a:t>
            </a:r>
          </a:p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Им выткана его основа</a:t>
            </a:r>
          </a:p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Для поколений на 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Тянуть кота за хвост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545941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660033"/>
                </a:solidFill>
              </a:rPr>
              <a:t>делать очень медленно</a:t>
            </a:r>
            <a:endParaRPr lang="ru-RU" sz="3200" b="1" i="1" dirty="0">
              <a:solidFill>
                <a:srgbClr val="660033"/>
              </a:solidFill>
            </a:endParaRPr>
          </a:p>
        </p:txBody>
      </p:sp>
      <p:pic>
        <p:nvPicPr>
          <p:cNvPr id="6" name="Picture 12" descr="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571612"/>
            <a:ext cx="578647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Водить за нос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545941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srgbClr val="660033"/>
                </a:solidFill>
              </a:rPr>
              <a:t>                    </a:t>
            </a:r>
            <a:r>
              <a:rPr lang="ru-RU" sz="3200" b="1" i="1" dirty="0" smtClean="0">
                <a:solidFill>
                  <a:srgbClr val="660033"/>
                </a:solidFill>
              </a:rPr>
              <a:t>обманывать</a:t>
            </a:r>
            <a:endParaRPr lang="ru-RU" sz="3200" b="1" i="1" dirty="0">
              <a:solidFill>
                <a:srgbClr val="660033"/>
              </a:solidFill>
            </a:endParaRPr>
          </a:p>
        </p:txBody>
      </p:sp>
      <p:pic>
        <p:nvPicPr>
          <p:cNvPr id="6" name="Picture 5" descr="SWScan0001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428736"/>
            <a:ext cx="5643602" cy="392909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rgbClr val="FF0000"/>
                </a:solidFill>
              </a:rPr>
              <a:t>Как курица лапой</a:t>
            </a:r>
          </a:p>
        </p:txBody>
      </p:sp>
      <p:pic>
        <p:nvPicPr>
          <p:cNvPr id="8195" name="Picture 3" descr="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6771" t="1253" b="-928"/>
          <a:stretch>
            <a:fillRect/>
          </a:stretch>
        </p:blipFill>
        <p:spPr>
          <a:xfrm>
            <a:off x="2411413" y="1844675"/>
            <a:ext cx="4597400" cy="3241675"/>
          </a:xfrm>
          <a:noFill/>
          <a:ln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545941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srgbClr val="660033"/>
                </a:solidFill>
              </a:rPr>
              <a:t>                    </a:t>
            </a:r>
            <a:r>
              <a:rPr lang="ru-RU" sz="3200" b="1" i="1" dirty="0" smtClean="0">
                <a:solidFill>
                  <a:srgbClr val="660033"/>
                </a:solidFill>
              </a:rPr>
              <a:t>писать </a:t>
            </a:r>
            <a:r>
              <a:rPr lang="ru-RU" sz="3200" b="1" i="1" dirty="0">
                <a:solidFill>
                  <a:srgbClr val="660033"/>
                </a:solidFill>
              </a:rPr>
              <a:t>неразборчиво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8143900" cy="1143000"/>
          </a:xfrm>
        </p:spPr>
        <p:txBody>
          <a:bodyPr/>
          <a:lstStyle/>
          <a:p>
            <a:r>
              <a:rPr lang="ru-RU" sz="3600" b="1" i="1" dirty="0">
                <a:solidFill>
                  <a:srgbClr val="FF0000"/>
                </a:solidFill>
              </a:rPr>
              <a:t>Лить крокодиловы слёзы</a:t>
            </a:r>
          </a:p>
        </p:txBody>
      </p:sp>
      <p:pic>
        <p:nvPicPr>
          <p:cNvPr id="10243" name="Picture 3" descr="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445" t="5692" b="-1572"/>
          <a:stretch>
            <a:fillRect/>
          </a:stretch>
        </p:blipFill>
        <p:spPr>
          <a:xfrm>
            <a:off x="1071538" y="1428736"/>
            <a:ext cx="6643734" cy="3786213"/>
          </a:xfrm>
          <a:noFill/>
          <a:ln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356100" y="58769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3600" b="1" i="1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5170488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 dirty="0"/>
              <a:t>     </a:t>
            </a:r>
            <a:r>
              <a:rPr lang="ru-RU" sz="3200" b="1" i="1" dirty="0" smtClean="0">
                <a:solidFill>
                  <a:srgbClr val="660033"/>
                </a:solidFill>
              </a:rPr>
              <a:t>притворно</a:t>
            </a:r>
            <a:r>
              <a:rPr lang="ru-RU" sz="3200" b="1" i="1" dirty="0">
                <a:solidFill>
                  <a:srgbClr val="660033"/>
                </a:solidFill>
              </a:rPr>
              <a:t>, неискренне жаловаться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8143900" cy="1143000"/>
          </a:xfrm>
        </p:spPr>
        <p:txBody>
          <a:bodyPr/>
          <a:lstStyle/>
          <a:p>
            <a:r>
              <a:rPr lang="ru-RU" sz="3600" b="1" i="1" dirty="0">
                <a:solidFill>
                  <a:srgbClr val="FF0000"/>
                </a:solidFill>
              </a:rPr>
              <a:t>Считать ворон</a:t>
            </a:r>
          </a:p>
        </p:txBody>
      </p:sp>
      <p:pic>
        <p:nvPicPr>
          <p:cNvPr id="5123" name="Picture 3" descr="1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85852" y="1268413"/>
            <a:ext cx="6357982" cy="4375165"/>
          </a:xfrm>
          <a:noFill/>
          <a:ln/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79388" y="5530850"/>
            <a:ext cx="8785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 i="1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79388" y="5602288"/>
            <a:ext cx="8640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3600" b="1" i="1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5602288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 dirty="0"/>
              <a:t>      </a:t>
            </a:r>
            <a:r>
              <a:rPr lang="ru-RU" sz="3200" b="1" i="1" dirty="0" smtClean="0">
                <a:solidFill>
                  <a:schemeClr val="accent2"/>
                </a:solidFill>
              </a:rPr>
              <a:t>бездельничать</a:t>
            </a:r>
            <a:r>
              <a:rPr lang="ru-RU" sz="3200" b="1" i="1" dirty="0">
                <a:solidFill>
                  <a:schemeClr val="accent2"/>
                </a:solidFill>
              </a:rPr>
              <a:t>, глядеть по сторонам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8143900" cy="1143000"/>
          </a:xfrm>
        </p:spPr>
        <p:txBody>
          <a:bodyPr/>
          <a:lstStyle/>
          <a:p>
            <a:r>
              <a:rPr lang="ru-RU" sz="4000" b="1" i="1" dirty="0">
                <a:solidFill>
                  <a:srgbClr val="FF0000"/>
                </a:solidFill>
              </a:rPr>
              <a:t>Льёт как из ведра</a:t>
            </a:r>
          </a:p>
        </p:txBody>
      </p:sp>
      <p:pic>
        <p:nvPicPr>
          <p:cNvPr id="16387" name="Picture 3" descr="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461" t="902" b="-1082"/>
          <a:stretch>
            <a:fillRect/>
          </a:stretch>
        </p:blipFill>
        <p:spPr>
          <a:xfrm>
            <a:off x="1071538" y="1628775"/>
            <a:ext cx="6858048" cy="3800489"/>
          </a:xfrm>
          <a:noFill/>
          <a:ln/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53149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2"/>
                </a:solidFill>
              </a:rPr>
              <a:t>         </a:t>
            </a:r>
            <a:r>
              <a:rPr lang="ru-RU" sz="3600" b="1" i="1" dirty="0" smtClean="0">
                <a:solidFill>
                  <a:schemeClr val="accent2"/>
                </a:solidFill>
              </a:rPr>
              <a:t>идёт </a:t>
            </a:r>
            <a:r>
              <a:rPr lang="ru-RU" sz="3600" b="1" i="1" dirty="0">
                <a:solidFill>
                  <a:schemeClr val="accent2"/>
                </a:solidFill>
              </a:rPr>
              <a:t>проливной дождь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8143900" cy="1143000"/>
          </a:xfrm>
        </p:spPr>
        <p:txBody>
          <a:bodyPr/>
          <a:lstStyle/>
          <a:p>
            <a:r>
              <a:rPr lang="ru-RU" sz="3600" b="1" i="1" dirty="0">
                <a:solidFill>
                  <a:srgbClr val="FF0000"/>
                </a:solidFill>
              </a:rPr>
              <a:t>Вставлять палки в колёса</a:t>
            </a:r>
          </a:p>
        </p:txBody>
      </p:sp>
      <p:pic>
        <p:nvPicPr>
          <p:cNvPr id="18435" name="Picture 3" descr="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71538" y="1285860"/>
            <a:ext cx="6572295" cy="4286280"/>
          </a:xfrm>
          <a:noFill/>
          <a:ln/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553085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2"/>
                </a:solidFill>
              </a:rPr>
              <a:t>            </a:t>
            </a:r>
            <a:r>
              <a:rPr lang="ru-RU" sz="3200" b="1" i="1" dirty="0" smtClean="0">
                <a:solidFill>
                  <a:schemeClr val="accent2"/>
                </a:solidFill>
              </a:rPr>
              <a:t>мешать </a:t>
            </a:r>
            <a:r>
              <a:rPr lang="ru-RU" sz="3200" b="1" i="1" dirty="0">
                <a:solidFill>
                  <a:schemeClr val="accent2"/>
                </a:solidFill>
              </a:rPr>
              <a:t>в каком-либо деле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8143900" cy="1143000"/>
          </a:xfrm>
        </p:spPr>
        <p:txBody>
          <a:bodyPr/>
          <a:lstStyle/>
          <a:p>
            <a:r>
              <a:rPr lang="ru-RU" sz="4000" b="1" i="1" dirty="0">
                <a:solidFill>
                  <a:srgbClr val="FF0000"/>
                </a:solidFill>
              </a:rPr>
              <a:t>Сесть в галошу</a:t>
            </a:r>
          </a:p>
        </p:txBody>
      </p:sp>
      <p:pic>
        <p:nvPicPr>
          <p:cNvPr id="21507" name="Picture 3" descr="1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71538" y="1285860"/>
            <a:ext cx="6715172" cy="4143404"/>
          </a:xfrm>
          <a:noFill/>
          <a:ln/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54594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 i="1" dirty="0"/>
              <a:t>    </a:t>
            </a:r>
            <a:r>
              <a:rPr lang="ru-RU" sz="3600" b="1" i="1" dirty="0" smtClean="0">
                <a:solidFill>
                  <a:schemeClr val="accent2"/>
                </a:solidFill>
              </a:rPr>
              <a:t>оказаться </a:t>
            </a:r>
            <a:r>
              <a:rPr lang="ru-RU" sz="3600" b="1" i="1" dirty="0">
                <a:solidFill>
                  <a:schemeClr val="accent2"/>
                </a:solidFill>
              </a:rPr>
              <a:t>в неловком положении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8143900" cy="114300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Мастер кислых щей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785926"/>
            <a:ext cx="5286412" cy="3643338"/>
          </a:xfrm>
          <a:prstGeom prst="rect">
            <a:avLst/>
          </a:prstGeom>
          <a:noFill/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54594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 i="1" dirty="0"/>
              <a:t>    </a:t>
            </a:r>
            <a:r>
              <a:rPr lang="ru-RU" sz="3600" b="1" i="1" dirty="0" smtClean="0">
                <a:solidFill>
                  <a:schemeClr val="accent2"/>
                </a:solidFill>
              </a:rPr>
              <a:t>незадачливый, плохой мастер</a:t>
            </a:r>
            <a:endParaRPr lang="ru-RU" sz="36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 Дорожка 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  <p:pic>
        <p:nvPicPr>
          <p:cNvPr id="1029" name="Picture 5" descr="http://narod.yandex.ru/images/photo_templ/space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-1143000"/>
            <a:ext cx="3810000" cy="2381250"/>
          </a:xfrm>
          <a:prstGeom prst="rect">
            <a:avLst/>
          </a:prstGeom>
          <a:noFill/>
        </p:spPr>
      </p:pic>
      <p:pic>
        <p:nvPicPr>
          <p:cNvPr id="1031" name="Picture 7" descr="http://s.rimg.info/1e009f83bf9da236bc99cfd5a05f920e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7349" y="357166"/>
            <a:ext cx="7842299" cy="57150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57166"/>
            <a:ext cx="514134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дисциплина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воля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дорога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4500570"/>
            <a:ext cx="44948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железная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Картинка 26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357166"/>
            <a:ext cx="5429288" cy="5857916"/>
          </a:xfrm>
          <a:prstGeom prst="rect">
            <a:avLst/>
          </a:prstGeom>
          <a:noFill/>
        </p:spPr>
      </p:pic>
      <p:pic>
        <p:nvPicPr>
          <p:cNvPr id="5" name="Фразеологизмы krylatye_vyrazheniya_frazeologizmy_v_rech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3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Пригласил нас как-то сын лесника к себе. За грибами, говорит, сходим, поохотимся, рыбу удить будем. Уху сварим –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пальчики оближешь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Мы, конечно, обрадовались,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уши развесили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слушаем. Мой братишка так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голову потерял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 счастья. Как же! В лесу заночуем, палатку разобьём, костёр разложим, из ружья палить будем. Потом он мне покою не давал: “Пойдём да пойдём! Говорят, он такой мастер рыбу ловить,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собаку на этом деле съел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”. Не знаю, каких собак он ел, а вот мы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попались на удочку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Обманул он нас.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Договорились прийти в субботу к вечеру. Пять километров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одним духом отшагали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А нашего “приятеля” дома не оказалось. Уехал, говорят, к тётке на воскресенье.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Он же нас приглашал рыбу удить, охотиться, - растерялись мы.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Вот пустомеля, - возмутился дед, - всё время кому-нибудь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морочит голову.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 братишки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слёзы в три ручья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Я, конечно, тоже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 своей тарелке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Ничего, ребятишки, - успокоил нас дед, - со мной пойдёте.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пошли. И рыбу ловили. И костёр развели. И уха была –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 в сказке сказать, ни пером описать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Только ружья нам дедушка не дал. Малы ещё.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57166"/>
            <a:ext cx="278954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чай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приём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4500570"/>
            <a:ext cx="38824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горячий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428604"/>
            <a:ext cx="306045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печаль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яма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мысль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4500570"/>
            <a:ext cx="42820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глубокая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428604"/>
            <a:ext cx="396775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зуб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ключик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4500570"/>
            <a:ext cx="3848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золотой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214414" y="4572008"/>
            <a:ext cx="7772400" cy="178593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>
                <a:latin typeface="Arial Narrow" pitchFamily="34" charset="0"/>
              </a:rPr>
              <a:t>у</a:t>
            </a:r>
            <a:r>
              <a:rPr lang="en-GB" sz="3600" b="1" i="1" dirty="0" err="1" smtClean="0">
                <a:latin typeface="Arial Narrow" pitchFamily="34" charset="0"/>
              </a:rPr>
              <a:t>стойчивые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сочетания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слов</a:t>
            </a:r>
            <a:r>
              <a:rPr lang="ru-RU" sz="3600" b="1" i="1" dirty="0" smtClean="0">
                <a:latin typeface="Arial Narrow" pitchFamily="34" charset="0"/>
              </a:rPr>
              <a:t>,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равные</a:t>
            </a:r>
            <a:r>
              <a:rPr lang="en-GB" sz="3600" b="1" i="1" dirty="0" smtClean="0">
                <a:latin typeface="Arial Narrow" pitchFamily="34" charset="0"/>
              </a:rPr>
              <a:t> по </a:t>
            </a:r>
            <a:r>
              <a:rPr lang="en-GB" sz="3600" b="1" i="1" dirty="0" err="1" smtClean="0">
                <a:latin typeface="Arial Narrow" pitchFamily="34" charset="0"/>
              </a:rPr>
              <a:t>значению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либо</a:t>
            </a:r>
            <a:r>
              <a:rPr lang="ru-RU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одному</a:t>
            </a:r>
            <a:r>
              <a:rPr lang="ru-RU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слов</a:t>
            </a:r>
            <a:r>
              <a:rPr lang="ru-RU" sz="3600" b="1" i="1" dirty="0" smtClean="0">
                <a:latin typeface="Arial Narrow" pitchFamily="34" charset="0"/>
              </a:rPr>
              <a:t>у,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либо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целому</a:t>
            </a:r>
            <a:r>
              <a:rPr lang="en-GB" sz="3600" b="1" i="1" dirty="0" smtClean="0">
                <a:latin typeface="Arial Narrow" pitchFamily="34" charset="0"/>
              </a:rPr>
              <a:t> </a:t>
            </a:r>
            <a:r>
              <a:rPr lang="en-GB" sz="3600" b="1" i="1" dirty="0" err="1" smtClean="0">
                <a:latin typeface="Arial Narrow" pitchFamily="34" charset="0"/>
              </a:rPr>
              <a:t>предложению</a:t>
            </a:r>
            <a:r>
              <a:rPr lang="ru-RU" sz="3600" dirty="0" smtClean="0">
                <a:latin typeface="Arial Narrow" pitchFamily="34" charset="0"/>
              </a:rPr>
              <a:t/>
            </a:r>
            <a:br>
              <a:rPr lang="ru-RU" sz="3600" dirty="0" smtClean="0">
                <a:latin typeface="Arial Narrow" pitchFamily="34" charset="0"/>
              </a:rPr>
            </a:br>
            <a:endParaRPr lang="ru-RU" sz="3600" dirty="0">
              <a:latin typeface="Arial Narrow" pitchFamily="34" charset="0"/>
            </a:endParaRP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subTitle" idx="1"/>
          </p:nvPr>
        </p:nvSpPr>
        <p:spPr>
          <a:noFill/>
          <a:ln/>
        </p:spPr>
        <p:txBody>
          <a:bodyPr>
            <a:normAutofit fontScale="77500" lnSpcReduction="20000"/>
          </a:bodyPr>
          <a:lstStyle/>
          <a:p>
            <a:endParaRPr lang="ru-RU" sz="3600" b="1"/>
          </a:p>
          <a:p>
            <a:r>
              <a:rPr lang="ru-RU" sz="3600" b="1"/>
              <a:t>   </a:t>
            </a:r>
            <a:r>
              <a:rPr lang="ru-RU" sz="3600"/>
              <a:t> </a:t>
            </a:r>
          </a:p>
          <a:p>
            <a:r>
              <a:rPr lang="ru-RU" sz="3600"/>
              <a:t> </a:t>
            </a:r>
            <a:endParaRPr lang="ru-RU" sz="3600" b="1"/>
          </a:p>
          <a:p>
            <a:r>
              <a:rPr lang="ru-RU" sz="3600" b="1"/>
              <a:t>  </a:t>
            </a:r>
            <a:endParaRPr lang="ru-RU" sz="3600"/>
          </a:p>
        </p:txBody>
      </p:sp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1071538" y="285728"/>
            <a:ext cx="7924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Фразеологизмы </a:t>
            </a:r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500174"/>
            <a:ext cx="75724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phrasis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фрасис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logos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(логос)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выражение                   слово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оборот речи              понятие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учение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C:\Documents and Settings\home\Мои документы\Мои рисунки\анимация\анимация животные 142\21[1]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13" y="1785926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C:\Documents and Settings\home\Мои документы\Мои рисунки\анимация\анимация животные 142\00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15338" y="428604"/>
            <a:ext cx="11049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 descr="C:\Documents and Settings\home\Мои документы\Мои рисунки\анимация\анимация животные 142\r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15250" y="3429000"/>
            <a:ext cx="142875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14282" y="357166"/>
            <a:ext cx="4572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Хитёр как  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Труслив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Голоден как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Здоров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Изворотлив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Надут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Нем как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Грязный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Упрям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Болтлив как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Колючий как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http://im8-tub.yandex.net/i?id=63088144-0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286124"/>
            <a:ext cx="1390650" cy="1428750"/>
          </a:xfrm>
          <a:prstGeom prst="rect">
            <a:avLst/>
          </a:prstGeom>
          <a:noFill/>
        </p:spPr>
      </p:pic>
      <p:pic>
        <p:nvPicPr>
          <p:cNvPr id="2" name="Picture 6" descr="http://im8-tub.yandex.net/i?id=41011632-0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0"/>
            <a:ext cx="1190625" cy="1428750"/>
          </a:xfrm>
          <a:prstGeom prst="rect">
            <a:avLst/>
          </a:prstGeom>
          <a:noFill/>
        </p:spPr>
      </p:pic>
      <p:pic>
        <p:nvPicPr>
          <p:cNvPr id="3" name="Picture 8" descr="http://im7-tub.yandex.net/i?id=79349486-0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3350" y="5819775"/>
            <a:ext cx="1390650" cy="1038225"/>
          </a:xfrm>
          <a:prstGeom prst="rect">
            <a:avLst/>
          </a:prstGeom>
          <a:noFill/>
        </p:spPr>
      </p:pic>
      <p:pic>
        <p:nvPicPr>
          <p:cNvPr id="12298" name="Picture 10" descr="http://im4-tub.yandex.net/i?id=143969500-0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643182"/>
            <a:ext cx="971550" cy="1381126"/>
          </a:xfrm>
          <a:prstGeom prst="rect">
            <a:avLst/>
          </a:prstGeom>
          <a:noFill/>
        </p:spPr>
      </p:pic>
      <p:pic>
        <p:nvPicPr>
          <p:cNvPr id="12300" name="Picture 12" descr="http://im7-tub.yandex.net/i?id=41997426-0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DFEF6"/>
              </a:clrFrom>
              <a:clrTo>
                <a:srgbClr val="FDFE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3350" y="4643446"/>
            <a:ext cx="1390650" cy="1038225"/>
          </a:xfrm>
          <a:prstGeom prst="rect">
            <a:avLst/>
          </a:prstGeom>
          <a:noFill/>
        </p:spPr>
      </p:pic>
      <p:pic>
        <p:nvPicPr>
          <p:cNvPr id="12302" name="Picture 14" descr="http://im8-tub.yandex.net/i?id=115701497-1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5429264"/>
            <a:ext cx="1214446" cy="1214446"/>
          </a:xfrm>
          <a:prstGeom prst="rect">
            <a:avLst/>
          </a:prstGeom>
          <a:noFill/>
        </p:spPr>
      </p:pic>
      <p:pic>
        <p:nvPicPr>
          <p:cNvPr id="12304" name="Picture 16" descr="http://im3-tub.yandex.net/i?id=63863464-0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5638799"/>
            <a:ext cx="1428750" cy="1219201"/>
          </a:xfrm>
          <a:prstGeom prst="rect">
            <a:avLst/>
          </a:prstGeom>
          <a:noFill/>
        </p:spPr>
      </p:pic>
      <p:pic>
        <p:nvPicPr>
          <p:cNvPr id="12306" name="Picture 18" descr="http://im2-tub.yandex.net/i?id=124482234-06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8F7FF"/>
              </a:clrFrom>
              <a:clrTo>
                <a:srgbClr val="F8F7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5772150"/>
            <a:ext cx="1047750" cy="1085850"/>
          </a:xfrm>
          <a:prstGeom prst="rect">
            <a:avLst/>
          </a:prstGeom>
          <a:noFill/>
        </p:spPr>
      </p:pic>
      <p:cxnSp>
        <p:nvCxnSpPr>
          <p:cNvPr id="20" name="Прямая со стрелкой 19"/>
          <p:cNvCxnSpPr/>
          <p:nvPr/>
        </p:nvCxnSpPr>
        <p:spPr>
          <a:xfrm>
            <a:off x="2500298" y="785794"/>
            <a:ext cx="5572164" cy="278608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000364" y="1357298"/>
            <a:ext cx="5143536" cy="7143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000364" y="1214422"/>
            <a:ext cx="3000396" cy="57150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3286116" y="2357430"/>
            <a:ext cx="4500594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714744" y="2928934"/>
            <a:ext cx="4357718" cy="300039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571736" y="3500438"/>
            <a:ext cx="4214842" cy="257176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12298" idx="1"/>
          </p:cNvCxnSpPr>
          <p:nvPr/>
        </p:nvCxnSpPr>
        <p:spPr>
          <a:xfrm flipV="1">
            <a:off x="2143108" y="3333745"/>
            <a:ext cx="3000396" cy="738197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143240" y="4572008"/>
            <a:ext cx="4572032" cy="35719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714612" y="5143512"/>
            <a:ext cx="2643206" cy="57150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000364" y="5715016"/>
            <a:ext cx="1143008" cy="7143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3214678" y="4357694"/>
            <a:ext cx="2928958" cy="18573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214313"/>
          <a:ext cx="9144000" cy="628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8928" name="WordArt 16"/>
          <p:cNvSpPr>
            <a:spLocks noChangeArrowheads="1" noChangeShapeType="1" noTextEdit="1"/>
          </p:cNvSpPr>
          <p:nvPr/>
        </p:nvSpPr>
        <p:spPr bwMode="auto">
          <a:xfrm>
            <a:off x="1071538" y="928670"/>
            <a:ext cx="7629548" cy="3790968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i="1" kern="1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Georgia"/>
              </a:rPr>
              <a:t>Узнай </a:t>
            </a:r>
            <a:endParaRPr lang="ru-RU" b="1" i="1" kern="1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Georgia"/>
            </a:endParaRPr>
          </a:p>
          <a:p>
            <a:pPr algn="ctr"/>
            <a:r>
              <a:rPr lang="ru-RU" b="1" i="1" kern="1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Georgia"/>
              </a:rPr>
              <a:t>фразеологизм</a:t>
            </a:r>
          </a:p>
          <a:p>
            <a:pPr algn="ctr"/>
            <a:r>
              <a:rPr lang="ru-RU" b="1" i="1" kern="1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Georgia"/>
              </a:rPr>
              <a:t> </a:t>
            </a:r>
            <a:r>
              <a:rPr lang="ru-RU" b="1" i="1" kern="1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Georgia"/>
              </a:rPr>
              <a:t>по рисунку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468</TotalTime>
  <Words>449</Words>
  <Application>Microsoft Office PowerPoint</Application>
  <PresentationFormat>Экран (4:3)</PresentationFormat>
  <Paragraphs>107</Paragraphs>
  <Slides>22</Slides>
  <Notes>22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устойчивые сочетания слов, равные по значению либо одному слову, либо целому предложению </vt:lpstr>
      <vt:lpstr>Слайд 7</vt:lpstr>
      <vt:lpstr>Слайд 8</vt:lpstr>
      <vt:lpstr>Слайд 9</vt:lpstr>
      <vt:lpstr>Тянуть кота за хвост</vt:lpstr>
      <vt:lpstr>Водить за нос</vt:lpstr>
      <vt:lpstr>Как курица лапой</vt:lpstr>
      <vt:lpstr>Лить крокодиловы слёзы</vt:lpstr>
      <vt:lpstr>Считать ворон</vt:lpstr>
      <vt:lpstr>Льёт как из ведра</vt:lpstr>
      <vt:lpstr>Вставлять палки в колёса</vt:lpstr>
      <vt:lpstr>Сесть в галошу</vt:lpstr>
      <vt:lpstr>Мастер кислых щей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47</cp:revision>
  <dcterms:created xsi:type="dcterms:W3CDTF">2010-10-24T11:55:29Z</dcterms:created>
  <dcterms:modified xsi:type="dcterms:W3CDTF">2010-10-30T07:21:18Z</dcterms:modified>
</cp:coreProperties>
</file>