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56" r:id="rId2"/>
    <p:sldId id="264" r:id="rId3"/>
    <p:sldId id="268" r:id="rId4"/>
    <p:sldId id="271" r:id="rId5"/>
    <p:sldId id="272" r:id="rId6"/>
    <p:sldId id="269" r:id="rId7"/>
    <p:sldId id="267" r:id="rId8"/>
    <p:sldId id="259" r:id="rId9"/>
    <p:sldId id="270" r:id="rId10"/>
    <p:sldId id="260" r:id="rId11"/>
    <p:sldId id="261" r:id="rId12"/>
    <p:sldId id="265" r:id="rId13"/>
    <p:sldId id="262" r:id="rId14"/>
    <p:sldId id="263" r:id="rId15"/>
    <p:sldId id="273" r:id="rId16"/>
    <p:sldId id="274" r:id="rId17"/>
    <p:sldId id="275" r:id="rId18"/>
    <p:sldId id="276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AA8EEFD-3DE8-45CA-AD50-C8B065390729}" type="doc">
      <dgm:prSet loTypeId="urn:microsoft.com/office/officeart/2005/8/layout/hierarchy1" loCatId="hierarchy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87B9B6A-2CCA-49C0-BA1D-DEEE856F23A3}">
      <dgm:prSet phldrT="[Текст]"/>
      <dgm:spPr/>
      <dgm:t>
        <a:bodyPr/>
        <a:lstStyle/>
        <a:p>
          <a:r>
            <a:rPr lang="ru-RU" b="1" dirty="0" err="1" smtClean="0"/>
            <a:t>Аллотропные</a:t>
          </a:r>
          <a:r>
            <a:rPr lang="ru-RU" b="1" dirty="0" smtClean="0"/>
            <a:t> </a:t>
          </a:r>
        </a:p>
        <a:p>
          <a:r>
            <a:rPr lang="ru-RU" b="1" smtClean="0"/>
            <a:t>модификации</a:t>
          </a:r>
          <a:endParaRPr lang="ru-RU" b="1" dirty="0"/>
        </a:p>
      </dgm:t>
    </dgm:pt>
    <dgm:pt modelId="{4C73EC14-144B-4DCE-8DD0-5A4609768B13}" type="parTrans" cxnId="{E667188F-9293-4F41-B996-3A59F9AF2FAA}">
      <dgm:prSet/>
      <dgm:spPr/>
      <dgm:t>
        <a:bodyPr/>
        <a:lstStyle/>
        <a:p>
          <a:endParaRPr lang="ru-RU"/>
        </a:p>
      </dgm:t>
    </dgm:pt>
    <dgm:pt modelId="{80691155-7950-45F5-A33D-29B9B0B6F8B6}" type="sibTrans" cxnId="{E667188F-9293-4F41-B996-3A59F9AF2FAA}">
      <dgm:prSet/>
      <dgm:spPr/>
      <dgm:t>
        <a:bodyPr/>
        <a:lstStyle/>
        <a:p>
          <a:endParaRPr lang="ru-RU"/>
        </a:p>
      </dgm:t>
    </dgm:pt>
    <dgm:pt modelId="{F27B64F5-C8CB-4134-8F81-432C8D688354}">
      <dgm:prSet phldrT="[Текст]"/>
      <dgm:spPr/>
      <dgm:t>
        <a:bodyPr/>
        <a:lstStyle/>
        <a:p>
          <a:r>
            <a:rPr lang="ru-RU" b="1" dirty="0" smtClean="0"/>
            <a:t>Алмаз</a:t>
          </a:r>
          <a:endParaRPr lang="ru-RU" b="1" dirty="0"/>
        </a:p>
      </dgm:t>
    </dgm:pt>
    <dgm:pt modelId="{ACBF6C91-CD0E-4732-B34B-62D733BDA4A9}" type="parTrans" cxnId="{07EC8B98-E6DD-4F1C-A84A-0C989EF6CF04}">
      <dgm:prSet/>
      <dgm:spPr/>
      <dgm:t>
        <a:bodyPr/>
        <a:lstStyle/>
        <a:p>
          <a:endParaRPr lang="ru-RU"/>
        </a:p>
      </dgm:t>
    </dgm:pt>
    <dgm:pt modelId="{ABE74C5E-D632-460D-91A8-EAB37E5325D2}" type="sibTrans" cxnId="{07EC8B98-E6DD-4F1C-A84A-0C989EF6CF04}">
      <dgm:prSet/>
      <dgm:spPr/>
      <dgm:t>
        <a:bodyPr/>
        <a:lstStyle/>
        <a:p>
          <a:endParaRPr lang="ru-RU"/>
        </a:p>
      </dgm:t>
    </dgm:pt>
    <dgm:pt modelId="{2BA55E4D-22C1-40A3-BEAB-23A61D8727C4}">
      <dgm:prSet phldrT="[Текст]"/>
      <dgm:spPr/>
      <dgm:t>
        <a:bodyPr/>
        <a:lstStyle/>
        <a:p>
          <a:r>
            <a:rPr lang="ru-RU" b="1" dirty="0" smtClean="0"/>
            <a:t>Графит</a:t>
          </a:r>
          <a:endParaRPr lang="ru-RU" b="1" dirty="0"/>
        </a:p>
      </dgm:t>
    </dgm:pt>
    <dgm:pt modelId="{FC4EBD29-3F3A-4E85-80EA-56DD6FBC9909}" type="parTrans" cxnId="{42105B60-31CB-40AF-BF42-165A50C23461}">
      <dgm:prSet/>
      <dgm:spPr/>
      <dgm:t>
        <a:bodyPr/>
        <a:lstStyle/>
        <a:p>
          <a:endParaRPr lang="ru-RU"/>
        </a:p>
      </dgm:t>
    </dgm:pt>
    <dgm:pt modelId="{0FE3857B-73CC-4837-BA1E-011F5C81B05A}" type="sibTrans" cxnId="{42105B60-31CB-40AF-BF42-165A50C23461}">
      <dgm:prSet/>
      <dgm:spPr/>
      <dgm:t>
        <a:bodyPr/>
        <a:lstStyle/>
        <a:p>
          <a:endParaRPr lang="ru-RU"/>
        </a:p>
      </dgm:t>
    </dgm:pt>
    <dgm:pt modelId="{D7582D97-463D-4DEB-B2AB-15B738F2589D}">
      <dgm:prSet phldrT="[Текст]"/>
      <dgm:spPr/>
      <dgm:t>
        <a:bodyPr/>
        <a:lstStyle/>
        <a:p>
          <a:r>
            <a:rPr lang="ru-RU" b="1" dirty="0" err="1" smtClean="0"/>
            <a:t>Графен</a:t>
          </a:r>
          <a:endParaRPr lang="ru-RU" b="1" dirty="0"/>
        </a:p>
      </dgm:t>
    </dgm:pt>
    <dgm:pt modelId="{D5A78D5A-C615-4978-8FCA-90618CABCF69}" type="parTrans" cxnId="{282E813D-05BA-4486-8500-5139398A7455}">
      <dgm:prSet/>
      <dgm:spPr/>
      <dgm:t>
        <a:bodyPr/>
        <a:lstStyle/>
        <a:p>
          <a:endParaRPr lang="ru-RU"/>
        </a:p>
      </dgm:t>
    </dgm:pt>
    <dgm:pt modelId="{7CEB6893-2A4A-4A35-8A0D-F8B0743BA466}" type="sibTrans" cxnId="{282E813D-05BA-4486-8500-5139398A7455}">
      <dgm:prSet/>
      <dgm:spPr/>
      <dgm:t>
        <a:bodyPr/>
        <a:lstStyle/>
        <a:p>
          <a:endParaRPr lang="ru-RU"/>
        </a:p>
      </dgm:t>
    </dgm:pt>
    <dgm:pt modelId="{02E836D3-2924-4707-AEB5-6C63CECD392D}">
      <dgm:prSet phldrT="[Текст]"/>
      <dgm:spPr/>
      <dgm:t>
        <a:bodyPr/>
        <a:lstStyle/>
        <a:p>
          <a:r>
            <a:rPr lang="ru-RU" b="1" dirty="0" err="1" smtClean="0"/>
            <a:t>Карбин</a:t>
          </a:r>
          <a:endParaRPr lang="ru-RU" b="1" dirty="0"/>
        </a:p>
      </dgm:t>
    </dgm:pt>
    <dgm:pt modelId="{94D78C85-815F-416A-B6F4-B6F9D254A7B1}" type="parTrans" cxnId="{0FF7F3F2-663C-422A-AC2C-23EDE6FE078D}">
      <dgm:prSet/>
      <dgm:spPr/>
      <dgm:t>
        <a:bodyPr/>
        <a:lstStyle/>
        <a:p>
          <a:endParaRPr lang="ru-RU"/>
        </a:p>
      </dgm:t>
    </dgm:pt>
    <dgm:pt modelId="{0571B8BD-AC73-418E-8E02-3E0AE6800AEF}" type="sibTrans" cxnId="{0FF7F3F2-663C-422A-AC2C-23EDE6FE078D}">
      <dgm:prSet/>
      <dgm:spPr/>
      <dgm:t>
        <a:bodyPr/>
        <a:lstStyle/>
        <a:p>
          <a:endParaRPr lang="ru-RU"/>
        </a:p>
      </dgm:t>
    </dgm:pt>
    <dgm:pt modelId="{E5BFFCDA-502D-4BFA-9111-4542831CA9DB}">
      <dgm:prSet phldrT="[Текст]"/>
      <dgm:spPr/>
      <dgm:t>
        <a:bodyPr/>
        <a:lstStyle/>
        <a:p>
          <a:r>
            <a:rPr lang="ru-RU" b="1" dirty="0" smtClean="0"/>
            <a:t>Фуллерен</a:t>
          </a:r>
          <a:endParaRPr lang="ru-RU" b="1" dirty="0"/>
        </a:p>
      </dgm:t>
    </dgm:pt>
    <dgm:pt modelId="{AC495BB1-14C8-45DD-9BA1-C2CB1785C188}" type="parTrans" cxnId="{A120546A-838C-493F-B073-0A3C6B717A6C}">
      <dgm:prSet/>
      <dgm:spPr/>
      <dgm:t>
        <a:bodyPr/>
        <a:lstStyle/>
        <a:p>
          <a:endParaRPr lang="ru-RU"/>
        </a:p>
      </dgm:t>
    </dgm:pt>
    <dgm:pt modelId="{878A32C3-96FF-4F6F-BA16-1E7CB8BE733E}" type="sibTrans" cxnId="{A120546A-838C-493F-B073-0A3C6B717A6C}">
      <dgm:prSet/>
      <dgm:spPr/>
      <dgm:t>
        <a:bodyPr/>
        <a:lstStyle/>
        <a:p>
          <a:endParaRPr lang="ru-RU"/>
        </a:p>
      </dgm:t>
    </dgm:pt>
    <dgm:pt modelId="{3B6ABE5F-70A2-41C9-A932-16C1EFB998FE}" type="pres">
      <dgm:prSet presAssocID="{BAA8EEFD-3DE8-45CA-AD50-C8B065390729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430F07DA-BB0C-46FB-94B4-E99180B12610}" type="pres">
      <dgm:prSet presAssocID="{987B9B6A-2CCA-49C0-BA1D-DEEE856F23A3}" presName="hierRoot1" presStyleCnt="0"/>
      <dgm:spPr/>
    </dgm:pt>
    <dgm:pt modelId="{D07F6582-0357-4635-893F-E7B5D6F68056}" type="pres">
      <dgm:prSet presAssocID="{987B9B6A-2CCA-49C0-BA1D-DEEE856F23A3}" presName="composite" presStyleCnt="0"/>
      <dgm:spPr/>
    </dgm:pt>
    <dgm:pt modelId="{F43B5D4F-A66F-4086-967A-FE3CFA05C13E}" type="pres">
      <dgm:prSet presAssocID="{987B9B6A-2CCA-49C0-BA1D-DEEE856F23A3}" presName="background" presStyleLbl="node0" presStyleIdx="0" presStyleCnt="1"/>
      <dgm:spPr/>
    </dgm:pt>
    <dgm:pt modelId="{B9FDD964-925A-423C-921E-4AE40F039B9C}" type="pres">
      <dgm:prSet presAssocID="{987B9B6A-2CCA-49C0-BA1D-DEEE856F23A3}" presName="text" presStyleLbl="fgAcc0" presStyleIdx="0" presStyleCnt="1" custScaleX="163274" custScaleY="13115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2EF5290-0647-4088-812C-D929584A35C0}" type="pres">
      <dgm:prSet presAssocID="{987B9B6A-2CCA-49C0-BA1D-DEEE856F23A3}" presName="hierChild2" presStyleCnt="0"/>
      <dgm:spPr/>
    </dgm:pt>
    <dgm:pt modelId="{4C4788CF-6021-4344-99E2-7A54C2CA654B}" type="pres">
      <dgm:prSet presAssocID="{ACBF6C91-CD0E-4732-B34B-62D733BDA4A9}" presName="Name10" presStyleLbl="parChTrans1D2" presStyleIdx="0" presStyleCnt="5"/>
      <dgm:spPr/>
      <dgm:t>
        <a:bodyPr/>
        <a:lstStyle/>
        <a:p>
          <a:endParaRPr lang="ru-RU"/>
        </a:p>
      </dgm:t>
    </dgm:pt>
    <dgm:pt modelId="{0E063D28-7296-42DB-9104-D2D36C5EE2B9}" type="pres">
      <dgm:prSet presAssocID="{F27B64F5-C8CB-4134-8F81-432C8D688354}" presName="hierRoot2" presStyleCnt="0"/>
      <dgm:spPr/>
    </dgm:pt>
    <dgm:pt modelId="{9C99E277-7FB7-4E41-A46A-0A2F8D2B77D6}" type="pres">
      <dgm:prSet presAssocID="{F27B64F5-C8CB-4134-8F81-432C8D688354}" presName="composite2" presStyleCnt="0"/>
      <dgm:spPr/>
    </dgm:pt>
    <dgm:pt modelId="{E5B08717-D414-4C3A-B6A4-AC39D81BC25C}" type="pres">
      <dgm:prSet presAssocID="{F27B64F5-C8CB-4134-8F81-432C8D688354}" presName="background2" presStyleLbl="node2" presStyleIdx="0" presStyleCnt="5"/>
      <dgm:spPr/>
    </dgm:pt>
    <dgm:pt modelId="{5FE4051E-0BB0-400A-AE89-9F9ED4D46DF5}" type="pres">
      <dgm:prSet presAssocID="{F27B64F5-C8CB-4134-8F81-432C8D688354}" presName="text2" presStyleLbl="fgAcc2" presStyleIdx="0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D4F6212-9A9F-4F7A-9A44-7C8191270B19}" type="pres">
      <dgm:prSet presAssocID="{F27B64F5-C8CB-4134-8F81-432C8D688354}" presName="hierChild3" presStyleCnt="0"/>
      <dgm:spPr/>
    </dgm:pt>
    <dgm:pt modelId="{F6C5F15D-06C6-477F-BF4E-9B8B4C470576}" type="pres">
      <dgm:prSet presAssocID="{FC4EBD29-3F3A-4E85-80EA-56DD6FBC9909}" presName="Name10" presStyleLbl="parChTrans1D2" presStyleIdx="1" presStyleCnt="5"/>
      <dgm:spPr/>
      <dgm:t>
        <a:bodyPr/>
        <a:lstStyle/>
        <a:p>
          <a:endParaRPr lang="ru-RU"/>
        </a:p>
      </dgm:t>
    </dgm:pt>
    <dgm:pt modelId="{100461C7-88D9-4DDC-A094-4D6B2CE08076}" type="pres">
      <dgm:prSet presAssocID="{2BA55E4D-22C1-40A3-BEAB-23A61D8727C4}" presName="hierRoot2" presStyleCnt="0"/>
      <dgm:spPr/>
    </dgm:pt>
    <dgm:pt modelId="{1D662C1B-F89B-4D59-A5AD-7BA584AC4EE0}" type="pres">
      <dgm:prSet presAssocID="{2BA55E4D-22C1-40A3-BEAB-23A61D8727C4}" presName="composite2" presStyleCnt="0"/>
      <dgm:spPr/>
    </dgm:pt>
    <dgm:pt modelId="{8D0A8DB2-299D-4017-A7B6-16142C73C4C1}" type="pres">
      <dgm:prSet presAssocID="{2BA55E4D-22C1-40A3-BEAB-23A61D8727C4}" presName="background2" presStyleLbl="node2" presStyleIdx="1" presStyleCnt="5"/>
      <dgm:spPr/>
    </dgm:pt>
    <dgm:pt modelId="{F130255F-0A50-4B0E-B610-B9D90F10E4C4}" type="pres">
      <dgm:prSet presAssocID="{2BA55E4D-22C1-40A3-BEAB-23A61D8727C4}" presName="text2" presStyleLbl="fgAcc2" presStyleIdx="1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383EA4C-5FA8-4956-9F1A-AC3395A19578}" type="pres">
      <dgm:prSet presAssocID="{2BA55E4D-22C1-40A3-BEAB-23A61D8727C4}" presName="hierChild3" presStyleCnt="0"/>
      <dgm:spPr/>
    </dgm:pt>
    <dgm:pt modelId="{A11815A1-B406-429E-B239-BC9E2E8E1861}" type="pres">
      <dgm:prSet presAssocID="{D5A78D5A-C615-4978-8FCA-90618CABCF69}" presName="Name10" presStyleLbl="parChTrans1D2" presStyleIdx="2" presStyleCnt="5"/>
      <dgm:spPr/>
      <dgm:t>
        <a:bodyPr/>
        <a:lstStyle/>
        <a:p>
          <a:endParaRPr lang="ru-RU"/>
        </a:p>
      </dgm:t>
    </dgm:pt>
    <dgm:pt modelId="{86F68653-4E4A-47F5-8B85-24A54331BE3C}" type="pres">
      <dgm:prSet presAssocID="{D7582D97-463D-4DEB-B2AB-15B738F2589D}" presName="hierRoot2" presStyleCnt="0"/>
      <dgm:spPr/>
    </dgm:pt>
    <dgm:pt modelId="{B749EF0B-67D0-4FCD-9E7F-34EF6564899D}" type="pres">
      <dgm:prSet presAssocID="{D7582D97-463D-4DEB-B2AB-15B738F2589D}" presName="composite2" presStyleCnt="0"/>
      <dgm:spPr/>
    </dgm:pt>
    <dgm:pt modelId="{00EC087B-62C4-4C61-827E-20DE78697F41}" type="pres">
      <dgm:prSet presAssocID="{D7582D97-463D-4DEB-B2AB-15B738F2589D}" presName="background2" presStyleLbl="node2" presStyleIdx="2" presStyleCnt="5"/>
      <dgm:spPr/>
    </dgm:pt>
    <dgm:pt modelId="{0CD65E6C-E5C3-480E-81FB-E594637E25E1}" type="pres">
      <dgm:prSet presAssocID="{D7582D97-463D-4DEB-B2AB-15B738F2589D}" presName="text2" presStyleLbl="fgAcc2" presStyleIdx="2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60557FD-3610-47EF-BBA4-DAE230DA6D06}" type="pres">
      <dgm:prSet presAssocID="{D7582D97-463D-4DEB-B2AB-15B738F2589D}" presName="hierChild3" presStyleCnt="0"/>
      <dgm:spPr/>
    </dgm:pt>
    <dgm:pt modelId="{0D4E17D4-F061-48CF-B520-B3A90D8D86B9}" type="pres">
      <dgm:prSet presAssocID="{94D78C85-815F-416A-B6F4-B6F9D254A7B1}" presName="Name10" presStyleLbl="parChTrans1D2" presStyleIdx="3" presStyleCnt="5"/>
      <dgm:spPr/>
      <dgm:t>
        <a:bodyPr/>
        <a:lstStyle/>
        <a:p>
          <a:endParaRPr lang="ru-RU"/>
        </a:p>
      </dgm:t>
    </dgm:pt>
    <dgm:pt modelId="{6525F998-49FB-457A-A2A6-E27198E87B3D}" type="pres">
      <dgm:prSet presAssocID="{02E836D3-2924-4707-AEB5-6C63CECD392D}" presName="hierRoot2" presStyleCnt="0"/>
      <dgm:spPr/>
    </dgm:pt>
    <dgm:pt modelId="{C5B18CBB-1F10-4B4B-83C0-F6B264849892}" type="pres">
      <dgm:prSet presAssocID="{02E836D3-2924-4707-AEB5-6C63CECD392D}" presName="composite2" presStyleCnt="0"/>
      <dgm:spPr/>
    </dgm:pt>
    <dgm:pt modelId="{ADE23131-7909-44FA-B011-B7079318A64B}" type="pres">
      <dgm:prSet presAssocID="{02E836D3-2924-4707-AEB5-6C63CECD392D}" presName="background2" presStyleLbl="node2" presStyleIdx="3" presStyleCnt="5"/>
      <dgm:spPr/>
    </dgm:pt>
    <dgm:pt modelId="{413DE238-81F8-49A0-9FD1-1A1EA026C8CF}" type="pres">
      <dgm:prSet presAssocID="{02E836D3-2924-4707-AEB5-6C63CECD392D}" presName="text2" presStyleLbl="fgAcc2" presStyleIdx="3" presStyleCnt="5" custLinFactNeighborX="-1622" custLinFactNeighborY="374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4DD2EFE-3B5E-4AF7-8251-4D3D95EFFE73}" type="pres">
      <dgm:prSet presAssocID="{02E836D3-2924-4707-AEB5-6C63CECD392D}" presName="hierChild3" presStyleCnt="0"/>
      <dgm:spPr/>
    </dgm:pt>
    <dgm:pt modelId="{744A6733-92E2-4A6D-84DF-4DEAB3FF07B9}" type="pres">
      <dgm:prSet presAssocID="{AC495BB1-14C8-45DD-9BA1-C2CB1785C188}" presName="Name10" presStyleLbl="parChTrans1D2" presStyleIdx="4" presStyleCnt="5"/>
      <dgm:spPr/>
      <dgm:t>
        <a:bodyPr/>
        <a:lstStyle/>
        <a:p>
          <a:endParaRPr lang="ru-RU"/>
        </a:p>
      </dgm:t>
    </dgm:pt>
    <dgm:pt modelId="{7085AF2D-109E-4E47-846A-0B835E500F01}" type="pres">
      <dgm:prSet presAssocID="{E5BFFCDA-502D-4BFA-9111-4542831CA9DB}" presName="hierRoot2" presStyleCnt="0"/>
      <dgm:spPr/>
    </dgm:pt>
    <dgm:pt modelId="{A70C72A7-3B16-41ED-98D0-D96B0F548D24}" type="pres">
      <dgm:prSet presAssocID="{E5BFFCDA-502D-4BFA-9111-4542831CA9DB}" presName="composite2" presStyleCnt="0"/>
      <dgm:spPr/>
    </dgm:pt>
    <dgm:pt modelId="{891A077E-5776-4D2C-8720-24C198E8C1F8}" type="pres">
      <dgm:prSet presAssocID="{E5BFFCDA-502D-4BFA-9111-4542831CA9DB}" presName="background2" presStyleLbl="node2" presStyleIdx="4" presStyleCnt="5"/>
      <dgm:spPr/>
    </dgm:pt>
    <dgm:pt modelId="{63332541-7035-4861-ACD0-327F8A73B80F}" type="pres">
      <dgm:prSet presAssocID="{E5BFFCDA-502D-4BFA-9111-4542831CA9DB}" presName="text2" presStyleLbl="fgAcc2" presStyleIdx="4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D0BC549-01D2-4F99-B0F7-CC575084B60B}" type="pres">
      <dgm:prSet presAssocID="{E5BFFCDA-502D-4BFA-9111-4542831CA9DB}" presName="hierChild3" presStyleCnt="0"/>
      <dgm:spPr/>
    </dgm:pt>
  </dgm:ptLst>
  <dgm:cxnLst>
    <dgm:cxn modelId="{84C52139-DD71-4471-A5A9-61E9D7555471}" type="presOf" srcId="{987B9B6A-2CCA-49C0-BA1D-DEEE856F23A3}" destId="{B9FDD964-925A-423C-921E-4AE40F039B9C}" srcOrd="0" destOrd="0" presId="urn:microsoft.com/office/officeart/2005/8/layout/hierarchy1"/>
    <dgm:cxn modelId="{01438330-AD37-44EB-8D57-1234CF4C828E}" type="presOf" srcId="{FC4EBD29-3F3A-4E85-80EA-56DD6FBC9909}" destId="{F6C5F15D-06C6-477F-BF4E-9B8B4C470576}" srcOrd="0" destOrd="0" presId="urn:microsoft.com/office/officeart/2005/8/layout/hierarchy1"/>
    <dgm:cxn modelId="{19CA859E-FD83-4E7B-AEEF-351AD0E1424C}" type="presOf" srcId="{ACBF6C91-CD0E-4732-B34B-62D733BDA4A9}" destId="{4C4788CF-6021-4344-99E2-7A54C2CA654B}" srcOrd="0" destOrd="0" presId="urn:microsoft.com/office/officeart/2005/8/layout/hierarchy1"/>
    <dgm:cxn modelId="{42105B60-31CB-40AF-BF42-165A50C23461}" srcId="{987B9B6A-2CCA-49C0-BA1D-DEEE856F23A3}" destId="{2BA55E4D-22C1-40A3-BEAB-23A61D8727C4}" srcOrd="1" destOrd="0" parTransId="{FC4EBD29-3F3A-4E85-80EA-56DD6FBC9909}" sibTransId="{0FE3857B-73CC-4837-BA1E-011F5C81B05A}"/>
    <dgm:cxn modelId="{21E79060-006D-4798-B918-5B15B324D8CE}" type="presOf" srcId="{AC495BB1-14C8-45DD-9BA1-C2CB1785C188}" destId="{744A6733-92E2-4A6D-84DF-4DEAB3FF07B9}" srcOrd="0" destOrd="0" presId="urn:microsoft.com/office/officeart/2005/8/layout/hierarchy1"/>
    <dgm:cxn modelId="{37893141-D54F-4394-A69C-DA54A2CE5B84}" type="presOf" srcId="{F27B64F5-C8CB-4134-8F81-432C8D688354}" destId="{5FE4051E-0BB0-400A-AE89-9F9ED4D46DF5}" srcOrd="0" destOrd="0" presId="urn:microsoft.com/office/officeart/2005/8/layout/hierarchy1"/>
    <dgm:cxn modelId="{088CE317-7FAF-4F5D-AC6B-BFBE4B9BEC96}" type="presOf" srcId="{BAA8EEFD-3DE8-45CA-AD50-C8B065390729}" destId="{3B6ABE5F-70A2-41C9-A932-16C1EFB998FE}" srcOrd="0" destOrd="0" presId="urn:microsoft.com/office/officeart/2005/8/layout/hierarchy1"/>
    <dgm:cxn modelId="{30E58B08-2ECC-45AA-8159-411E38CB8786}" type="presOf" srcId="{2BA55E4D-22C1-40A3-BEAB-23A61D8727C4}" destId="{F130255F-0A50-4B0E-B610-B9D90F10E4C4}" srcOrd="0" destOrd="0" presId="urn:microsoft.com/office/officeart/2005/8/layout/hierarchy1"/>
    <dgm:cxn modelId="{E667188F-9293-4F41-B996-3A59F9AF2FAA}" srcId="{BAA8EEFD-3DE8-45CA-AD50-C8B065390729}" destId="{987B9B6A-2CCA-49C0-BA1D-DEEE856F23A3}" srcOrd="0" destOrd="0" parTransId="{4C73EC14-144B-4DCE-8DD0-5A4609768B13}" sibTransId="{80691155-7950-45F5-A33D-29B9B0B6F8B6}"/>
    <dgm:cxn modelId="{0FF32C3F-9A20-4429-B7F6-D32C1AD4F42E}" type="presOf" srcId="{E5BFFCDA-502D-4BFA-9111-4542831CA9DB}" destId="{63332541-7035-4861-ACD0-327F8A73B80F}" srcOrd="0" destOrd="0" presId="urn:microsoft.com/office/officeart/2005/8/layout/hierarchy1"/>
    <dgm:cxn modelId="{282E813D-05BA-4486-8500-5139398A7455}" srcId="{987B9B6A-2CCA-49C0-BA1D-DEEE856F23A3}" destId="{D7582D97-463D-4DEB-B2AB-15B738F2589D}" srcOrd="2" destOrd="0" parTransId="{D5A78D5A-C615-4978-8FCA-90618CABCF69}" sibTransId="{7CEB6893-2A4A-4A35-8A0D-F8B0743BA466}"/>
    <dgm:cxn modelId="{51936C7F-0BEF-46BD-947D-155AE8134B19}" type="presOf" srcId="{94D78C85-815F-416A-B6F4-B6F9D254A7B1}" destId="{0D4E17D4-F061-48CF-B520-B3A90D8D86B9}" srcOrd="0" destOrd="0" presId="urn:microsoft.com/office/officeart/2005/8/layout/hierarchy1"/>
    <dgm:cxn modelId="{47566D50-10DD-42D8-BE42-546496C9A606}" type="presOf" srcId="{D7582D97-463D-4DEB-B2AB-15B738F2589D}" destId="{0CD65E6C-E5C3-480E-81FB-E594637E25E1}" srcOrd="0" destOrd="0" presId="urn:microsoft.com/office/officeart/2005/8/layout/hierarchy1"/>
    <dgm:cxn modelId="{35B36A5D-6C84-4F12-B014-A7BA94F2492F}" type="presOf" srcId="{D5A78D5A-C615-4978-8FCA-90618CABCF69}" destId="{A11815A1-B406-429E-B239-BC9E2E8E1861}" srcOrd="0" destOrd="0" presId="urn:microsoft.com/office/officeart/2005/8/layout/hierarchy1"/>
    <dgm:cxn modelId="{47114D07-EE9A-4337-BAFB-4D8835A38914}" type="presOf" srcId="{02E836D3-2924-4707-AEB5-6C63CECD392D}" destId="{413DE238-81F8-49A0-9FD1-1A1EA026C8CF}" srcOrd="0" destOrd="0" presId="urn:microsoft.com/office/officeart/2005/8/layout/hierarchy1"/>
    <dgm:cxn modelId="{A120546A-838C-493F-B073-0A3C6B717A6C}" srcId="{987B9B6A-2CCA-49C0-BA1D-DEEE856F23A3}" destId="{E5BFFCDA-502D-4BFA-9111-4542831CA9DB}" srcOrd="4" destOrd="0" parTransId="{AC495BB1-14C8-45DD-9BA1-C2CB1785C188}" sibTransId="{878A32C3-96FF-4F6F-BA16-1E7CB8BE733E}"/>
    <dgm:cxn modelId="{07EC8B98-E6DD-4F1C-A84A-0C989EF6CF04}" srcId="{987B9B6A-2CCA-49C0-BA1D-DEEE856F23A3}" destId="{F27B64F5-C8CB-4134-8F81-432C8D688354}" srcOrd="0" destOrd="0" parTransId="{ACBF6C91-CD0E-4732-B34B-62D733BDA4A9}" sibTransId="{ABE74C5E-D632-460D-91A8-EAB37E5325D2}"/>
    <dgm:cxn modelId="{0FF7F3F2-663C-422A-AC2C-23EDE6FE078D}" srcId="{987B9B6A-2CCA-49C0-BA1D-DEEE856F23A3}" destId="{02E836D3-2924-4707-AEB5-6C63CECD392D}" srcOrd="3" destOrd="0" parTransId="{94D78C85-815F-416A-B6F4-B6F9D254A7B1}" sibTransId="{0571B8BD-AC73-418E-8E02-3E0AE6800AEF}"/>
    <dgm:cxn modelId="{C2595D8A-5946-4FA2-B548-4AD51AF8FC31}" type="presParOf" srcId="{3B6ABE5F-70A2-41C9-A932-16C1EFB998FE}" destId="{430F07DA-BB0C-46FB-94B4-E99180B12610}" srcOrd="0" destOrd="0" presId="urn:microsoft.com/office/officeart/2005/8/layout/hierarchy1"/>
    <dgm:cxn modelId="{BAB82800-3EBA-448B-A1C3-15A4942DE0C1}" type="presParOf" srcId="{430F07DA-BB0C-46FB-94B4-E99180B12610}" destId="{D07F6582-0357-4635-893F-E7B5D6F68056}" srcOrd="0" destOrd="0" presId="urn:microsoft.com/office/officeart/2005/8/layout/hierarchy1"/>
    <dgm:cxn modelId="{BEE51BFF-3F9F-428F-9F67-2F927AD9DAFA}" type="presParOf" srcId="{D07F6582-0357-4635-893F-E7B5D6F68056}" destId="{F43B5D4F-A66F-4086-967A-FE3CFA05C13E}" srcOrd="0" destOrd="0" presId="urn:microsoft.com/office/officeart/2005/8/layout/hierarchy1"/>
    <dgm:cxn modelId="{C3DC429C-6E26-4248-A73F-31906D93AF14}" type="presParOf" srcId="{D07F6582-0357-4635-893F-E7B5D6F68056}" destId="{B9FDD964-925A-423C-921E-4AE40F039B9C}" srcOrd="1" destOrd="0" presId="urn:microsoft.com/office/officeart/2005/8/layout/hierarchy1"/>
    <dgm:cxn modelId="{57CB6152-6FDB-4FB4-92E7-01E7D92C0F8C}" type="presParOf" srcId="{430F07DA-BB0C-46FB-94B4-E99180B12610}" destId="{62EF5290-0647-4088-812C-D929584A35C0}" srcOrd="1" destOrd="0" presId="urn:microsoft.com/office/officeart/2005/8/layout/hierarchy1"/>
    <dgm:cxn modelId="{FA09BCE8-89D9-46A4-BB19-231DE012E735}" type="presParOf" srcId="{62EF5290-0647-4088-812C-D929584A35C0}" destId="{4C4788CF-6021-4344-99E2-7A54C2CA654B}" srcOrd="0" destOrd="0" presId="urn:microsoft.com/office/officeart/2005/8/layout/hierarchy1"/>
    <dgm:cxn modelId="{4528F439-6AE6-4D16-BFDF-C490BCE9C943}" type="presParOf" srcId="{62EF5290-0647-4088-812C-D929584A35C0}" destId="{0E063D28-7296-42DB-9104-D2D36C5EE2B9}" srcOrd="1" destOrd="0" presId="urn:microsoft.com/office/officeart/2005/8/layout/hierarchy1"/>
    <dgm:cxn modelId="{E0A1D8E9-ECC1-4436-BE02-197AE4E61D71}" type="presParOf" srcId="{0E063D28-7296-42DB-9104-D2D36C5EE2B9}" destId="{9C99E277-7FB7-4E41-A46A-0A2F8D2B77D6}" srcOrd="0" destOrd="0" presId="urn:microsoft.com/office/officeart/2005/8/layout/hierarchy1"/>
    <dgm:cxn modelId="{2F31F81E-A5B7-4CE2-AC67-42114CAC6F56}" type="presParOf" srcId="{9C99E277-7FB7-4E41-A46A-0A2F8D2B77D6}" destId="{E5B08717-D414-4C3A-B6A4-AC39D81BC25C}" srcOrd="0" destOrd="0" presId="urn:microsoft.com/office/officeart/2005/8/layout/hierarchy1"/>
    <dgm:cxn modelId="{A7369DDC-5700-4BD5-8468-93E8EEE8554D}" type="presParOf" srcId="{9C99E277-7FB7-4E41-A46A-0A2F8D2B77D6}" destId="{5FE4051E-0BB0-400A-AE89-9F9ED4D46DF5}" srcOrd="1" destOrd="0" presId="urn:microsoft.com/office/officeart/2005/8/layout/hierarchy1"/>
    <dgm:cxn modelId="{A75291D4-A0A1-4395-BCD9-D4C7FBB70C8E}" type="presParOf" srcId="{0E063D28-7296-42DB-9104-D2D36C5EE2B9}" destId="{CD4F6212-9A9F-4F7A-9A44-7C8191270B19}" srcOrd="1" destOrd="0" presId="urn:microsoft.com/office/officeart/2005/8/layout/hierarchy1"/>
    <dgm:cxn modelId="{2BCB6BB8-92B9-4BD6-B18B-7CACF2C0F7AC}" type="presParOf" srcId="{62EF5290-0647-4088-812C-D929584A35C0}" destId="{F6C5F15D-06C6-477F-BF4E-9B8B4C470576}" srcOrd="2" destOrd="0" presId="urn:microsoft.com/office/officeart/2005/8/layout/hierarchy1"/>
    <dgm:cxn modelId="{412D4561-1590-452C-97C2-89451F207532}" type="presParOf" srcId="{62EF5290-0647-4088-812C-D929584A35C0}" destId="{100461C7-88D9-4DDC-A094-4D6B2CE08076}" srcOrd="3" destOrd="0" presId="urn:microsoft.com/office/officeart/2005/8/layout/hierarchy1"/>
    <dgm:cxn modelId="{C1C26F21-78AE-4B0A-9020-F9209027286D}" type="presParOf" srcId="{100461C7-88D9-4DDC-A094-4D6B2CE08076}" destId="{1D662C1B-F89B-4D59-A5AD-7BA584AC4EE0}" srcOrd="0" destOrd="0" presId="urn:microsoft.com/office/officeart/2005/8/layout/hierarchy1"/>
    <dgm:cxn modelId="{457DCCBD-A9D4-409C-B26D-895F16BCDFB3}" type="presParOf" srcId="{1D662C1B-F89B-4D59-A5AD-7BA584AC4EE0}" destId="{8D0A8DB2-299D-4017-A7B6-16142C73C4C1}" srcOrd="0" destOrd="0" presId="urn:microsoft.com/office/officeart/2005/8/layout/hierarchy1"/>
    <dgm:cxn modelId="{19829893-19D3-46F1-8658-D7B16D1FE930}" type="presParOf" srcId="{1D662C1B-F89B-4D59-A5AD-7BA584AC4EE0}" destId="{F130255F-0A50-4B0E-B610-B9D90F10E4C4}" srcOrd="1" destOrd="0" presId="urn:microsoft.com/office/officeart/2005/8/layout/hierarchy1"/>
    <dgm:cxn modelId="{63487233-9BE1-41BB-BC54-B84574DB72C1}" type="presParOf" srcId="{100461C7-88D9-4DDC-A094-4D6B2CE08076}" destId="{E383EA4C-5FA8-4956-9F1A-AC3395A19578}" srcOrd="1" destOrd="0" presId="urn:microsoft.com/office/officeart/2005/8/layout/hierarchy1"/>
    <dgm:cxn modelId="{B934B1CE-25FE-4873-96D6-5DC3B8BE973A}" type="presParOf" srcId="{62EF5290-0647-4088-812C-D929584A35C0}" destId="{A11815A1-B406-429E-B239-BC9E2E8E1861}" srcOrd="4" destOrd="0" presId="urn:microsoft.com/office/officeart/2005/8/layout/hierarchy1"/>
    <dgm:cxn modelId="{596173EF-84C1-4731-9BBB-AB30624250CD}" type="presParOf" srcId="{62EF5290-0647-4088-812C-D929584A35C0}" destId="{86F68653-4E4A-47F5-8B85-24A54331BE3C}" srcOrd="5" destOrd="0" presId="urn:microsoft.com/office/officeart/2005/8/layout/hierarchy1"/>
    <dgm:cxn modelId="{C1026F1B-8641-4235-A04F-5782C3D747BF}" type="presParOf" srcId="{86F68653-4E4A-47F5-8B85-24A54331BE3C}" destId="{B749EF0B-67D0-4FCD-9E7F-34EF6564899D}" srcOrd="0" destOrd="0" presId="urn:microsoft.com/office/officeart/2005/8/layout/hierarchy1"/>
    <dgm:cxn modelId="{24ED0060-82A7-4932-802A-3030499C5195}" type="presParOf" srcId="{B749EF0B-67D0-4FCD-9E7F-34EF6564899D}" destId="{00EC087B-62C4-4C61-827E-20DE78697F41}" srcOrd="0" destOrd="0" presId="urn:microsoft.com/office/officeart/2005/8/layout/hierarchy1"/>
    <dgm:cxn modelId="{BD1CCB7A-23E4-47CD-879C-E930FD428F31}" type="presParOf" srcId="{B749EF0B-67D0-4FCD-9E7F-34EF6564899D}" destId="{0CD65E6C-E5C3-480E-81FB-E594637E25E1}" srcOrd="1" destOrd="0" presId="urn:microsoft.com/office/officeart/2005/8/layout/hierarchy1"/>
    <dgm:cxn modelId="{9518356B-7D44-41DF-BB0F-F050D6D81D9D}" type="presParOf" srcId="{86F68653-4E4A-47F5-8B85-24A54331BE3C}" destId="{360557FD-3610-47EF-BBA4-DAE230DA6D06}" srcOrd="1" destOrd="0" presId="urn:microsoft.com/office/officeart/2005/8/layout/hierarchy1"/>
    <dgm:cxn modelId="{4B866CCE-BD88-4751-BB09-214BAD0D6DEC}" type="presParOf" srcId="{62EF5290-0647-4088-812C-D929584A35C0}" destId="{0D4E17D4-F061-48CF-B520-B3A90D8D86B9}" srcOrd="6" destOrd="0" presId="urn:microsoft.com/office/officeart/2005/8/layout/hierarchy1"/>
    <dgm:cxn modelId="{8D9844A6-B5E1-418F-9480-26649934ABCE}" type="presParOf" srcId="{62EF5290-0647-4088-812C-D929584A35C0}" destId="{6525F998-49FB-457A-A2A6-E27198E87B3D}" srcOrd="7" destOrd="0" presId="urn:microsoft.com/office/officeart/2005/8/layout/hierarchy1"/>
    <dgm:cxn modelId="{7AF66D3D-09F7-49DC-90E4-74637B909765}" type="presParOf" srcId="{6525F998-49FB-457A-A2A6-E27198E87B3D}" destId="{C5B18CBB-1F10-4B4B-83C0-F6B264849892}" srcOrd="0" destOrd="0" presId="urn:microsoft.com/office/officeart/2005/8/layout/hierarchy1"/>
    <dgm:cxn modelId="{94BB2526-6F71-4F7E-9F4F-7F3691A7DC0B}" type="presParOf" srcId="{C5B18CBB-1F10-4B4B-83C0-F6B264849892}" destId="{ADE23131-7909-44FA-B011-B7079318A64B}" srcOrd="0" destOrd="0" presId="urn:microsoft.com/office/officeart/2005/8/layout/hierarchy1"/>
    <dgm:cxn modelId="{ADFB010D-20A5-4C38-9F63-AE6B408CE8D1}" type="presParOf" srcId="{C5B18CBB-1F10-4B4B-83C0-F6B264849892}" destId="{413DE238-81F8-49A0-9FD1-1A1EA026C8CF}" srcOrd="1" destOrd="0" presId="urn:microsoft.com/office/officeart/2005/8/layout/hierarchy1"/>
    <dgm:cxn modelId="{3F750F8C-50E1-432A-91C5-590A4639E1D0}" type="presParOf" srcId="{6525F998-49FB-457A-A2A6-E27198E87B3D}" destId="{E4DD2EFE-3B5E-4AF7-8251-4D3D95EFFE73}" srcOrd="1" destOrd="0" presId="urn:microsoft.com/office/officeart/2005/8/layout/hierarchy1"/>
    <dgm:cxn modelId="{28C0266F-F7BC-47DF-9D0C-9FAEDCE27E8D}" type="presParOf" srcId="{62EF5290-0647-4088-812C-D929584A35C0}" destId="{744A6733-92E2-4A6D-84DF-4DEAB3FF07B9}" srcOrd="8" destOrd="0" presId="urn:microsoft.com/office/officeart/2005/8/layout/hierarchy1"/>
    <dgm:cxn modelId="{FF4DA261-EAC9-49FB-A418-E4B45757E4C6}" type="presParOf" srcId="{62EF5290-0647-4088-812C-D929584A35C0}" destId="{7085AF2D-109E-4E47-846A-0B835E500F01}" srcOrd="9" destOrd="0" presId="urn:microsoft.com/office/officeart/2005/8/layout/hierarchy1"/>
    <dgm:cxn modelId="{EF5FFCE4-0DA3-4F7A-8439-7FFB9B159EDD}" type="presParOf" srcId="{7085AF2D-109E-4E47-846A-0B835E500F01}" destId="{A70C72A7-3B16-41ED-98D0-D96B0F548D24}" srcOrd="0" destOrd="0" presId="urn:microsoft.com/office/officeart/2005/8/layout/hierarchy1"/>
    <dgm:cxn modelId="{7E8448DD-1FFC-422C-9CCB-172105386576}" type="presParOf" srcId="{A70C72A7-3B16-41ED-98D0-D96B0F548D24}" destId="{891A077E-5776-4D2C-8720-24C198E8C1F8}" srcOrd="0" destOrd="0" presId="urn:microsoft.com/office/officeart/2005/8/layout/hierarchy1"/>
    <dgm:cxn modelId="{64CD60AE-909A-4006-B6FD-98FC7E72A9D0}" type="presParOf" srcId="{A70C72A7-3B16-41ED-98D0-D96B0F548D24}" destId="{63332541-7035-4861-ACD0-327F8A73B80F}" srcOrd="1" destOrd="0" presId="urn:microsoft.com/office/officeart/2005/8/layout/hierarchy1"/>
    <dgm:cxn modelId="{E15466D9-9493-46FE-891F-2A69A1EB93A2}" type="presParOf" srcId="{7085AF2D-109E-4E47-846A-0B835E500F01}" destId="{0D0BC549-01D2-4F99-B0F7-CC575084B60B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44A6733-92E2-4A6D-84DF-4DEAB3FF07B9}">
      <dsp:nvSpPr>
        <dsp:cNvPr id="0" name=""/>
        <dsp:cNvSpPr/>
      </dsp:nvSpPr>
      <dsp:spPr>
        <a:xfrm>
          <a:off x="3877399" y="2405393"/>
          <a:ext cx="3216731" cy="3827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0811"/>
              </a:lnTo>
              <a:lnTo>
                <a:pt x="3216731" y="260811"/>
              </a:lnTo>
              <a:lnTo>
                <a:pt x="3216731" y="382717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D4E17D4-F061-48CF-B520-B3A90D8D86B9}">
      <dsp:nvSpPr>
        <dsp:cNvPr id="0" name=""/>
        <dsp:cNvSpPr/>
      </dsp:nvSpPr>
      <dsp:spPr>
        <a:xfrm>
          <a:off x="3877399" y="2405393"/>
          <a:ext cx="1587021" cy="4140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2096"/>
              </a:lnTo>
              <a:lnTo>
                <a:pt x="1587021" y="292096"/>
              </a:lnTo>
              <a:lnTo>
                <a:pt x="1587021" y="414003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1815A1-B406-429E-B239-BC9E2E8E1861}">
      <dsp:nvSpPr>
        <dsp:cNvPr id="0" name=""/>
        <dsp:cNvSpPr/>
      </dsp:nvSpPr>
      <dsp:spPr>
        <a:xfrm>
          <a:off x="3831679" y="2405393"/>
          <a:ext cx="91440" cy="38271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82717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C5F15D-06C6-477F-BF4E-9B8B4C470576}">
      <dsp:nvSpPr>
        <dsp:cNvPr id="0" name=""/>
        <dsp:cNvSpPr/>
      </dsp:nvSpPr>
      <dsp:spPr>
        <a:xfrm>
          <a:off x="2269033" y="2405393"/>
          <a:ext cx="1608365" cy="382717"/>
        </a:xfrm>
        <a:custGeom>
          <a:avLst/>
          <a:gdLst/>
          <a:ahLst/>
          <a:cxnLst/>
          <a:rect l="0" t="0" r="0" b="0"/>
          <a:pathLst>
            <a:path>
              <a:moveTo>
                <a:pt x="1608365" y="0"/>
              </a:moveTo>
              <a:lnTo>
                <a:pt x="1608365" y="260811"/>
              </a:lnTo>
              <a:lnTo>
                <a:pt x="0" y="260811"/>
              </a:lnTo>
              <a:lnTo>
                <a:pt x="0" y="382717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4788CF-6021-4344-99E2-7A54C2CA654B}">
      <dsp:nvSpPr>
        <dsp:cNvPr id="0" name=""/>
        <dsp:cNvSpPr/>
      </dsp:nvSpPr>
      <dsp:spPr>
        <a:xfrm>
          <a:off x="660668" y="2405393"/>
          <a:ext cx="3216731" cy="382717"/>
        </a:xfrm>
        <a:custGeom>
          <a:avLst/>
          <a:gdLst/>
          <a:ahLst/>
          <a:cxnLst/>
          <a:rect l="0" t="0" r="0" b="0"/>
          <a:pathLst>
            <a:path>
              <a:moveTo>
                <a:pt x="3216731" y="0"/>
              </a:moveTo>
              <a:lnTo>
                <a:pt x="3216731" y="260811"/>
              </a:lnTo>
              <a:lnTo>
                <a:pt x="0" y="260811"/>
              </a:lnTo>
              <a:lnTo>
                <a:pt x="0" y="382717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43B5D4F-A66F-4086-967A-FE3CFA05C13E}">
      <dsp:nvSpPr>
        <dsp:cNvPr id="0" name=""/>
        <dsp:cNvSpPr/>
      </dsp:nvSpPr>
      <dsp:spPr>
        <a:xfrm>
          <a:off x="2803109" y="1309462"/>
          <a:ext cx="2148580" cy="109593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48000"/>
                <a:satMod val="138000"/>
              </a:schemeClr>
            </a:gs>
            <a:gs pos="25000">
              <a:schemeClr val="accent1">
                <a:hueOff val="0"/>
                <a:satOff val="0"/>
                <a:lumOff val="0"/>
                <a:alphaOff val="0"/>
                <a:tint val="85000"/>
              </a:schemeClr>
            </a:gs>
            <a:gs pos="40000">
              <a:schemeClr val="accent1">
                <a:hueOff val="0"/>
                <a:satOff val="0"/>
                <a:lumOff val="0"/>
                <a:alphaOff val="0"/>
                <a:tint val="92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93000"/>
              </a:schemeClr>
            </a:gs>
            <a:gs pos="60000">
              <a:schemeClr val="accent1">
                <a:hueOff val="0"/>
                <a:satOff val="0"/>
                <a:lumOff val="0"/>
                <a:alphaOff val="0"/>
                <a:tint val="92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tint val="83000"/>
                <a:satMod val="10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</a:gsLst>
          <a:lin ang="5400000" scaled="0"/>
        </a:gradFill>
        <a:ln>
          <a:noFill/>
        </a:ln>
        <a:effectLst>
          <a:glow rad="101500">
            <a:schemeClr val="accent1">
              <a:hueOff val="0"/>
              <a:satOff val="0"/>
              <a:lumOff val="0"/>
              <a:alphaOff val="0"/>
              <a:alpha val="42000"/>
              <a:satMod val="120000"/>
            </a:schemeClr>
          </a:glow>
        </a:effectLst>
        <a:scene3d>
          <a:camera prst="orthographicFront" fov="0">
            <a:rot lat="0" lon="0" rev="0"/>
          </a:camera>
          <a:lightRig rig="glow" dir="t">
            <a:rot lat="0" lon="0" rev="4800000"/>
          </a:lightRig>
        </a:scene3d>
        <a:sp3d prstMaterial="powder">
          <a:bevelT w="50800" h="50800"/>
          <a:contourClr>
            <a:schemeClr val="accent1"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B9FDD964-925A-423C-921E-4AE40F039B9C}">
      <dsp:nvSpPr>
        <dsp:cNvPr id="0" name=""/>
        <dsp:cNvSpPr/>
      </dsp:nvSpPr>
      <dsp:spPr>
        <a:xfrm>
          <a:off x="2949324" y="1448367"/>
          <a:ext cx="2148580" cy="109593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63500">
            <a:schemeClr val="lt1">
              <a:alpha val="90000"/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>
          <a:bevelT w="0" h="0"/>
          <a:contourClr>
            <a:schemeClr val="lt1">
              <a:alpha val="90000"/>
              <a:hueOff val="0"/>
              <a:satOff val="0"/>
              <a:lumOff val="0"/>
              <a:alphaOff val="0"/>
              <a:tint val="70000"/>
            </a:schemeClr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kern="1200" dirty="0" err="1" smtClean="0"/>
            <a:t>Аллотропные</a:t>
          </a:r>
          <a:r>
            <a:rPr lang="ru-RU" sz="1900" b="1" kern="1200" dirty="0" smtClean="0"/>
            <a:t> </a:t>
          </a: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kern="1200" smtClean="0"/>
            <a:t>модификации</a:t>
          </a:r>
          <a:endParaRPr lang="ru-RU" sz="1900" b="1" kern="1200" dirty="0"/>
        </a:p>
      </dsp:txBody>
      <dsp:txXfrm>
        <a:off x="2949324" y="1448367"/>
        <a:ext cx="2148580" cy="1095931"/>
      </dsp:txXfrm>
    </dsp:sp>
    <dsp:sp modelId="{E5B08717-D414-4C3A-B6A4-AC39D81BC25C}">
      <dsp:nvSpPr>
        <dsp:cNvPr id="0" name=""/>
        <dsp:cNvSpPr/>
      </dsp:nvSpPr>
      <dsp:spPr>
        <a:xfrm>
          <a:off x="2700" y="2788111"/>
          <a:ext cx="1315935" cy="83561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48000"/>
                <a:satMod val="138000"/>
              </a:schemeClr>
            </a:gs>
            <a:gs pos="25000">
              <a:schemeClr val="accent1">
                <a:hueOff val="0"/>
                <a:satOff val="0"/>
                <a:lumOff val="0"/>
                <a:alphaOff val="0"/>
                <a:tint val="85000"/>
              </a:schemeClr>
            </a:gs>
            <a:gs pos="40000">
              <a:schemeClr val="accent1">
                <a:hueOff val="0"/>
                <a:satOff val="0"/>
                <a:lumOff val="0"/>
                <a:alphaOff val="0"/>
                <a:tint val="92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93000"/>
              </a:schemeClr>
            </a:gs>
            <a:gs pos="60000">
              <a:schemeClr val="accent1">
                <a:hueOff val="0"/>
                <a:satOff val="0"/>
                <a:lumOff val="0"/>
                <a:alphaOff val="0"/>
                <a:tint val="92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tint val="83000"/>
                <a:satMod val="10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</a:gsLst>
          <a:lin ang="5400000" scaled="0"/>
        </a:gradFill>
        <a:ln>
          <a:noFill/>
        </a:ln>
        <a:effectLst>
          <a:glow rad="101500">
            <a:schemeClr val="accent1">
              <a:hueOff val="0"/>
              <a:satOff val="0"/>
              <a:lumOff val="0"/>
              <a:alphaOff val="0"/>
              <a:alpha val="42000"/>
              <a:satMod val="120000"/>
            </a:schemeClr>
          </a:glow>
        </a:effectLst>
        <a:scene3d>
          <a:camera prst="orthographicFront" fov="0">
            <a:rot lat="0" lon="0" rev="0"/>
          </a:camera>
          <a:lightRig rig="glow" dir="t">
            <a:rot lat="0" lon="0" rev="4800000"/>
          </a:lightRig>
        </a:scene3d>
        <a:sp3d prstMaterial="powder">
          <a:bevelT w="50800" h="50800"/>
          <a:contourClr>
            <a:schemeClr val="accent1"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5FE4051E-0BB0-400A-AE89-9F9ED4D46DF5}">
      <dsp:nvSpPr>
        <dsp:cNvPr id="0" name=""/>
        <dsp:cNvSpPr/>
      </dsp:nvSpPr>
      <dsp:spPr>
        <a:xfrm>
          <a:off x="148915" y="2927016"/>
          <a:ext cx="1315935" cy="8356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63500">
            <a:schemeClr val="lt1">
              <a:alpha val="90000"/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>
          <a:bevelT w="0" h="0"/>
          <a:contourClr>
            <a:schemeClr val="lt1">
              <a:alpha val="90000"/>
              <a:hueOff val="0"/>
              <a:satOff val="0"/>
              <a:lumOff val="0"/>
              <a:alphaOff val="0"/>
              <a:tint val="70000"/>
            </a:schemeClr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kern="1200" dirty="0" smtClean="0"/>
            <a:t>Алмаз</a:t>
          </a:r>
          <a:endParaRPr lang="ru-RU" sz="1900" b="1" kern="1200" dirty="0"/>
        </a:p>
      </dsp:txBody>
      <dsp:txXfrm>
        <a:off x="148915" y="2927016"/>
        <a:ext cx="1315935" cy="835619"/>
      </dsp:txXfrm>
    </dsp:sp>
    <dsp:sp modelId="{8D0A8DB2-299D-4017-A7B6-16142C73C4C1}">
      <dsp:nvSpPr>
        <dsp:cNvPr id="0" name=""/>
        <dsp:cNvSpPr/>
      </dsp:nvSpPr>
      <dsp:spPr>
        <a:xfrm>
          <a:off x="1611066" y="2788111"/>
          <a:ext cx="1315935" cy="83561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48000"/>
                <a:satMod val="138000"/>
              </a:schemeClr>
            </a:gs>
            <a:gs pos="25000">
              <a:schemeClr val="accent1">
                <a:hueOff val="0"/>
                <a:satOff val="0"/>
                <a:lumOff val="0"/>
                <a:alphaOff val="0"/>
                <a:tint val="85000"/>
              </a:schemeClr>
            </a:gs>
            <a:gs pos="40000">
              <a:schemeClr val="accent1">
                <a:hueOff val="0"/>
                <a:satOff val="0"/>
                <a:lumOff val="0"/>
                <a:alphaOff val="0"/>
                <a:tint val="92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93000"/>
              </a:schemeClr>
            </a:gs>
            <a:gs pos="60000">
              <a:schemeClr val="accent1">
                <a:hueOff val="0"/>
                <a:satOff val="0"/>
                <a:lumOff val="0"/>
                <a:alphaOff val="0"/>
                <a:tint val="92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tint val="83000"/>
                <a:satMod val="10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</a:gsLst>
          <a:lin ang="5400000" scaled="0"/>
        </a:gradFill>
        <a:ln>
          <a:noFill/>
        </a:ln>
        <a:effectLst>
          <a:glow rad="101500">
            <a:schemeClr val="accent1">
              <a:hueOff val="0"/>
              <a:satOff val="0"/>
              <a:lumOff val="0"/>
              <a:alphaOff val="0"/>
              <a:alpha val="42000"/>
              <a:satMod val="120000"/>
            </a:schemeClr>
          </a:glow>
        </a:effectLst>
        <a:scene3d>
          <a:camera prst="orthographicFront" fov="0">
            <a:rot lat="0" lon="0" rev="0"/>
          </a:camera>
          <a:lightRig rig="glow" dir="t">
            <a:rot lat="0" lon="0" rev="4800000"/>
          </a:lightRig>
        </a:scene3d>
        <a:sp3d prstMaterial="powder">
          <a:bevelT w="50800" h="50800"/>
          <a:contourClr>
            <a:schemeClr val="accent1"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F130255F-0A50-4B0E-B610-B9D90F10E4C4}">
      <dsp:nvSpPr>
        <dsp:cNvPr id="0" name=""/>
        <dsp:cNvSpPr/>
      </dsp:nvSpPr>
      <dsp:spPr>
        <a:xfrm>
          <a:off x="1757281" y="2927016"/>
          <a:ext cx="1315935" cy="8356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63500">
            <a:schemeClr val="lt1">
              <a:alpha val="90000"/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>
          <a:bevelT w="0" h="0"/>
          <a:contourClr>
            <a:schemeClr val="lt1">
              <a:alpha val="90000"/>
              <a:hueOff val="0"/>
              <a:satOff val="0"/>
              <a:lumOff val="0"/>
              <a:alphaOff val="0"/>
              <a:tint val="70000"/>
            </a:schemeClr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kern="1200" dirty="0" smtClean="0"/>
            <a:t>Графит</a:t>
          </a:r>
          <a:endParaRPr lang="ru-RU" sz="1900" b="1" kern="1200" dirty="0"/>
        </a:p>
      </dsp:txBody>
      <dsp:txXfrm>
        <a:off x="1757281" y="2927016"/>
        <a:ext cx="1315935" cy="835619"/>
      </dsp:txXfrm>
    </dsp:sp>
    <dsp:sp modelId="{00EC087B-62C4-4C61-827E-20DE78697F41}">
      <dsp:nvSpPr>
        <dsp:cNvPr id="0" name=""/>
        <dsp:cNvSpPr/>
      </dsp:nvSpPr>
      <dsp:spPr>
        <a:xfrm>
          <a:off x="3219431" y="2788111"/>
          <a:ext cx="1315935" cy="83561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48000"/>
                <a:satMod val="138000"/>
              </a:schemeClr>
            </a:gs>
            <a:gs pos="25000">
              <a:schemeClr val="accent1">
                <a:hueOff val="0"/>
                <a:satOff val="0"/>
                <a:lumOff val="0"/>
                <a:alphaOff val="0"/>
                <a:tint val="85000"/>
              </a:schemeClr>
            </a:gs>
            <a:gs pos="40000">
              <a:schemeClr val="accent1">
                <a:hueOff val="0"/>
                <a:satOff val="0"/>
                <a:lumOff val="0"/>
                <a:alphaOff val="0"/>
                <a:tint val="92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93000"/>
              </a:schemeClr>
            </a:gs>
            <a:gs pos="60000">
              <a:schemeClr val="accent1">
                <a:hueOff val="0"/>
                <a:satOff val="0"/>
                <a:lumOff val="0"/>
                <a:alphaOff val="0"/>
                <a:tint val="92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tint val="83000"/>
                <a:satMod val="10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</a:gsLst>
          <a:lin ang="5400000" scaled="0"/>
        </a:gradFill>
        <a:ln>
          <a:noFill/>
        </a:ln>
        <a:effectLst>
          <a:glow rad="101500">
            <a:schemeClr val="accent1">
              <a:hueOff val="0"/>
              <a:satOff val="0"/>
              <a:lumOff val="0"/>
              <a:alphaOff val="0"/>
              <a:alpha val="42000"/>
              <a:satMod val="120000"/>
            </a:schemeClr>
          </a:glow>
        </a:effectLst>
        <a:scene3d>
          <a:camera prst="orthographicFront" fov="0">
            <a:rot lat="0" lon="0" rev="0"/>
          </a:camera>
          <a:lightRig rig="glow" dir="t">
            <a:rot lat="0" lon="0" rev="4800000"/>
          </a:lightRig>
        </a:scene3d>
        <a:sp3d prstMaterial="powder">
          <a:bevelT w="50800" h="50800"/>
          <a:contourClr>
            <a:schemeClr val="accent1"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0CD65E6C-E5C3-480E-81FB-E594637E25E1}">
      <dsp:nvSpPr>
        <dsp:cNvPr id="0" name=""/>
        <dsp:cNvSpPr/>
      </dsp:nvSpPr>
      <dsp:spPr>
        <a:xfrm>
          <a:off x="3365646" y="2927016"/>
          <a:ext cx="1315935" cy="8356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63500">
            <a:schemeClr val="lt1">
              <a:alpha val="90000"/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>
          <a:bevelT w="0" h="0"/>
          <a:contourClr>
            <a:schemeClr val="lt1">
              <a:alpha val="90000"/>
              <a:hueOff val="0"/>
              <a:satOff val="0"/>
              <a:lumOff val="0"/>
              <a:alphaOff val="0"/>
              <a:tint val="70000"/>
            </a:schemeClr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kern="1200" dirty="0" err="1" smtClean="0"/>
            <a:t>Графен</a:t>
          </a:r>
          <a:endParaRPr lang="ru-RU" sz="1900" b="1" kern="1200" dirty="0"/>
        </a:p>
      </dsp:txBody>
      <dsp:txXfrm>
        <a:off x="3365646" y="2927016"/>
        <a:ext cx="1315935" cy="835619"/>
      </dsp:txXfrm>
    </dsp:sp>
    <dsp:sp modelId="{ADE23131-7909-44FA-B011-B7079318A64B}">
      <dsp:nvSpPr>
        <dsp:cNvPr id="0" name=""/>
        <dsp:cNvSpPr/>
      </dsp:nvSpPr>
      <dsp:spPr>
        <a:xfrm>
          <a:off x="4806452" y="2819397"/>
          <a:ext cx="1315935" cy="83561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48000"/>
                <a:satMod val="138000"/>
              </a:schemeClr>
            </a:gs>
            <a:gs pos="25000">
              <a:schemeClr val="accent1">
                <a:hueOff val="0"/>
                <a:satOff val="0"/>
                <a:lumOff val="0"/>
                <a:alphaOff val="0"/>
                <a:tint val="85000"/>
              </a:schemeClr>
            </a:gs>
            <a:gs pos="40000">
              <a:schemeClr val="accent1">
                <a:hueOff val="0"/>
                <a:satOff val="0"/>
                <a:lumOff val="0"/>
                <a:alphaOff val="0"/>
                <a:tint val="92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93000"/>
              </a:schemeClr>
            </a:gs>
            <a:gs pos="60000">
              <a:schemeClr val="accent1">
                <a:hueOff val="0"/>
                <a:satOff val="0"/>
                <a:lumOff val="0"/>
                <a:alphaOff val="0"/>
                <a:tint val="92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tint val="83000"/>
                <a:satMod val="10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</a:gsLst>
          <a:lin ang="5400000" scaled="0"/>
        </a:gradFill>
        <a:ln>
          <a:noFill/>
        </a:ln>
        <a:effectLst>
          <a:glow rad="101500">
            <a:schemeClr val="accent1">
              <a:hueOff val="0"/>
              <a:satOff val="0"/>
              <a:lumOff val="0"/>
              <a:alphaOff val="0"/>
              <a:alpha val="42000"/>
              <a:satMod val="120000"/>
            </a:schemeClr>
          </a:glow>
        </a:effectLst>
        <a:scene3d>
          <a:camera prst="orthographicFront" fov="0">
            <a:rot lat="0" lon="0" rev="0"/>
          </a:camera>
          <a:lightRig rig="glow" dir="t">
            <a:rot lat="0" lon="0" rev="4800000"/>
          </a:lightRig>
        </a:scene3d>
        <a:sp3d prstMaterial="powder">
          <a:bevelT w="50800" h="50800"/>
          <a:contourClr>
            <a:schemeClr val="accent1"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413DE238-81F8-49A0-9FD1-1A1EA026C8CF}">
      <dsp:nvSpPr>
        <dsp:cNvPr id="0" name=""/>
        <dsp:cNvSpPr/>
      </dsp:nvSpPr>
      <dsp:spPr>
        <a:xfrm>
          <a:off x="4952667" y="2958301"/>
          <a:ext cx="1315935" cy="8356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63500">
            <a:schemeClr val="lt1">
              <a:alpha val="90000"/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>
          <a:bevelT w="0" h="0"/>
          <a:contourClr>
            <a:schemeClr val="lt1">
              <a:alpha val="90000"/>
              <a:hueOff val="0"/>
              <a:satOff val="0"/>
              <a:lumOff val="0"/>
              <a:alphaOff val="0"/>
              <a:tint val="70000"/>
            </a:schemeClr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kern="1200" dirty="0" err="1" smtClean="0"/>
            <a:t>Карбин</a:t>
          </a:r>
          <a:endParaRPr lang="ru-RU" sz="1900" b="1" kern="1200" dirty="0"/>
        </a:p>
      </dsp:txBody>
      <dsp:txXfrm>
        <a:off x="4952667" y="2958301"/>
        <a:ext cx="1315935" cy="835619"/>
      </dsp:txXfrm>
    </dsp:sp>
    <dsp:sp modelId="{891A077E-5776-4D2C-8720-24C198E8C1F8}">
      <dsp:nvSpPr>
        <dsp:cNvPr id="0" name=""/>
        <dsp:cNvSpPr/>
      </dsp:nvSpPr>
      <dsp:spPr>
        <a:xfrm>
          <a:off x="6436162" y="2788111"/>
          <a:ext cx="1315935" cy="83561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48000"/>
                <a:satMod val="138000"/>
              </a:schemeClr>
            </a:gs>
            <a:gs pos="25000">
              <a:schemeClr val="accent1">
                <a:hueOff val="0"/>
                <a:satOff val="0"/>
                <a:lumOff val="0"/>
                <a:alphaOff val="0"/>
                <a:tint val="85000"/>
              </a:schemeClr>
            </a:gs>
            <a:gs pos="40000">
              <a:schemeClr val="accent1">
                <a:hueOff val="0"/>
                <a:satOff val="0"/>
                <a:lumOff val="0"/>
                <a:alphaOff val="0"/>
                <a:tint val="92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93000"/>
              </a:schemeClr>
            </a:gs>
            <a:gs pos="60000">
              <a:schemeClr val="accent1">
                <a:hueOff val="0"/>
                <a:satOff val="0"/>
                <a:lumOff val="0"/>
                <a:alphaOff val="0"/>
                <a:tint val="92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tint val="83000"/>
                <a:satMod val="10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48000"/>
                <a:satMod val="150000"/>
              </a:schemeClr>
            </a:gs>
          </a:gsLst>
          <a:lin ang="5400000" scaled="0"/>
        </a:gradFill>
        <a:ln>
          <a:noFill/>
        </a:ln>
        <a:effectLst>
          <a:glow rad="101500">
            <a:schemeClr val="accent1">
              <a:hueOff val="0"/>
              <a:satOff val="0"/>
              <a:lumOff val="0"/>
              <a:alphaOff val="0"/>
              <a:alpha val="42000"/>
              <a:satMod val="120000"/>
            </a:schemeClr>
          </a:glow>
        </a:effectLst>
        <a:scene3d>
          <a:camera prst="orthographicFront" fov="0">
            <a:rot lat="0" lon="0" rev="0"/>
          </a:camera>
          <a:lightRig rig="glow" dir="t">
            <a:rot lat="0" lon="0" rev="4800000"/>
          </a:lightRig>
        </a:scene3d>
        <a:sp3d prstMaterial="powder">
          <a:bevelT w="50800" h="50800"/>
          <a:contourClr>
            <a:schemeClr val="accent1"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63332541-7035-4861-ACD0-327F8A73B80F}">
      <dsp:nvSpPr>
        <dsp:cNvPr id="0" name=""/>
        <dsp:cNvSpPr/>
      </dsp:nvSpPr>
      <dsp:spPr>
        <a:xfrm>
          <a:off x="6582377" y="2927016"/>
          <a:ext cx="1315935" cy="8356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63500">
            <a:schemeClr val="lt1">
              <a:alpha val="90000"/>
              <a:hueOff val="0"/>
              <a:satOff val="0"/>
              <a:lumOff val="0"/>
              <a:alphaOff val="0"/>
              <a:alpha val="45000"/>
              <a:satMod val="120000"/>
            </a:schemeClr>
          </a:glo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>
          <a:bevelT w="0" h="0"/>
          <a:contourClr>
            <a:schemeClr val="lt1">
              <a:alpha val="90000"/>
              <a:hueOff val="0"/>
              <a:satOff val="0"/>
              <a:lumOff val="0"/>
              <a:alphaOff val="0"/>
              <a:tint val="70000"/>
            </a:schemeClr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kern="1200" dirty="0" smtClean="0"/>
            <a:t>Фуллерен</a:t>
          </a:r>
          <a:endParaRPr lang="ru-RU" sz="1900" b="1" kern="1200" dirty="0"/>
        </a:p>
      </dsp:txBody>
      <dsp:txXfrm>
        <a:off x="6582377" y="2927016"/>
        <a:ext cx="1315935" cy="83561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BA88EE-D271-4816-AD7A-974AC1EC821D}" type="datetimeFigureOut">
              <a:rPr lang="ru-RU" smtClean="0"/>
              <a:pPr/>
              <a:t>19.04.2012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18B369-1D9A-43DE-8D81-45C9A7A940F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8B369-1D9A-43DE-8D81-45C9A7A940F2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8B369-1D9A-43DE-8D81-45C9A7A940F2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32C97E2-AED0-4E23-9BD2-B8C028D6E991}" type="datetimeFigureOut">
              <a:rPr lang="ru-RU" smtClean="0"/>
              <a:pPr/>
              <a:t>19.04.2012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026F9E-C2A1-45D3-AAF7-63FBE67914D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Прямоугольник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56" name="Прямоугольник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Прямоугольник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Прямоугольник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Прямоугольник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32C97E2-AED0-4E23-9BD2-B8C028D6E991}" type="datetimeFigureOut">
              <a:rPr lang="ru-RU" smtClean="0"/>
              <a:pPr/>
              <a:t>19.04.2012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026F9E-C2A1-45D3-AAF7-63FBE67914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32C97E2-AED0-4E23-9BD2-B8C028D6E991}" type="datetimeFigureOut">
              <a:rPr lang="ru-RU" smtClean="0"/>
              <a:pPr/>
              <a:t>19.04.2012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026F9E-C2A1-45D3-AAF7-63FBE67914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32C97E2-AED0-4E23-9BD2-B8C028D6E991}" type="datetimeFigureOut">
              <a:rPr lang="ru-RU" smtClean="0"/>
              <a:pPr/>
              <a:t>19.04.2012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026F9E-C2A1-45D3-AAF7-63FBE67914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олилиния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Полилиния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Полилиния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Полилиния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Полилиния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Полилиния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Полилиния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Полилиния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Полилиния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Полилиния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Полилиния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Полилиния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Полилиния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Полилиния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32C97E2-AED0-4E23-9BD2-B8C028D6E991}" type="datetimeFigureOut">
              <a:rPr lang="ru-RU" smtClean="0"/>
              <a:pPr/>
              <a:t>19.04.2012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026F9E-C2A1-45D3-AAF7-63FBE67914D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32C97E2-AED0-4E23-9BD2-B8C028D6E991}" type="datetimeFigureOut">
              <a:rPr lang="ru-RU" smtClean="0"/>
              <a:pPr/>
              <a:t>19.04.2012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026F9E-C2A1-45D3-AAF7-63FBE67914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32C97E2-AED0-4E23-9BD2-B8C028D6E991}" type="datetimeFigureOut">
              <a:rPr lang="ru-RU" smtClean="0"/>
              <a:pPr/>
              <a:t>19.04.2012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026F9E-C2A1-45D3-AAF7-63FBE67914D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Прямоугольник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Прямоугольник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Прямоугольник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32C97E2-AED0-4E23-9BD2-B8C028D6E991}" type="datetimeFigureOut">
              <a:rPr lang="ru-RU" smtClean="0"/>
              <a:pPr/>
              <a:t>19.04.2012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026F9E-C2A1-45D3-AAF7-63FBE67914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32C97E2-AED0-4E23-9BD2-B8C028D6E991}" type="datetimeFigureOut">
              <a:rPr lang="ru-RU" smtClean="0"/>
              <a:pPr/>
              <a:t>19.04.2012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026F9E-C2A1-45D3-AAF7-63FBE67914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32C97E2-AED0-4E23-9BD2-B8C028D6E991}" type="datetimeFigureOut">
              <a:rPr lang="ru-RU" smtClean="0"/>
              <a:pPr/>
              <a:t>19.04.2012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026F9E-C2A1-45D3-AAF7-63FBE67914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Группа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Прямая соединительная линия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grpSp>
        <p:nvGrpSpPr>
          <p:cNvPr id="14" name="Группа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Прямая соединительная линия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Группа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Прямая соединительная линия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E32C97E2-AED0-4E23-9BD2-B8C028D6E991}" type="datetimeFigureOut">
              <a:rPr lang="ru-RU" smtClean="0"/>
              <a:pPr/>
              <a:t>19.04.2012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C5026F9E-C2A1-45D3-AAF7-63FBE67914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Прямоугольник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E32C97E2-AED0-4E23-9BD2-B8C028D6E991}" type="datetimeFigureOut">
              <a:rPr lang="ru-RU" smtClean="0"/>
              <a:pPr/>
              <a:t>19.04.2012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C5026F9E-C2A1-45D3-AAF7-63FBE67914D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7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1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6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Углерод в </a:t>
            </a:r>
            <a:r>
              <a:rPr lang="ru-RU" dirty="0" err="1" smtClean="0"/>
              <a:t>нанотехнологиях</a:t>
            </a:r>
            <a:endParaRPr lang="ru-RU" dirty="0"/>
          </a:p>
        </p:txBody>
      </p:sp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Соотс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Вельхида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Дмитриевна учитель биологии и химии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МБОУ «ООШ № 12 » г. Мариинска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 smtClean="0"/>
              <a:t>Алмаз</a:t>
            </a:r>
            <a:endParaRPr lang="ru-RU" sz="2800" dirty="0"/>
          </a:p>
        </p:txBody>
      </p:sp>
      <p:sp>
        <p:nvSpPr>
          <p:cNvPr id="17" name="Рисунок 16"/>
          <p:cNvSpPr>
            <a:spLocks noGrp="1"/>
          </p:cNvSpPr>
          <p:nvPr>
            <p:ph type="pic" idx="1"/>
          </p:nvPr>
        </p:nvSpPr>
        <p:spPr/>
      </p:sp>
      <p:sp>
        <p:nvSpPr>
          <p:cNvPr id="3" name="Содержимое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ru-RU" dirty="0" smtClean="0"/>
              <a:t>бесцветное, кристаллическое вещество, имеет тетраэдрическое строение, очень твердый, не электропроводен. </a:t>
            </a:r>
            <a:endParaRPr lang="ru-RU" dirty="0"/>
          </a:p>
        </p:txBody>
      </p:sp>
      <p:pic>
        <p:nvPicPr>
          <p:cNvPr id="6147" name="Picture 3" descr="C:\Users\Win 7\Pictures\tn1_0_74143100_1261589768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910" y="1928802"/>
            <a:ext cx="4195534" cy="4435280"/>
          </a:xfrm>
          <a:prstGeom prst="rect">
            <a:avLst/>
          </a:prstGeom>
          <a:noFill/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86380" y="3916137"/>
            <a:ext cx="3857620" cy="2941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 smtClean="0"/>
              <a:t>Графит</a:t>
            </a:r>
            <a:endParaRPr lang="ru-RU" sz="2800" dirty="0"/>
          </a:p>
        </p:txBody>
      </p:sp>
      <p:pic>
        <p:nvPicPr>
          <p:cNvPr id="6" name="Рисунок 5" descr="GraphiteUSGOV[1].jp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t="21185" b="21185"/>
          <a:stretch>
            <a:fillRect/>
          </a:stretch>
        </p:blipFill>
        <p:spPr>
          <a:xfrm>
            <a:off x="589116" y="2285992"/>
            <a:ext cx="5056668" cy="2857520"/>
          </a:xfrm>
        </p:spPr>
      </p:pic>
      <p:sp>
        <p:nvSpPr>
          <p:cNvPr id="3" name="Содержимое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ru-RU" dirty="0" smtClean="0"/>
              <a:t>непрозрачный, жирный на ощупь, слоится, электропроводен, самое тугоплавкое вещество на земле, оказывает смазывающее действие на трущиеся поверхности. </a:t>
            </a:r>
          </a:p>
          <a:p>
            <a:endParaRPr lang="ru-RU" dirty="0"/>
          </a:p>
        </p:txBody>
      </p:sp>
      <p:pic>
        <p:nvPicPr>
          <p:cNvPr id="3074" name="Picture 2" descr="C:\Users\Win 7\Pictures\image002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00826" y="3207519"/>
            <a:ext cx="2643174" cy="365048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 err="1" smtClean="0"/>
              <a:t>Графен</a:t>
            </a:r>
            <a:endParaRPr lang="ru-RU" sz="2800" dirty="0"/>
          </a:p>
        </p:txBody>
      </p:sp>
      <p:pic>
        <p:nvPicPr>
          <p:cNvPr id="4" name="Содержимое 3" descr="http://simanoviche.narod.ru/Pictures/Grafen_1.png"/>
          <p:cNvPicPr>
            <a:picLocks noGrp="1"/>
          </p:cNvPicPr>
          <p:nvPr>
            <p:ph type="pic" idx="1"/>
          </p:nvPr>
        </p:nvPicPr>
        <p:blipFill>
          <a:blip r:embed="rId3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 t="19383" b="19383"/>
          <a:stretch>
            <a:fillRect/>
          </a:stretch>
        </p:blipFill>
        <p:spPr bwMode="auto">
          <a:xfrm>
            <a:off x="4786314" y="4429132"/>
            <a:ext cx="4357686" cy="2428868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Текст 4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ru-RU" dirty="0" smtClean="0"/>
              <a:t>можно представить как одну плоскость графита, отделённую от объёмного кристалла</a:t>
            </a:r>
            <a:endParaRPr lang="ru-RU" dirty="0"/>
          </a:p>
        </p:txBody>
      </p:sp>
      <p:pic>
        <p:nvPicPr>
          <p:cNvPr id="4099" name="Picture 3" descr="C:\Users\Win 7\Pictures\d6abe0836aafdfb9216d5f2ca206252a[2]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1472" y="2143116"/>
            <a:ext cx="4021427" cy="27146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 err="1" smtClean="0"/>
              <a:t>Карбин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ru-RU" dirty="0" smtClean="0"/>
              <a:t>линейный полимер, полученный искусственным путем, найден в кратерах вулканов.</a:t>
            </a:r>
            <a:endParaRPr lang="ru-RU" dirty="0"/>
          </a:p>
        </p:txBody>
      </p:sp>
      <p:pic>
        <p:nvPicPr>
          <p:cNvPr id="5" name="Рисунок 4" descr="i.jp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l="13018" r="13018"/>
          <a:stretch>
            <a:fillRect/>
          </a:stretch>
        </p:blipFill>
        <p:spPr>
          <a:xfrm>
            <a:off x="5000628" y="4516788"/>
            <a:ext cx="4143372" cy="2341212"/>
          </a:xfrm>
        </p:spPr>
      </p:pic>
      <p:pic>
        <p:nvPicPr>
          <p:cNvPr id="1026" name="Picture 2" descr="C:\Users\Win 7\Pictures\WN8SPDCAN507PLCAO6NYPFCALH3ZLGCA6BOR8XCAM3LQ8YCAZMLR6CCAXCT2Q5CAW79PVMCA5DZD8KCA45ED82CAJQ6MDHCA2KET0VCAEGP0IRCAFK9S2MCAO5QLISCAPW4WRPCA23CFY4CA1SYCOYCAHBYNQR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652" y="2143116"/>
            <a:ext cx="4538413" cy="257176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 smtClean="0"/>
              <a:t>Фуллерен</a:t>
            </a:r>
            <a:endParaRPr lang="ru-RU" sz="2800" dirty="0"/>
          </a:p>
        </p:txBody>
      </p:sp>
      <p:sp>
        <p:nvSpPr>
          <p:cNvPr id="5" name="Текст 4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ru-RU" dirty="0" smtClean="0"/>
              <a:t>пространственный полимер, получают искусственным путем, содержится в саже и состоят из пяти-шести колец</a:t>
            </a:r>
            <a:endParaRPr lang="ru-RU" dirty="0"/>
          </a:p>
        </p:txBody>
      </p:sp>
      <p:pic>
        <p:nvPicPr>
          <p:cNvPr id="10" name="Рисунок 9" descr="image012_0010[1].jp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t="23464" b="23464"/>
          <a:stretch>
            <a:fillRect/>
          </a:stretch>
        </p:blipFill>
        <p:spPr>
          <a:xfrm>
            <a:off x="357158" y="1928802"/>
            <a:ext cx="4045691" cy="2286016"/>
          </a:xfr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43240" y="5053582"/>
            <a:ext cx="5824550" cy="18044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Рисунок 22" descr="рис_2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14942" y="2000073"/>
            <a:ext cx="3495671" cy="26197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dirty="0" smtClean="0"/>
              <a:t>Углеродные </a:t>
            </a:r>
            <a:r>
              <a:rPr lang="ru-RU" sz="2400" dirty="0" err="1" smtClean="0"/>
              <a:t>нанотрубки</a:t>
            </a:r>
            <a:endParaRPr lang="ru-RU" sz="2400" dirty="0"/>
          </a:p>
        </p:txBody>
      </p:sp>
      <p:pic>
        <p:nvPicPr>
          <p:cNvPr id="2050" name="Picture 2" descr="C:\Users\Win 7\Pictures\i[3]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2285992"/>
            <a:ext cx="3429025" cy="3852837"/>
          </a:xfrm>
          <a:prstGeom prst="rect">
            <a:avLst/>
          </a:prstGeom>
          <a:noFill/>
        </p:spPr>
      </p:pic>
      <p:pic>
        <p:nvPicPr>
          <p:cNvPr id="2051" name="Picture 3" descr="C:\Users\Win 7\Pictures\N69QI1CAMLG8IHCAT77TOQCADSK12BCA9X53OZCAHDG72FCAIO3UX1CAAPUYK4CA1UZVWMCAG4J80QCAE0NMIHCAT2TAQICAJN33HTCAY0QR65CAYSUSI6CAY60CASCALB7QCDCAFIMEIKCAOJDBSICA74L06G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6248" y="2643182"/>
            <a:ext cx="4655614" cy="35004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 smtClean="0"/>
              <a:t>Дамасская сталь</a:t>
            </a:r>
            <a:endParaRPr lang="ru-RU" sz="2800" dirty="0"/>
          </a:p>
        </p:txBody>
      </p:sp>
      <p:pic>
        <p:nvPicPr>
          <p:cNvPr id="2050" name="Picture 2" descr="C:\Users\Public\Pictures\Sample Pictures\kortik3[1]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52600" y="1784350"/>
            <a:ext cx="6096000" cy="4572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 smtClean="0"/>
              <a:t>Ответьте на следующие вопросы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 Что означает приставка «нано»?</a:t>
            </a:r>
          </a:p>
          <a:p>
            <a:r>
              <a:rPr lang="ru-RU" dirty="0" smtClean="0"/>
              <a:t>Кто впервые ввел понятие </a:t>
            </a:r>
            <a:r>
              <a:rPr lang="ru-RU" dirty="0" err="1" smtClean="0"/>
              <a:t>нанотехнология</a:t>
            </a:r>
            <a:r>
              <a:rPr lang="ru-RU" dirty="0" smtClean="0"/>
              <a:t>?</a:t>
            </a:r>
          </a:p>
          <a:p>
            <a:r>
              <a:rPr lang="ru-RU" dirty="0" smtClean="0"/>
              <a:t>Какие </a:t>
            </a:r>
            <a:r>
              <a:rPr lang="ru-RU" dirty="0" err="1" smtClean="0"/>
              <a:t>аллотропные</a:t>
            </a:r>
            <a:r>
              <a:rPr lang="ru-RU" dirty="0" smtClean="0"/>
              <a:t> модификации углерода вам известны?</a:t>
            </a:r>
          </a:p>
          <a:p>
            <a:r>
              <a:rPr lang="ru-RU" dirty="0" smtClean="0"/>
              <a:t>Каково значение </a:t>
            </a:r>
            <a:r>
              <a:rPr lang="ru-RU" dirty="0" err="1" smtClean="0"/>
              <a:t>нанотехнологий</a:t>
            </a:r>
            <a:r>
              <a:rPr lang="ru-RU" dirty="0" smtClean="0"/>
              <a:t> в промышленности?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42910" y="512064"/>
            <a:ext cx="8043890" cy="5917332"/>
          </a:xfrm>
        </p:spPr>
        <p:txBody>
          <a:bodyPr/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5400" dirty="0" smtClean="0"/>
              <a:t>Спасибо за внимание!</a:t>
            </a:r>
            <a:endParaRPr lang="ru-RU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914400" y="512064"/>
            <a:ext cx="8229600" cy="4988638"/>
          </a:xfrm>
        </p:spPr>
        <p:txBody>
          <a:bodyPr/>
          <a:lstStyle/>
          <a:p>
            <a:r>
              <a:rPr lang="ru-RU" sz="1600" b="1" i="1" dirty="0" smtClean="0"/>
              <a:t/>
            </a:r>
            <a:br>
              <a:rPr lang="ru-RU" sz="1600" b="1" i="1" dirty="0" smtClean="0"/>
            </a:br>
            <a:r>
              <a:rPr lang="ru-RU" sz="1600" b="1" i="1" dirty="0" smtClean="0"/>
              <a:t/>
            </a:r>
            <a:br>
              <a:rPr lang="ru-RU" sz="1600" b="1" i="1" dirty="0" smtClean="0"/>
            </a:br>
            <a:r>
              <a:rPr lang="ru-RU" sz="1600" b="1" i="1" dirty="0" smtClean="0"/>
              <a:t/>
            </a:r>
            <a:br>
              <a:rPr lang="ru-RU" sz="1600" b="1" i="1" dirty="0" smtClean="0"/>
            </a:b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«Способность атомов углерода соединяться между собой и давать  сложные частицы проявляется во всех  углеродистых соединениях…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Ни в одном из элементов способности к усложнению не развито в такой степени,  как в углероде…"    </a:t>
            </a:r>
            <a:b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Д.И.Менделеев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 smtClean="0"/>
              <a:t>Приставка «Нано-»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endParaRPr lang="ru-RU" sz="2400" dirty="0" smtClean="0"/>
          </a:p>
          <a:p>
            <a:pPr algn="just">
              <a:buNone/>
            </a:pPr>
            <a:r>
              <a:rPr lang="ru-RU" sz="2400" dirty="0" smtClean="0"/>
              <a:t>“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Нано”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(от греч. “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nannos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” – “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карлик”)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означает одну миллиардную (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ru-RU" sz="2400" baseline="30000" dirty="0" smtClean="0">
                <a:latin typeface="Times New Roman" pitchFamily="18" charset="0"/>
                <a:cs typeface="Times New Roman" pitchFamily="18" charset="0"/>
              </a:rPr>
              <a:t>-9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долю чего либо. </a:t>
            </a:r>
          </a:p>
          <a:p>
            <a:pPr algn="just">
              <a:buNone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Например, нанометр  одна миллиардная доля метра.</a:t>
            </a:r>
          </a:p>
          <a:p>
            <a:pPr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00100" y="642918"/>
            <a:ext cx="750099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Первое упоминание методов, которые впоследствии будут названы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нанотехнологией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связывают с известным выступлением Ричарда Фейнмана «Там внизу много места» , сделанным им в 1959 году в Калифорнийском технологическом институте на ежегодной встрече Американского физического общества.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 descr="Ричард Фейнман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6314" y="3000372"/>
            <a:ext cx="4175067" cy="35839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14414" y="928670"/>
            <a:ext cx="564358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Впервые термин «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нанотехнология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» употребил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Норио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Танигути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в 1974 году</a:t>
            </a:r>
          </a:p>
        </p:txBody>
      </p:sp>
      <p:pic>
        <p:nvPicPr>
          <p:cNvPr id="3" name="Рисунок 2" descr="Эрик К. Дрекслер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3438" y="2500306"/>
            <a:ext cx="3857652" cy="3857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14348" y="500042"/>
            <a:ext cx="742955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endParaRPr lang="ru-RU" sz="2400" dirty="0" smtClean="0"/>
          </a:p>
          <a:p>
            <a:pPr>
              <a:buNone/>
            </a:pPr>
            <a:endParaRPr lang="ru-RU" sz="2400" dirty="0" smtClean="0"/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Само название “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нанотехнология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” состоит из двух терминов – “нано” и “технология”.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Энциклопедический словарь определяет технологию (от греч. “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techne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” – “искусство”, “мастерство”, “умение” + “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logos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”– “наука”) как совокупность методов обработки, изготовления, изменения состояния (свойств, формы) первоначального сырья в процессе производства конечной продукции.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 smtClean="0"/>
              <a:t>Положение углерода в ПСХЭ Д.И. Менделеева</a:t>
            </a:r>
            <a:endParaRPr lang="ru-RU" sz="2800" dirty="0"/>
          </a:p>
        </p:txBody>
      </p:sp>
      <p:pic>
        <p:nvPicPr>
          <p:cNvPr id="2050" name="Picture 2" descr="C:\Users\Win 7\Pictures\tmp4-78[1]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2071678"/>
            <a:ext cx="1871188" cy="1737532"/>
          </a:xfrm>
          <a:prstGeom prst="rect">
            <a:avLst/>
          </a:prstGeom>
          <a:noFill/>
        </p:spPr>
      </p:pic>
      <p:pic>
        <p:nvPicPr>
          <p:cNvPr id="2051" name="Picture 3" descr="C:\Users\Win 7\Pictures\tmp4-79[1]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28926" y="1928802"/>
            <a:ext cx="5815170" cy="212011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 err="1" smtClean="0"/>
              <a:t>Аллотропные</a:t>
            </a:r>
            <a:r>
              <a:rPr lang="ru-RU" sz="2800" dirty="0" smtClean="0"/>
              <a:t> модификации углерода</a:t>
            </a:r>
            <a:br>
              <a:rPr lang="ru-RU" sz="2800" dirty="0" smtClean="0"/>
            </a:br>
            <a:endParaRPr lang="ru-RU" sz="2800" dirty="0"/>
          </a:p>
        </p:txBody>
      </p:sp>
      <p:graphicFrame>
        <p:nvGraphicFramePr>
          <p:cNvPr id="13" name="Содержимое 12"/>
          <p:cNvGraphicFramePr>
            <a:graphicFrameLocks noGrp="1"/>
          </p:cNvGraphicFramePr>
          <p:nvPr>
            <p:ph idx="1"/>
          </p:nvPr>
        </p:nvGraphicFramePr>
        <p:xfrm>
          <a:off x="785786" y="1643050"/>
          <a:ext cx="7901014" cy="50720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 smtClean="0"/>
              <a:t>Заполните таблицу</a:t>
            </a:r>
            <a:endParaRPr lang="ru-RU" sz="2800" dirty="0"/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857224" y="1784350"/>
          <a:ext cx="7829576" cy="43592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57394"/>
                <a:gridCol w="1957394"/>
                <a:gridCol w="1957394"/>
                <a:gridCol w="1957394"/>
              </a:tblGrid>
              <a:tr h="1037494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Аллотропная</a:t>
                      </a: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 модификация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Кристаллическая решетка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Свойства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Применение 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6436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Алмаз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6436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Графит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6436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Графен</a:t>
                      </a: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6436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Карбин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6436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Фуллерен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етро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Метро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Метро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343</TotalTime>
  <Words>322</Words>
  <Application>Microsoft Office PowerPoint</Application>
  <PresentationFormat>Экран (4:3)</PresentationFormat>
  <Paragraphs>56</Paragraphs>
  <Slides>18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Метро</vt:lpstr>
      <vt:lpstr>Углерод в нанотехнологиях</vt:lpstr>
      <vt:lpstr>   «Способность атомов углерода соединяться между собой и давать  сложные частицы проявляется во всех  углеродистых соединениях…   Ни в одном из элементов способности к усложнению не развито в такой степени,  как в углероде…"                                                                                           Д.И.Менделеев  </vt:lpstr>
      <vt:lpstr>Приставка «Нано-»</vt:lpstr>
      <vt:lpstr>Слайд 4</vt:lpstr>
      <vt:lpstr>Слайд 5</vt:lpstr>
      <vt:lpstr>Слайд 6</vt:lpstr>
      <vt:lpstr>Положение углерода в ПСХЭ Д.И. Менделеева</vt:lpstr>
      <vt:lpstr>Аллотропные модификации углерода </vt:lpstr>
      <vt:lpstr>Заполните таблицу</vt:lpstr>
      <vt:lpstr>Алмаз</vt:lpstr>
      <vt:lpstr>Графит</vt:lpstr>
      <vt:lpstr>Графен</vt:lpstr>
      <vt:lpstr>Карбин</vt:lpstr>
      <vt:lpstr>Фуллерен</vt:lpstr>
      <vt:lpstr>Углеродные нанотрубки</vt:lpstr>
      <vt:lpstr>Дамасская сталь</vt:lpstr>
      <vt:lpstr>Ответьте на следующие вопросы</vt:lpstr>
      <vt:lpstr>    Спасибо за внимание!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Углерод в нанотехнологиях</dc:title>
  <dc:creator>Win 7</dc:creator>
  <cp:lastModifiedBy>Дарёна</cp:lastModifiedBy>
  <cp:revision>37</cp:revision>
  <dcterms:created xsi:type="dcterms:W3CDTF">2012-01-28T14:35:47Z</dcterms:created>
  <dcterms:modified xsi:type="dcterms:W3CDTF">2012-04-19T18:54:33Z</dcterms:modified>
</cp:coreProperties>
</file>