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1" r:id="rId4"/>
    <p:sldId id="258" r:id="rId5"/>
    <p:sldId id="257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7" r:id="rId19"/>
    <p:sldId id="259" r:id="rId20"/>
    <p:sldId id="277" r:id="rId21"/>
    <p:sldId id="260" r:id="rId22"/>
    <p:sldId id="278" r:id="rId23"/>
  </p:sldIdLst>
  <p:sldSz cx="9144000" cy="6858000" type="screen4x3"/>
  <p:notesSz cx="6873875" cy="10063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8E72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093D-16E8-475E-ADD5-AD53E7FE8CC8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DAE5-F024-4986-BB24-48047D22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04FD-6693-44A1-A6F9-757C8134BD91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7BB4-162A-4A6F-B0D1-B6D77120D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70FE-8C7F-4AD4-96DB-ADD27B8EAE5F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9C8C-52A0-4F11-98B2-30158EB66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52D6-8D61-48F6-8BC9-1012A0D4932F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895D-944A-4161-A0C5-62679A392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8D33-5CE6-4003-A2B0-A3BD22518A9A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BAFA-97B2-413A-A32A-821FF5647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9EE6-0B11-491F-A579-95EB40C2C719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69D6-4535-4E4B-9170-F394C21C5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C1EA-1CF4-4727-B53A-BACB1963E7DE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05BA-11E2-4327-9F24-EF6AE94B3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0802-95D4-4A3B-8623-E3F3C89ECADC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AD54-F459-4B23-83AD-B42442098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B856-B198-49D4-857E-774F880550C3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E71D-3F0D-458E-86D3-FDCFE0E7B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A3D7-0813-49A1-B453-783BB62CE7A0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5688-CB76-40CD-BC95-96E079132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1688-EBDC-439E-8EFF-D4579293AB7F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38F4-2B18-4197-931F-F3EC5F627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267757-DA9E-4B2D-901E-F7F44E2CC115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84B420-10EB-4D62-B909-1C760D08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БЕРКУТ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071546"/>
            <a:ext cx="5497074" cy="552848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ЛОСЬ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093964" y="1000108"/>
            <a:ext cx="7038226" cy="5357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КУПАЛЬНИЦА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093964" y="1145272"/>
            <a:ext cx="7038226" cy="506752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ОНДАТРА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264494" y="1145272"/>
            <a:ext cx="6697165" cy="50675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ОРЛАН - БЕЛОХВОСТ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264494" y="1167596"/>
            <a:ext cx="6697165" cy="502287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ОСЁТР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264494" y="1297353"/>
            <a:ext cx="6697165" cy="476335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ПИХТА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437504" y="1297353"/>
            <a:ext cx="6351144" cy="476335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РОДИОЛА РОЗОВАЯ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405870" y="1071546"/>
            <a:ext cx="6523716" cy="530383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РЫСЬ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964567" y="928670"/>
            <a:ext cx="7429552" cy="557216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СНЕЖНЫЙ БАРС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6" name="Рисунок 5" descr="аист1.jpe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5" y="928670"/>
            <a:ext cx="7560332" cy="567024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СОКОЛ САПСАН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988134"/>
            <a:ext cx="4572032" cy="561978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БОБР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182573" y="1142984"/>
            <a:ext cx="6858048" cy="514353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ТАЙМЕНЬ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964567" y="931378"/>
            <a:ext cx="7429552" cy="556674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ЧЁРНЫЙ АИСТ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6" name="Рисунок 5" descr="аист1.jpe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083256" y="1214422"/>
            <a:ext cx="6953298" cy="521497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ЭДЕЛЬВЕЙС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2591812" y="931378"/>
            <a:ext cx="4175061" cy="55667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ВЕНЕРИН БАШМАЧОК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347848" y="1071546"/>
            <a:ext cx="6419390" cy="53578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386538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КАБАРГА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барс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119002" y="1428736"/>
            <a:ext cx="6819174" cy="511892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КАНДЫК СИБИРСКИЙ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башмачок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2598525" y="1181875"/>
            <a:ext cx="3946950" cy="5262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КЕДР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969965" y="1071546"/>
            <a:ext cx="7398845" cy="52149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КОСУЛЯ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910373" y="1000108"/>
            <a:ext cx="5271529" cy="55007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КРОТ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000108"/>
            <a:ext cx="7511706" cy="5357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6600"/>
                </a:solidFill>
              </a:rPr>
              <a:t>ЛИПА</a:t>
            </a:r>
            <a:endParaRPr lang="en-US" sz="3600" dirty="0">
              <a:solidFill>
                <a:srgbClr val="996600"/>
              </a:solidFill>
            </a:endParaRPr>
          </a:p>
        </p:txBody>
      </p:sp>
      <p:pic>
        <p:nvPicPr>
          <p:cNvPr id="5" name="Рисунок 4" descr="сапсан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041177" y="1000108"/>
            <a:ext cx="7143800" cy="53578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30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БЕРКУТ</vt:lpstr>
      <vt:lpstr>БОБР</vt:lpstr>
      <vt:lpstr>ВЕНЕРИН БАШМАЧОК</vt:lpstr>
      <vt:lpstr>КАБАРГА</vt:lpstr>
      <vt:lpstr>КАНДЫК СИБИРСКИЙ</vt:lpstr>
      <vt:lpstr>КЕДР</vt:lpstr>
      <vt:lpstr>КОСУЛЯ</vt:lpstr>
      <vt:lpstr>КРОТ</vt:lpstr>
      <vt:lpstr>ЛИПА</vt:lpstr>
      <vt:lpstr>ЛОСЬ</vt:lpstr>
      <vt:lpstr>КУПАЛЬНИЦА</vt:lpstr>
      <vt:lpstr>ОНДАТРА</vt:lpstr>
      <vt:lpstr>ОРЛАН - БЕЛОХВОСТ</vt:lpstr>
      <vt:lpstr>ОСЁТР</vt:lpstr>
      <vt:lpstr>ПИХТА</vt:lpstr>
      <vt:lpstr>РОДИОЛА РОЗОВАЯ</vt:lpstr>
      <vt:lpstr>РЫСЬ</vt:lpstr>
      <vt:lpstr>СНЕЖНЫЙ БАРС</vt:lpstr>
      <vt:lpstr>СОКОЛ САПСАН</vt:lpstr>
      <vt:lpstr>ТАЙМЕНЬ</vt:lpstr>
      <vt:lpstr>ЧЁРНЫЙ АИСТ</vt:lpstr>
      <vt:lpstr>ЭДЕЛЬВЕЙС</vt:lpstr>
    </vt:vector>
  </TitlesOfParts>
  <Company>sadik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Презентация1</dc:title>
  <dc:creator>inna</dc:creator>
  <cp:lastModifiedBy>Дарёна</cp:lastModifiedBy>
  <cp:revision>7</cp:revision>
  <dcterms:created xsi:type="dcterms:W3CDTF">2011-03-14T04:16:16Z</dcterms:created>
  <dcterms:modified xsi:type="dcterms:W3CDTF">2012-04-19T18:55:27Z</dcterms:modified>
</cp:coreProperties>
</file>