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sldIdLst>
    <p:sldId id="256" r:id="rId2"/>
    <p:sldId id="278" r:id="rId3"/>
    <p:sldId id="279" r:id="rId4"/>
    <p:sldId id="281" r:id="rId5"/>
    <p:sldId id="282" r:id="rId6"/>
    <p:sldId id="274" r:id="rId7"/>
    <p:sldId id="284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85" r:id="rId23"/>
    <p:sldId id="280" r:id="rId24"/>
    <p:sldId id="272" r:id="rId25"/>
  </p:sldIdLst>
  <p:sldSz cx="9144000" cy="6858000" type="screen4x3"/>
  <p:notesSz cx="9144000" cy="6858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FF33"/>
    <a:srgbClr val="0000CC"/>
    <a:srgbClr val="FFCC66"/>
    <a:srgbClr val="FFCCFF"/>
    <a:srgbClr val="BABE90"/>
    <a:srgbClr val="9933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8" autoAdjust="0"/>
    <p:restoredTop sz="94660"/>
  </p:normalViewPr>
  <p:slideViewPr>
    <p:cSldViewPr>
      <p:cViewPr>
        <p:scale>
          <a:sx n="75" d="100"/>
          <a:sy n="75" d="100"/>
        </p:scale>
        <p:origin x="-11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538" name="Group 2"/>
          <p:cNvGrpSpPr>
            <a:grpSpLocks/>
          </p:cNvGrpSpPr>
          <p:nvPr/>
        </p:nvGrpSpPr>
        <p:grpSpPr bwMode="auto">
          <a:xfrm>
            <a:off x="0" y="107950"/>
            <a:ext cx="9101138" cy="6489700"/>
            <a:chOff x="0" y="68"/>
            <a:chExt cx="5733" cy="4088"/>
          </a:xfrm>
        </p:grpSpPr>
        <p:sp>
          <p:nvSpPr>
            <p:cNvPr id="321539" name="Line 3"/>
            <p:cNvSpPr>
              <a:spLocks noChangeShapeType="1"/>
            </p:cNvSpPr>
            <p:nvPr/>
          </p:nvSpPr>
          <p:spPr bwMode="hidden">
            <a:xfrm rot="-5400000">
              <a:off x="19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40" name="Line 4"/>
            <p:cNvSpPr>
              <a:spLocks noChangeShapeType="1"/>
            </p:cNvSpPr>
            <p:nvPr/>
          </p:nvSpPr>
          <p:spPr bwMode="hidden">
            <a:xfrm rot="-5400000">
              <a:off x="19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41" name="Line 5"/>
            <p:cNvSpPr>
              <a:spLocks noChangeShapeType="1"/>
            </p:cNvSpPr>
            <p:nvPr/>
          </p:nvSpPr>
          <p:spPr bwMode="hidden">
            <a:xfrm rot="-5400000">
              <a:off x="19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42" name="Line 6"/>
            <p:cNvSpPr>
              <a:spLocks noChangeShapeType="1"/>
            </p:cNvSpPr>
            <p:nvPr/>
          </p:nvSpPr>
          <p:spPr bwMode="hidden">
            <a:xfrm rot="-5400000">
              <a:off x="19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43" name="Line 7"/>
            <p:cNvSpPr>
              <a:spLocks noChangeShapeType="1"/>
            </p:cNvSpPr>
            <p:nvPr/>
          </p:nvSpPr>
          <p:spPr bwMode="hidden">
            <a:xfrm rot="-5400000">
              <a:off x="19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44" name="Line 8"/>
            <p:cNvSpPr>
              <a:spLocks noChangeShapeType="1"/>
            </p:cNvSpPr>
            <p:nvPr/>
          </p:nvSpPr>
          <p:spPr bwMode="hidden">
            <a:xfrm rot="-5400000">
              <a:off x="19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45" name="Line 9"/>
            <p:cNvSpPr>
              <a:spLocks noChangeShapeType="1"/>
            </p:cNvSpPr>
            <p:nvPr/>
          </p:nvSpPr>
          <p:spPr bwMode="hidden">
            <a:xfrm rot="-5400000">
              <a:off x="19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46" name="Line 10"/>
            <p:cNvSpPr>
              <a:spLocks noChangeShapeType="1"/>
            </p:cNvSpPr>
            <p:nvPr/>
          </p:nvSpPr>
          <p:spPr bwMode="hidden">
            <a:xfrm rot="-5400000">
              <a:off x="19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47" name="Line 11"/>
            <p:cNvSpPr>
              <a:spLocks noChangeShapeType="1"/>
            </p:cNvSpPr>
            <p:nvPr/>
          </p:nvSpPr>
          <p:spPr bwMode="hidden">
            <a:xfrm>
              <a:off x="483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48" name="Line 12"/>
            <p:cNvSpPr>
              <a:spLocks noChangeShapeType="1"/>
            </p:cNvSpPr>
            <p:nvPr/>
          </p:nvSpPr>
          <p:spPr bwMode="hidden">
            <a:xfrm>
              <a:off x="984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49" name="Line 13"/>
            <p:cNvSpPr>
              <a:spLocks noChangeShapeType="1"/>
            </p:cNvSpPr>
            <p:nvPr/>
          </p:nvSpPr>
          <p:spPr bwMode="hidden">
            <a:xfrm>
              <a:off x="984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50" name="Line 14"/>
            <p:cNvSpPr>
              <a:spLocks noChangeShapeType="1"/>
            </p:cNvSpPr>
            <p:nvPr/>
          </p:nvSpPr>
          <p:spPr bwMode="hidden">
            <a:xfrm>
              <a:off x="483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51" name="Line 15"/>
            <p:cNvSpPr>
              <a:spLocks noChangeShapeType="1"/>
            </p:cNvSpPr>
            <p:nvPr/>
          </p:nvSpPr>
          <p:spPr bwMode="hidden">
            <a:xfrm rot="-5400000">
              <a:off x="734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52" name="Line 16"/>
            <p:cNvSpPr>
              <a:spLocks noChangeShapeType="1"/>
            </p:cNvSpPr>
            <p:nvPr/>
          </p:nvSpPr>
          <p:spPr bwMode="hidden">
            <a:xfrm rot="-5400000">
              <a:off x="1263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53" name="Line 17"/>
            <p:cNvSpPr>
              <a:spLocks noChangeShapeType="1"/>
            </p:cNvSpPr>
            <p:nvPr/>
          </p:nvSpPr>
          <p:spPr bwMode="hidden">
            <a:xfrm rot="-5400000">
              <a:off x="1263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54" name="Line 18"/>
            <p:cNvSpPr>
              <a:spLocks noChangeShapeType="1"/>
            </p:cNvSpPr>
            <p:nvPr/>
          </p:nvSpPr>
          <p:spPr bwMode="hidden">
            <a:xfrm rot="-5400000">
              <a:off x="734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55" name="Line 19"/>
            <p:cNvSpPr>
              <a:spLocks noChangeShapeType="1"/>
            </p:cNvSpPr>
            <p:nvPr/>
          </p:nvSpPr>
          <p:spPr bwMode="hidden">
            <a:xfrm>
              <a:off x="483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56" name="Line 20"/>
            <p:cNvSpPr>
              <a:spLocks noChangeShapeType="1"/>
            </p:cNvSpPr>
            <p:nvPr/>
          </p:nvSpPr>
          <p:spPr bwMode="hidden">
            <a:xfrm>
              <a:off x="984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57" name="Line 21"/>
            <p:cNvSpPr>
              <a:spLocks noChangeShapeType="1"/>
            </p:cNvSpPr>
            <p:nvPr/>
          </p:nvSpPr>
          <p:spPr bwMode="hidden">
            <a:xfrm>
              <a:off x="984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58" name="Line 22"/>
            <p:cNvSpPr>
              <a:spLocks noChangeShapeType="1"/>
            </p:cNvSpPr>
            <p:nvPr/>
          </p:nvSpPr>
          <p:spPr bwMode="hidden">
            <a:xfrm>
              <a:off x="483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59" name="Line 23"/>
            <p:cNvSpPr>
              <a:spLocks noChangeShapeType="1"/>
            </p:cNvSpPr>
            <p:nvPr/>
          </p:nvSpPr>
          <p:spPr bwMode="hidden">
            <a:xfrm rot="-5400000">
              <a:off x="734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60" name="Line 24"/>
            <p:cNvSpPr>
              <a:spLocks noChangeShapeType="1"/>
            </p:cNvSpPr>
            <p:nvPr/>
          </p:nvSpPr>
          <p:spPr bwMode="hidden">
            <a:xfrm rot="-5400000">
              <a:off x="1263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61" name="Line 25"/>
            <p:cNvSpPr>
              <a:spLocks noChangeShapeType="1"/>
            </p:cNvSpPr>
            <p:nvPr/>
          </p:nvSpPr>
          <p:spPr bwMode="hidden">
            <a:xfrm rot="-5400000">
              <a:off x="1263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62" name="Line 26"/>
            <p:cNvSpPr>
              <a:spLocks noChangeShapeType="1"/>
            </p:cNvSpPr>
            <p:nvPr/>
          </p:nvSpPr>
          <p:spPr bwMode="hidden">
            <a:xfrm rot="-5400000">
              <a:off x="734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63" name="Line 27"/>
            <p:cNvSpPr>
              <a:spLocks noChangeShapeType="1"/>
            </p:cNvSpPr>
            <p:nvPr/>
          </p:nvSpPr>
          <p:spPr bwMode="hidden">
            <a:xfrm>
              <a:off x="483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64" name="Line 28"/>
            <p:cNvSpPr>
              <a:spLocks noChangeShapeType="1"/>
            </p:cNvSpPr>
            <p:nvPr/>
          </p:nvSpPr>
          <p:spPr bwMode="hidden">
            <a:xfrm>
              <a:off x="984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65" name="Line 29"/>
            <p:cNvSpPr>
              <a:spLocks noChangeShapeType="1"/>
            </p:cNvSpPr>
            <p:nvPr/>
          </p:nvSpPr>
          <p:spPr bwMode="hidden">
            <a:xfrm>
              <a:off x="984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66" name="Line 30"/>
            <p:cNvSpPr>
              <a:spLocks noChangeShapeType="1"/>
            </p:cNvSpPr>
            <p:nvPr/>
          </p:nvSpPr>
          <p:spPr bwMode="hidden">
            <a:xfrm>
              <a:off x="483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67" name="Line 31"/>
            <p:cNvSpPr>
              <a:spLocks noChangeShapeType="1"/>
            </p:cNvSpPr>
            <p:nvPr/>
          </p:nvSpPr>
          <p:spPr bwMode="hidden">
            <a:xfrm rot="-5400000">
              <a:off x="734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68" name="Line 32"/>
            <p:cNvSpPr>
              <a:spLocks noChangeShapeType="1"/>
            </p:cNvSpPr>
            <p:nvPr/>
          </p:nvSpPr>
          <p:spPr bwMode="hidden">
            <a:xfrm rot="-5400000">
              <a:off x="1263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69" name="Line 33"/>
            <p:cNvSpPr>
              <a:spLocks noChangeShapeType="1"/>
            </p:cNvSpPr>
            <p:nvPr/>
          </p:nvSpPr>
          <p:spPr bwMode="hidden">
            <a:xfrm rot="-5400000">
              <a:off x="1263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70" name="Line 34"/>
            <p:cNvSpPr>
              <a:spLocks noChangeShapeType="1"/>
            </p:cNvSpPr>
            <p:nvPr/>
          </p:nvSpPr>
          <p:spPr bwMode="hidden">
            <a:xfrm rot="-5400000">
              <a:off x="734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71" name="Line 35"/>
            <p:cNvSpPr>
              <a:spLocks noChangeShapeType="1"/>
            </p:cNvSpPr>
            <p:nvPr/>
          </p:nvSpPr>
          <p:spPr bwMode="hidden">
            <a:xfrm>
              <a:off x="483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72" name="Line 36"/>
            <p:cNvSpPr>
              <a:spLocks noChangeShapeType="1"/>
            </p:cNvSpPr>
            <p:nvPr/>
          </p:nvSpPr>
          <p:spPr bwMode="hidden">
            <a:xfrm>
              <a:off x="984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73" name="Line 37"/>
            <p:cNvSpPr>
              <a:spLocks noChangeShapeType="1"/>
            </p:cNvSpPr>
            <p:nvPr/>
          </p:nvSpPr>
          <p:spPr bwMode="hidden">
            <a:xfrm>
              <a:off x="984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74" name="Line 38"/>
            <p:cNvSpPr>
              <a:spLocks noChangeShapeType="1"/>
            </p:cNvSpPr>
            <p:nvPr/>
          </p:nvSpPr>
          <p:spPr bwMode="hidden">
            <a:xfrm>
              <a:off x="483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75" name="Line 39"/>
            <p:cNvSpPr>
              <a:spLocks noChangeShapeType="1"/>
            </p:cNvSpPr>
            <p:nvPr/>
          </p:nvSpPr>
          <p:spPr bwMode="hidden">
            <a:xfrm rot="-5400000">
              <a:off x="734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76" name="Line 40"/>
            <p:cNvSpPr>
              <a:spLocks noChangeShapeType="1"/>
            </p:cNvSpPr>
            <p:nvPr/>
          </p:nvSpPr>
          <p:spPr bwMode="hidden">
            <a:xfrm rot="-5400000">
              <a:off x="1263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77" name="Line 41"/>
            <p:cNvSpPr>
              <a:spLocks noChangeShapeType="1"/>
            </p:cNvSpPr>
            <p:nvPr/>
          </p:nvSpPr>
          <p:spPr bwMode="hidden">
            <a:xfrm rot="-5400000">
              <a:off x="1263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78" name="Line 42"/>
            <p:cNvSpPr>
              <a:spLocks noChangeShapeType="1"/>
            </p:cNvSpPr>
            <p:nvPr/>
          </p:nvSpPr>
          <p:spPr bwMode="hidden">
            <a:xfrm rot="-5400000">
              <a:off x="734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79" name="Line 43"/>
            <p:cNvSpPr>
              <a:spLocks noChangeShapeType="1"/>
            </p:cNvSpPr>
            <p:nvPr/>
          </p:nvSpPr>
          <p:spPr bwMode="hidden">
            <a:xfrm>
              <a:off x="1551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80" name="Line 44"/>
            <p:cNvSpPr>
              <a:spLocks noChangeShapeType="1"/>
            </p:cNvSpPr>
            <p:nvPr/>
          </p:nvSpPr>
          <p:spPr bwMode="hidden">
            <a:xfrm>
              <a:off x="2052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81" name="Line 45"/>
            <p:cNvSpPr>
              <a:spLocks noChangeShapeType="1"/>
            </p:cNvSpPr>
            <p:nvPr/>
          </p:nvSpPr>
          <p:spPr bwMode="hidden">
            <a:xfrm>
              <a:off x="2052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82" name="Line 46"/>
            <p:cNvSpPr>
              <a:spLocks noChangeShapeType="1"/>
            </p:cNvSpPr>
            <p:nvPr/>
          </p:nvSpPr>
          <p:spPr bwMode="hidden">
            <a:xfrm>
              <a:off x="1551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83" name="Line 47"/>
            <p:cNvSpPr>
              <a:spLocks noChangeShapeType="1"/>
            </p:cNvSpPr>
            <p:nvPr/>
          </p:nvSpPr>
          <p:spPr bwMode="hidden">
            <a:xfrm rot="-5400000">
              <a:off x="1802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84" name="Line 48"/>
            <p:cNvSpPr>
              <a:spLocks noChangeShapeType="1"/>
            </p:cNvSpPr>
            <p:nvPr/>
          </p:nvSpPr>
          <p:spPr bwMode="hidden">
            <a:xfrm rot="-5400000">
              <a:off x="2331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85" name="Line 49"/>
            <p:cNvSpPr>
              <a:spLocks noChangeShapeType="1"/>
            </p:cNvSpPr>
            <p:nvPr/>
          </p:nvSpPr>
          <p:spPr bwMode="hidden">
            <a:xfrm rot="-5400000">
              <a:off x="2331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86" name="Line 50"/>
            <p:cNvSpPr>
              <a:spLocks noChangeShapeType="1"/>
            </p:cNvSpPr>
            <p:nvPr/>
          </p:nvSpPr>
          <p:spPr bwMode="hidden">
            <a:xfrm rot="-5400000">
              <a:off x="1802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87" name="Line 51"/>
            <p:cNvSpPr>
              <a:spLocks noChangeShapeType="1"/>
            </p:cNvSpPr>
            <p:nvPr/>
          </p:nvSpPr>
          <p:spPr bwMode="hidden">
            <a:xfrm>
              <a:off x="1551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88" name="Line 52"/>
            <p:cNvSpPr>
              <a:spLocks noChangeShapeType="1"/>
            </p:cNvSpPr>
            <p:nvPr/>
          </p:nvSpPr>
          <p:spPr bwMode="hidden">
            <a:xfrm>
              <a:off x="2052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89" name="Line 53"/>
            <p:cNvSpPr>
              <a:spLocks noChangeShapeType="1"/>
            </p:cNvSpPr>
            <p:nvPr/>
          </p:nvSpPr>
          <p:spPr bwMode="hidden">
            <a:xfrm>
              <a:off x="2052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90" name="Line 54"/>
            <p:cNvSpPr>
              <a:spLocks noChangeShapeType="1"/>
            </p:cNvSpPr>
            <p:nvPr/>
          </p:nvSpPr>
          <p:spPr bwMode="hidden">
            <a:xfrm>
              <a:off x="1551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91" name="Line 55"/>
            <p:cNvSpPr>
              <a:spLocks noChangeShapeType="1"/>
            </p:cNvSpPr>
            <p:nvPr/>
          </p:nvSpPr>
          <p:spPr bwMode="hidden">
            <a:xfrm rot="-5400000">
              <a:off x="1802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92" name="Line 56"/>
            <p:cNvSpPr>
              <a:spLocks noChangeShapeType="1"/>
            </p:cNvSpPr>
            <p:nvPr/>
          </p:nvSpPr>
          <p:spPr bwMode="hidden">
            <a:xfrm rot="-5400000">
              <a:off x="2331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93" name="Line 57"/>
            <p:cNvSpPr>
              <a:spLocks noChangeShapeType="1"/>
            </p:cNvSpPr>
            <p:nvPr/>
          </p:nvSpPr>
          <p:spPr bwMode="hidden">
            <a:xfrm rot="-5400000">
              <a:off x="2331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94" name="Line 58"/>
            <p:cNvSpPr>
              <a:spLocks noChangeShapeType="1"/>
            </p:cNvSpPr>
            <p:nvPr/>
          </p:nvSpPr>
          <p:spPr bwMode="hidden">
            <a:xfrm rot="-5400000">
              <a:off x="1802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95" name="Line 59"/>
            <p:cNvSpPr>
              <a:spLocks noChangeShapeType="1"/>
            </p:cNvSpPr>
            <p:nvPr/>
          </p:nvSpPr>
          <p:spPr bwMode="hidden">
            <a:xfrm>
              <a:off x="1551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96" name="Line 60"/>
            <p:cNvSpPr>
              <a:spLocks noChangeShapeType="1"/>
            </p:cNvSpPr>
            <p:nvPr/>
          </p:nvSpPr>
          <p:spPr bwMode="hidden">
            <a:xfrm>
              <a:off x="2052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97" name="Line 61"/>
            <p:cNvSpPr>
              <a:spLocks noChangeShapeType="1"/>
            </p:cNvSpPr>
            <p:nvPr/>
          </p:nvSpPr>
          <p:spPr bwMode="hidden">
            <a:xfrm>
              <a:off x="2052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98" name="Line 62"/>
            <p:cNvSpPr>
              <a:spLocks noChangeShapeType="1"/>
            </p:cNvSpPr>
            <p:nvPr/>
          </p:nvSpPr>
          <p:spPr bwMode="hidden">
            <a:xfrm>
              <a:off x="1551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99" name="Line 63"/>
            <p:cNvSpPr>
              <a:spLocks noChangeShapeType="1"/>
            </p:cNvSpPr>
            <p:nvPr/>
          </p:nvSpPr>
          <p:spPr bwMode="hidden">
            <a:xfrm rot="-5400000">
              <a:off x="1802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00" name="Line 64"/>
            <p:cNvSpPr>
              <a:spLocks noChangeShapeType="1"/>
            </p:cNvSpPr>
            <p:nvPr/>
          </p:nvSpPr>
          <p:spPr bwMode="hidden">
            <a:xfrm rot="-5400000">
              <a:off x="2331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01" name="Line 65"/>
            <p:cNvSpPr>
              <a:spLocks noChangeShapeType="1"/>
            </p:cNvSpPr>
            <p:nvPr/>
          </p:nvSpPr>
          <p:spPr bwMode="hidden">
            <a:xfrm rot="-5400000">
              <a:off x="2331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02" name="Line 66"/>
            <p:cNvSpPr>
              <a:spLocks noChangeShapeType="1"/>
            </p:cNvSpPr>
            <p:nvPr/>
          </p:nvSpPr>
          <p:spPr bwMode="hidden">
            <a:xfrm rot="-5400000">
              <a:off x="1802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03" name="Line 67"/>
            <p:cNvSpPr>
              <a:spLocks noChangeShapeType="1"/>
            </p:cNvSpPr>
            <p:nvPr/>
          </p:nvSpPr>
          <p:spPr bwMode="hidden">
            <a:xfrm>
              <a:off x="1551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04" name="Line 68"/>
            <p:cNvSpPr>
              <a:spLocks noChangeShapeType="1"/>
            </p:cNvSpPr>
            <p:nvPr/>
          </p:nvSpPr>
          <p:spPr bwMode="hidden">
            <a:xfrm>
              <a:off x="2052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05" name="Line 69"/>
            <p:cNvSpPr>
              <a:spLocks noChangeShapeType="1"/>
            </p:cNvSpPr>
            <p:nvPr/>
          </p:nvSpPr>
          <p:spPr bwMode="hidden">
            <a:xfrm>
              <a:off x="2052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06" name="Line 70"/>
            <p:cNvSpPr>
              <a:spLocks noChangeShapeType="1"/>
            </p:cNvSpPr>
            <p:nvPr/>
          </p:nvSpPr>
          <p:spPr bwMode="hidden">
            <a:xfrm>
              <a:off x="1551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07" name="Line 71"/>
            <p:cNvSpPr>
              <a:spLocks noChangeShapeType="1"/>
            </p:cNvSpPr>
            <p:nvPr/>
          </p:nvSpPr>
          <p:spPr bwMode="hidden">
            <a:xfrm rot="-5400000">
              <a:off x="1802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08" name="Line 72"/>
            <p:cNvSpPr>
              <a:spLocks noChangeShapeType="1"/>
            </p:cNvSpPr>
            <p:nvPr/>
          </p:nvSpPr>
          <p:spPr bwMode="hidden">
            <a:xfrm rot="-5400000">
              <a:off x="2331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09" name="Line 73"/>
            <p:cNvSpPr>
              <a:spLocks noChangeShapeType="1"/>
            </p:cNvSpPr>
            <p:nvPr/>
          </p:nvSpPr>
          <p:spPr bwMode="hidden">
            <a:xfrm rot="-5400000">
              <a:off x="2331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10" name="Line 74"/>
            <p:cNvSpPr>
              <a:spLocks noChangeShapeType="1"/>
            </p:cNvSpPr>
            <p:nvPr/>
          </p:nvSpPr>
          <p:spPr bwMode="hidden">
            <a:xfrm rot="-5400000">
              <a:off x="1802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11" name="Line 75"/>
            <p:cNvSpPr>
              <a:spLocks noChangeShapeType="1"/>
            </p:cNvSpPr>
            <p:nvPr/>
          </p:nvSpPr>
          <p:spPr bwMode="hidden">
            <a:xfrm>
              <a:off x="2619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12" name="Line 76"/>
            <p:cNvSpPr>
              <a:spLocks noChangeShapeType="1"/>
            </p:cNvSpPr>
            <p:nvPr/>
          </p:nvSpPr>
          <p:spPr bwMode="hidden">
            <a:xfrm>
              <a:off x="3120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13" name="Line 77"/>
            <p:cNvSpPr>
              <a:spLocks noChangeShapeType="1"/>
            </p:cNvSpPr>
            <p:nvPr/>
          </p:nvSpPr>
          <p:spPr bwMode="hidden">
            <a:xfrm>
              <a:off x="3120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14" name="Line 78"/>
            <p:cNvSpPr>
              <a:spLocks noChangeShapeType="1"/>
            </p:cNvSpPr>
            <p:nvPr/>
          </p:nvSpPr>
          <p:spPr bwMode="hidden">
            <a:xfrm>
              <a:off x="2619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15" name="Line 79"/>
            <p:cNvSpPr>
              <a:spLocks noChangeShapeType="1"/>
            </p:cNvSpPr>
            <p:nvPr/>
          </p:nvSpPr>
          <p:spPr bwMode="hidden">
            <a:xfrm rot="-5400000">
              <a:off x="2870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16" name="Line 80"/>
            <p:cNvSpPr>
              <a:spLocks noChangeShapeType="1"/>
            </p:cNvSpPr>
            <p:nvPr/>
          </p:nvSpPr>
          <p:spPr bwMode="hidden">
            <a:xfrm rot="-5400000">
              <a:off x="3399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17" name="Line 81"/>
            <p:cNvSpPr>
              <a:spLocks noChangeShapeType="1"/>
            </p:cNvSpPr>
            <p:nvPr/>
          </p:nvSpPr>
          <p:spPr bwMode="hidden">
            <a:xfrm rot="-5400000">
              <a:off x="3399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18" name="Line 82"/>
            <p:cNvSpPr>
              <a:spLocks noChangeShapeType="1"/>
            </p:cNvSpPr>
            <p:nvPr/>
          </p:nvSpPr>
          <p:spPr bwMode="hidden">
            <a:xfrm rot="-5400000">
              <a:off x="2870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19" name="Line 83"/>
            <p:cNvSpPr>
              <a:spLocks noChangeShapeType="1"/>
            </p:cNvSpPr>
            <p:nvPr/>
          </p:nvSpPr>
          <p:spPr bwMode="hidden">
            <a:xfrm>
              <a:off x="2619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20" name="Line 84"/>
            <p:cNvSpPr>
              <a:spLocks noChangeShapeType="1"/>
            </p:cNvSpPr>
            <p:nvPr/>
          </p:nvSpPr>
          <p:spPr bwMode="hidden">
            <a:xfrm>
              <a:off x="3120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21" name="Line 85"/>
            <p:cNvSpPr>
              <a:spLocks noChangeShapeType="1"/>
            </p:cNvSpPr>
            <p:nvPr/>
          </p:nvSpPr>
          <p:spPr bwMode="hidden">
            <a:xfrm>
              <a:off x="3120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22" name="Line 86"/>
            <p:cNvSpPr>
              <a:spLocks noChangeShapeType="1"/>
            </p:cNvSpPr>
            <p:nvPr/>
          </p:nvSpPr>
          <p:spPr bwMode="hidden">
            <a:xfrm>
              <a:off x="2619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23" name="Line 87"/>
            <p:cNvSpPr>
              <a:spLocks noChangeShapeType="1"/>
            </p:cNvSpPr>
            <p:nvPr/>
          </p:nvSpPr>
          <p:spPr bwMode="hidden">
            <a:xfrm rot="-5400000">
              <a:off x="2870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24" name="Line 88"/>
            <p:cNvSpPr>
              <a:spLocks noChangeShapeType="1"/>
            </p:cNvSpPr>
            <p:nvPr/>
          </p:nvSpPr>
          <p:spPr bwMode="hidden">
            <a:xfrm rot="-5400000">
              <a:off x="3399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25" name="Line 89"/>
            <p:cNvSpPr>
              <a:spLocks noChangeShapeType="1"/>
            </p:cNvSpPr>
            <p:nvPr/>
          </p:nvSpPr>
          <p:spPr bwMode="hidden">
            <a:xfrm rot="-5400000">
              <a:off x="3399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26" name="Line 90"/>
            <p:cNvSpPr>
              <a:spLocks noChangeShapeType="1"/>
            </p:cNvSpPr>
            <p:nvPr/>
          </p:nvSpPr>
          <p:spPr bwMode="hidden">
            <a:xfrm rot="-5400000">
              <a:off x="2870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27" name="Line 91"/>
            <p:cNvSpPr>
              <a:spLocks noChangeShapeType="1"/>
            </p:cNvSpPr>
            <p:nvPr/>
          </p:nvSpPr>
          <p:spPr bwMode="hidden">
            <a:xfrm>
              <a:off x="2619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28" name="Line 92"/>
            <p:cNvSpPr>
              <a:spLocks noChangeShapeType="1"/>
            </p:cNvSpPr>
            <p:nvPr/>
          </p:nvSpPr>
          <p:spPr bwMode="hidden">
            <a:xfrm>
              <a:off x="3120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29" name="Line 93"/>
            <p:cNvSpPr>
              <a:spLocks noChangeShapeType="1"/>
            </p:cNvSpPr>
            <p:nvPr/>
          </p:nvSpPr>
          <p:spPr bwMode="hidden">
            <a:xfrm>
              <a:off x="3120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30" name="Line 94"/>
            <p:cNvSpPr>
              <a:spLocks noChangeShapeType="1"/>
            </p:cNvSpPr>
            <p:nvPr/>
          </p:nvSpPr>
          <p:spPr bwMode="hidden">
            <a:xfrm>
              <a:off x="2619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31" name="Line 95"/>
            <p:cNvSpPr>
              <a:spLocks noChangeShapeType="1"/>
            </p:cNvSpPr>
            <p:nvPr/>
          </p:nvSpPr>
          <p:spPr bwMode="hidden">
            <a:xfrm rot="-5400000">
              <a:off x="2870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32" name="Line 96"/>
            <p:cNvSpPr>
              <a:spLocks noChangeShapeType="1"/>
            </p:cNvSpPr>
            <p:nvPr/>
          </p:nvSpPr>
          <p:spPr bwMode="hidden">
            <a:xfrm rot="-5400000">
              <a:off x="3399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33" name="Line 97"/>
            <p:cNvSpPr>
              <a:spLocks noChangeShapeType="1"/>
            </p:cNvSpPr>
            <p:nvPr/>
          </p:nvSpPr>
          <p:spPr bwMode="hidden">
            <a:xfrm rot="-5400000">
              <a:off x="3399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34" name="Line 98"/>
            <p:cNvSpPr>
              <a:spLocks noChangeShapeType="1"/>
            </p:cNvSpPr>
            <p:nvPr/>
          </p:nvSpPr>
          <p:spPr bwMode="hidden">
            <a:xfrm rot="-5400000">
              <a:off x="2870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35" name="Line 99"/>
            <p:cNvSpPr>
              <a:spLocks noChangeShapeType="1"/>
            </p:cNvSpPr>
            <p:nvPr/>
          </p:nvSpPr>
          <p:spPr bwMode="hidden">
            <a:xfrm>
              <a:off x="2619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36" name="Line 100"/>
            <p:cNvSpPr>
              <a:spLocks noChangeShapeType="1"/>
            </p:cNvSpPr>
            <p:nvPr/>
          </p:nvSpPr>
          <p:spPr bwMode="hidden">
            <a:xfrm>
              <a:off x="3120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37" name="Line 101"/>
            <p:cNvSpPr>
              <a:spLocks noChangeShapeType="1"/>
            </p:cNvSpPr>
            <p:nvPr/>
          </p:nvSpPr>
          <p:spPr bwMode="hidden">
            <a:xfrm>
              <a:off x="3120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38" name="Line 102"/>
            <p:cNvSpPr>
              <a:spLocks noChangeShapeType="1"/>
            </p:cNvSpPr>
            <p:nvPr/>
          </p:nvSpPr>
          <p:spPr bwMode="hidden">
            <a:xfrm>
              <a:off x="2619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39" name="Line 103"/>
            <p:cNvSpPr>
              <a:spLocks noChangeShapeType="1"/>
            </p:cNvSpPr>
            <p:nvPr/>
          </p:nvSpPr>
          <p:spPr bwMode="hidden">
            <a:xfrm rot="-5400000">
              <a:off x="2870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40" name="Line 104"/>
            <p:cNvSpPr>
              <a:spLocks noChangeShapeType="1"/>
            </p:cNvSpPr>
            <p:nvPr/>
          </p:nvSpPr>
          <p:spPr bwMode="hidden">
            <a:xfrm rot="-5400000">
              <a:off x="3399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41" name="Line 105"/>
            <p:cNvSpPr>
              <a:spLocks noChangeShapeType="1"/>
            </p:cNvSpPr>
            <p:nvPr/>
          </p:nvSpPr>
          <p:spPr bwMode="hidden">
            <a:xfrm rot="-5400000">
              <a:off x="3399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42" name="Line 106"/>
            <p:cNvSpPr>
              <a:spLocks noChangeShapeType="1"/>
            </p:cNvSpPr>
            <p:nvPr/>
          </p:nvSpPr>
          <p:spPr bwMode="hidden">
            <a:xfrm rot="-5400000">
              <a:off x="2870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43" name="Line 107"/>
            <p:cNvSpPr>
              <a:spLocks noChangeShapeType="1"/>
            </p:cNvSpPr>
            <p:nvPr/>
          </p:nvSpPr>
          <p:spPr bwMode="hidden">
            <a:xfrm>
              <a:off x="3687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44" name="Line 108"/>
            <p:cNvSpPr>
              <a:spLocks noChangeShapeType="1"/>
            </p:cNvSpPr>
            <p:nvPr/>
          </p:nvSpPr>
          <p:spPr bwMode="hidden">
            <a:xfrm>
              <a:off x="4188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45" name="Line 109"/>
            <p:cNvSpPr>
              <a:spLocks noChangeShapeType="1"/>
            </p:cNvSpPr>
            <p:nvPr/>
          </p:nvSpPr>
          <p:spPr bwMode="hidden">
            <a:xfrm>
              <a:off x="4188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46" name="Line 110"/>
            <p:cNvSpPr>
              <a:spLocks noChangeShapeType="1"/>
            </p:cNvSpPr>
            <p:nvPr/>
          </p:nvSpPr>
          <p:spPr bwMode="hidden">
            <a:xfrm>
              <a:off x="3687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47" name="Line 111"/>
            <p:cNvSpPr>
              <a:spLocks noChangeShapeType="1"/>
            </p:cNvSpPr>
            <p:nvPr/>
          </p:nvSpPr>
          <p:spPr bwMode="hidden">
            <a:xfrm rot="-5400000">
              <a:off x="3938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48" name="Line 112"/>
            <p:cNvSpPr>
              <a:spLocks noChangeShapeType="1"/>
            </p:cNvSpPr>
            <p:nvPr/>
          </p:nvSpPr>
          <p:spPr bwMode="hidden">
            <a:xfrm rot="-5400000">
              <a:off x="4467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49" name="Line 113"/>
            <p:cNvSpPr>
              <a:spLocks noChangeShapeType="1"/>
            </p:cNvSpPr>
            <p:nvPr/>
          </p:nvSpPr>
          <p:spPr bwMode="hidden">
            <a:xfrm rot="-5400000">
              <a:off x="4467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50" name="Line 114"/>
            <p:cNvSpPr>
              <a:spLocks noChangeShapeType="1"/>
            </p:cNvSpPr>
            <p:nvPr/>
          </p:nvSpPr>
          <p:spPr bwMode="hidden">
            <a:xfrm rot="-5400000">
              <a:off x="3938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51" name="Line 115"/>
            <p:cNvSpPr>
              <a:spLocks noChangeShapeType="1"/>
            </p:cNvSpPr>
            <p:nvPr/>
          </p:nvSpPr>
          <p:spPr bwMode="hidden">
            <a:xfrm>
              <a:off x="3687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52" name="Line 116"/>
            <p:cNvSpPr>
              <a:spLocks noChangeShapeType="1"/>
            </p:cNvSpPr>
            <p:nvPr/>
          </p:nvSpPr>
          <p:spPr bwMode="hidden">
            <a:xfrm>
              <a:off x="4188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53" name="Line 117"/>
            <p:cNvSpPr>
              <a:spLocks noChangeShapeType="1"/>
            </p:cNvSpPr>
            <p:nvPr/>
          </p:nvSpPr>
          <p:spPr bwMode="hidden">
            <a:xfrm>
              <a:off x="4188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54" name="Line 118"/>
            <p:cNvSpPr>
              <a:spLocks noChangeShapeType="1"/>
            </p:cNvSpPr>
            <p:nvPr/>
          </p:nvSpPr>
          <p:spPr bwMode="hidden">
            <a:xfrm>
              <a:off x="3687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55" name="Line 119"/>
            <p:cNvSpPr>
              <a:spLocks noChangeShapeType="1"/>
            </p:cNvSpPr>
            <p:nvPr/>
          </p:nvSpPr>
          <p:spPr bwMode="hidden">
            <a:xfrm rot="-5400000">
              <a:off x="3938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56" name="Line 120"/>
            <p:cNvSpPr>
              <a:spLocks noChangeShapeType="1"/>
            </p:cNvSpPr>
            <p:nvPr/>
          </p:nvSpPr>
          <p:spPr bwMode="hidden">
            <a:xfrm rot="-5400000">
              <a:off x="4467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57" name="Line 121"/>
            <p:cNvSpPr>
              <a:spLocks noChangeShapeType="1"/>
            </p:cNvSpPr>
            <p:nvPr/>
          </p:nvSpPr>
          <p:spPr bwMode="hidden">
            <a:xfrm rot="-5400000">
              <a:off x="4467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58" name="Line 122"/>
            <p:cNvSpPr>
              <a:spLocks noChangeShapeType="1"/>
            </p:cNvSpPr>
            <p:nvPr/>
          </p:nvSpPr>
          <p:spPr bwMode="hidden">
            <a:xfrm rot="-5400000">
              <a:off x="3938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59" name="Line 123"/>
            <p:cNvSpPr>
              <a:spLocks noChangeShapeType="1"/>
            </p:cNvSpPr>
            <p:nvPr/>
          </p:nvSpPr>
          <p:spPr bwMode="hidden">
            <a:xfrm>
              <a:off x="3687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60" name="Line 124"/>
            <p:cNvSpPr>
              <a:spLocks noChangeShapeType="1"/>
            </p:cNvSpPr>
            <p:nvPr/>
          </p:nvSpPr>
          <p:spPr bwMode="hidden">
            <a:xfrm>
              <a:off x="4188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61" name="Line 125"/>
            <p:cNvSpPr>
              <a:spLocks noChangeShapeType="1"/>
            </p:cNvSpPr>
            <p:nvPr/>
          </p:nvSpPr>
          <p:spPr bwMode="hidden">
            <a:xfrm>
              <a:off x="4188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62" name="Line 126"/>
            <p:cNvSpPr>
              <a:spLocks noChangeShapeType="1"/>
            </p:cNvSpPr>
            <p:nvPr/>
          </p:nvSpPr>
          <p:spPr bwMode="hidden">
            <a:xfrm>
              <a:off x="3687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63" name="Line 127"/>
            <p:cNvSpPr>
              <a:spLocks noChangeShapeType="1"/>
            </p:cNvSpPr>
            <p:nvPr/>
          </p:nvSpPr>
          <p:spPr bwMode="hidden">
            <a:xfrm rot="-5400000">
              <a:off x="3938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64" name="Line 128"/>
            <p:cNvSpPr>
              <a:spLocks noChangeShapeType="1"/>
            </p:cNvSpPr>
            <p:nvPr/>
          </p:nvSpPr>
          <p:spPr bwMode="hidden">
            <a:xfrm rot="-5400000">
              <a:off x="4467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65" name="Line 129"/>
            <p:cNvSpPr>
              <a:spLocks noChangeShapeType="1"/>
            </p:cNvSpPr>
            <p:nvPr/>
          </p:nvSpPr>
          <p:spPr bwMode="hidden">
            <a:xfrm rot="-5400000">
              <a:off x="4467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66" name="Line 130"/>
            <p:cNvSpPr>
              <a:spLocks noChangeShapeType="1"/>
            </p:cNvSpPr>
            <p:nvPr/>
          </p:nvSpPr>
          <p:spPr bwMode="hidden">
            <a:xfrm rot="-5400000">
              <a:off x="3938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67" name="Line 131"/>
            <p:cNvSpPr>
              <a:spLocks noChangeShapeType="1"/>
            </p:cNvSpPr>
            <p:nvPr/>
          </p:nvSpPr>
          <p:spPr bwMode="hidden">
            <a:xfrm>
              <a:off x="3687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68" name="Line 132"/>
            <p:cNvSpPr>
              <a:spLocks noChangeShapeType="1"/>
            </p:cNvSpPr>
            <p:nvPr/>
          </p:nvSpPr>
          <p:spPr bwMode="hidden">
            <a:xfrm>
              <a:off x="4188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69" name="Line 133"/>
            <p:cNvSpPr>
              <a:spLocks noChangeShapeType="1"/>
            </p:cNvSpPr>
            <p:nvPr/>
          </p:nvSpPr>
          <p:spPr bwMode="hidden">
            <a:xfrm>
              <a:off x="4188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70" name="Line 134"/>
            <p:cNvSpPr>
              <a:spLocks noChangeShapeType="1"/>
            </p:cNvSpPr>
            <p:nvPr/>
          </p:nvSpPr>
          <p:spPr bwMode="hidden">
            <a:xfrm>
              <a:off x="3687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71" name="Line 135"/>
            <p:cNvSpPr>
              <a:spLocks noChangeShapeType="1"/>
            </p:cNvSpPr>
            <p:nvPr/>
          </p:nvSpPr>
          <p:spPr bwMode="hidden">
            <a:xfrm rot="-5400000">
              <a:off x="3938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72" name="Line 136"/>
            <p:cNvSpPr>
              <a:spLocks noChangeShapeType="1"/>
            </p:cNvSpPr>
            <p:nvPr/>
          </p:nvSpPr>
          <p:spPr bwMode="hidden">
            <a:xfrm rot="-5400000">
              <a:off x="4467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73" name="Line 137"/>
            <p:cNvSpPr>
              <a:spLocks noChangeShapeType="1"/>
            </p:cNvSpPr>
            <p:nvPr/>
          </p:nvSpPr>
          <p:spPr bwMode="hidden">
            <a:xfrm rot="-5400000">
              <a:off x="4467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74" name="Line 138"/>
            <p:cNvSpPr>
              <a:spLocks noChangeShapeType="1"/>
            </p:cNvSpPr>
            <p:nvPr/>
          </p:nvSpPr>
          <p:spPr bwMode="hidden">
            <a:xfrm rot="-5400000">
              <a:off x="3938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75" name="Line 139"/>
            <p:cNvSpPr>
              <a:spLocks noChangeShapeType="1"/>
            </p:cNvSpPr>
            <p:nvPr/>
          </p:nvSpPr>
          <p:spPr bwMode="hidden">
            <a:xfrm>
              <a:off x="4755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76" name="Line 140"/>
            <p:cNvSpPr>
              <a:spLocks noChangeShapeType="1"/>
            </p:cNvSpPr>
            <p:nvPr/>
          </p:nvSpPr>
          <p:spPr bwMode="hidden">
            <a:xfrm>
              <a:off x="5256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77" name="Line 141"/>
            <p:cNvSpPr>
              <a:spLocks noChangeShapeType="1"/>
            </p:cNvSpPr>
            <p:nvPr/>
          </p:nvSpPr>
          <p:spPr bwMode="hidden">
            <a:xfrm>
              <a:off x="5256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78" name="Line 142"/>
            <p:cNvSpPr>
              <a:spLocks noChangeShapeType="1"/>
            </p:cNvSpPr>
            <p:nvPr/>
          </p:nvSpPr>
          <p:spPr bwMode="hidden">
            <a:xfrm>
              <a:off x="4755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79" name="Line 143"/>
            <p:cNvSpPr>
              <a:spLocks noChangeShapeType="1"/>
            </p:cNvSpPr>
            <p:nvPr/>
          </p:nvSpPr>
          <p:spPr bwMode="hidden">
            <a:xfrm rot="-5400000">
              <a:off x="5006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80" name="Line 144"/>
            <p:cNvSpPr>
              <a:spLocks noChangeShapeType="1"/>
            </p:cNvSpPr>
            <p:nvPr/>
          </p:nvSpPr>
          <p:spPr bwMode="hidden">
            <a:xfrm rot="-5400000">
              <a:off x="553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81" name="Line 145"/>
            <p:cNvSpPr>
              <a:spLocks noChangeShapeType="1"/>
            </p:cNvSpPr>
            <p:nvPr/>
          </p:nvSpPr>
          <p:spPr bwMode="hidden">
            <a:xfrm rot="-5400000">
              <a:off x="553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82" name="Line 146"/>
            <p:cNvSpPr>
              <a:spLocks noChangeShapeType="1"/>
            </p:cNvSpPr>
            <p:nvPr/>
          </p:nvSpPr>
          <p:spPr bwMode="hidden">
            <a:xfrm rot="-5400000">
              <a:off x="5006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83" name="Line 147"/>
            <p:cNvSpPr>
              <a:spLocks noChangeShapeType="1"/>
            </p:cNvSpPr>
            <p:nvPr/>
          </p:nvSpPr>
          <p:spPr bwMode="hidden">
            <a:xfrm>
              <a:off x="4755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84" name="Line 148"/>
            <p:cNvSpPr>
              <a:spLocks noChangeShapeType="1"/>
            </p:cNvSpPr>
            <p:nvPr/>
          </p:nvSpPr>
          <p:spPr bwMode="hidden">
            <a:xfrm>
              <a:off x="5256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85" name="Line 149"/>
            <p:cNvSpPr>
              <a:spLocks noChangeShapeType="1"/>
            </p:cNvSpPr>
            <p:nvPr/>
          </p:nvSpPr>
          <p:spPr bwMode="hidden">
            <a:xfrm>
              <a:off x="5256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86" name="Line 150"/>
            <p:cNvSpPr>
              <a:spLocks noChangeShapeType="1"/>
            </p:cNvSpPr>
            <p:nvPr/>
          </p:nvSpPr>
          <p:spPr bwMode="hidden">
            <a:xfrm>
              <a:off x="4755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87" name="Line 151"/>
            <p:cNvSpPr>
              <a:spLocks noChangeShapeType="1"/>
            </p:cNvSpPr>
            <p:nvPr/>
          </p:nvSpPr>
          <p:spPr bwMode="hidden">
            <a:xfrm rot="-5400000">
              <a:off x="5006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88" name="Line 152"/>
            <p:cNvSpPr>
              <a:spLocks noChangeShapeType="1"/>
            </p:cNvSpPr>
            <p:nvPr/>
          </p:nvSpPr>
          <p:spPr bwMode="hidden">
            <a:xfrm rot="-5400000">
              <a:off x="553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89" name="Line 153"/>
            <p:cNvSpPr>
              <a:spLocks noChangeShapeType="1"/>
            </p:cNvSpPr>
            <p:nvPr/>
          </p:nvSpPr>
          <p:spPr bwMode="hidden">
            <a:xfrm rot="-5400000">
              <a:off x="553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90" name="Line 154"/>
            <p:cNvSpPr>
              <a:spLocks noChangeShapeType="1"/>
            </p:cNvSpPr>
            <p:nvPr/>
          </p:nvSpPr>
          <p:spPr bwMode="hidden">
            <a:xfrm rot="-5400000">
              <a:off x="5006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91" name="Line 155"/>
            <p:cNvSpPr>
              <a:spLocks noChangeShapeType="1"/>
            </p:cNvSpPr>
            <p:nvPr/>
          </p:nvSpPr>
          <p:spPr bwMode="hidden">
            <a:xfrm>
              <a:off x="4755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92" name="Line 156"/>
            <p:cNvSpPr>
              <a:spLocks noChangeShapeType="1"/>
            </p:cNvSpPr>
            <p:nvPr/>
          </p:nvSpPr>
          <p:spPr bwMode="hidden">
            <a:xfrm>
              <a:off x="5256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93" name="Line 157"/>
            <p:cNvSpPr>
              <a:spLocks noChangeShapeType="1"/>
            </p:cNvSpPr>
            <p:nvPr/>
          </p:nvSpPr>
          <p:spPr bwMode="hidden">
            <a:xfrm>
              <a:off x="5256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94" name="Line 158"/>
            <p:cNvSpPr>
              <a:spLocks noChangeShapeType="1"/>
            </p:cNvSpPr>
            <p:nvPr/>
          </p:nvSpPr>
          <p:spPr bwMode="hidden">
            <a:xfrm>
              <a:off x="4755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95" name="Line 159"/>
            <p:cNvSpPr>
              <a:spLocks noChangeShapeType="1"/>
            </p:cNvSpPr>
            <p:nvPr/>
          </p:nvSpPr>
          <p:spPr bwMode="hidden">
            <a:xfrm rot="-5400000">
              <a:off x="5006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96" name="Line 160"/>
            <p:cNvSpPr>
              <a:spLocks noChangeShapeType="1"/>
            </p:cNvSpPr>
            <p:nvPr/>
          </p:nvSpPr>
          <p:spPr bwMode="hidden">
            <a:xfrm rot="-5400000">
              <a:off x="553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97" name="Line 161"/>
            <p:cNvSpPr>
              <a:spLocks noChangeShapeType="1"/>
            </p:cNvSpPr>
            <p:nvPr/>
          </p:nvSpPr>
          <p:spPr bwMode="hidden">
            <a:xfrm rot="-5400000">
              <a:off x="553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98" name="Line 162"/>
            <p:cNvSpPr>
              <a:spLocks noChangeShapeType="1"/>
            </p:cNvSpPr>
            <p:nvPr/>
          </p:nvSpPr>
          <p:spPr bwMode="hidden">
            <a:xfrm rot="-5400000">
              <a:off x="5006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99" name="Line 163"/>
            <p:cNvSpPr>
              <a:spLocks noChangeShapeType="1"/>
            </p:cNvSpPr>
            <p:nvPr/>
          </p:nvSpPr>
          <p:spPr bwMode="hidden">
            <a:xfrm>
              <a:off x="4755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00" name="Line 164"/>
            <p:cNvSpPr>
              <a:spLocks noChangeShapeType="1"/>
            </p:cNvSpPr>
            <p:nvPr/>
          </p:nvSpPr>
          <p:spPr bwMode="hidden">
            <a:xfrm>
              <a:off x="5256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01" name="Line 165"/>
            <p:cNvSpPr>
              <a:spLocks noChangeShapeType="1"/>
            </p:cNvSpPr>
            <p:nvPr/>
          </p:nvSpPr>
          <p:spPr bwMode="hidden">
            <a:xfrm>
              <a:off x="5256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02" name="Line 166"/>
            <p:cNvSpPr>
              <a:spLocks noChangeShapeType="1"/>
            </p:cNvSpPr>
            <p:nvPr/>
          </p:nvSpPr>
          <p:spPr bwMode="hidden">
            <a:xfrm>
              <a:off x="4755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03" name="Line 167"/>
            <p:cNvSpPr>
              <a:spLocks noChangeShapeType="1"/>
            </p:cNvSpPr>
            <p:nvPr/>
          </p:nvSpPr>
          <p:spPr bwMode="hidden">
            <a:xfrm rot="-5400000">
              <a:off x="5006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04" name="Line 168"/>
            <p:cNvSpPr>
              <a:spLocks noChangeShapeType="1"/>
            </p:cNvSpPr>
            <p:nvPr/>
          </p:nvSpPr>
          <p:spPr bwMode="hidden">
            <a:xfrm rot="-5400000">
              <a:off x="553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05" name="Line 169"/>
            <p:cNvSpPr>
              <a:spLocks noChangeShapeType="1"/>
            </p:cNvSpPr>
            <p:nvPr/>
          </p:nvSpPr>
          <p:spPr bwMode="hidden">
            <a:xfrm rot="-5400000">
              <a:off x="553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06" name="Line 170"/>
            <p:cNvSpPr>
              <a:spLocks noChangeShapeType="1"/>
            </p:cNvSpPr>
            <p:nvPr/>
          </p:nvSpPr>
          <p:spPr bwMode="hidden">
            <a:xfrm rot="-5400000">
              <a:off x="5006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07" name="Line 171"/>
            <p:cNvSpPr>
              <a:spLocks noChangeShapeType="1"/>
            </p:cNvSpPr>
            <p:nvPr/>
          </p:nvSpPr>
          <p:spPr bwMode="hidden">
            <a:xfrm rot="-5400000">
              <a:off x="19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08" name="Line 172"/>
            <p:cNvSpPr>
              <a:spLocks noChangeShapeType="1"/>
            </p:cNvSpPr>
            <p:nvPr/>
          </p:nvSpPr>
          <p:spPr bwMode="hidden">
            <a:xfrm rot="-5400000">
              <a:off x="737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09" name="Line 173"/>
            <p:cNvSpPr>
              <a:spLocks noChangeShapeType="1"/>
            </p:cNvSpPr>
            <p:nvPr/>
          </p:nvSpPr>
          <p:spPr bwMode="hidden">
            <a:xfrm rot="-5400000">
              <a:off x="1266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10" name="Line 174"/>
            <p:cNvSpPr>
              <a:spLocks noChangeShapeType="1"/>
            </p:cNvSpPr>
            <p:nvPr/>
          </p:nvSpPr>
          <p:spPr bwMode="hidden">
            <a:xfrm rot="-5400000">
              <a:off x="1805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11" name="Line 175"/>
            <p:cNvSpPr>
              <a:spLocks noChangeShapeType="1"/>
            </p:cNvSpPr>
            <p:nvPr/>
          </p:nvSpPr>
          <p:spPr bwMode="hidden">
            <a:xfrm rot="-5400000">
              <a:off x="2334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12" name="Line 176"/>
            <p:cNvSpPr>
              <a:spLocks noChangeShapeType="1"/>
            </p:cNvSpPr>
            <p:nvPr/>
          </p:nvSpPr>
          <p:spPr bwMode="hidden">
            <a:xfrm rot="-5400000">
              <a:off x="2873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13" name="Line 177"/>
            <p:cNvSpPr>
              <a:spLocks noChangeShapeType="1"/>
            </p:cNvSpPr>
            <p:nvPr/>
          </p:nvSpPr>
          <p:spPr bwMode="hidden">
            <a:xfrm rot="-5400000">
              <a:off x="3402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14" name="Line 178"/>
            <p:cNvSpPr>
              <a:spLocks noChangeShapeType="1"/>
            </p:cNvSpPr>
            <p:nvPr/>
          </p:nvSpPr>
          <p:spPr bwMode="hidden">
            <a:xfrm rot="-5400000">
              <a:off x="3941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15" name="Line 179"/>
            <p:cNvSpPr>
              <a:spLocks noChangeShapeType="1"/>
            </p:cNvSpPr>
            <p:nvPr/>
          </p:nvSpPr>
          <p:spPr bwMode="hidden">
            <a:xfrm rot="-5400000">
              <a:off x="4470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16" name="Line 180"/>
            <p:cNvSpPr>
              <a:spLocks noChangeShapeType="1"/>
            </p:cNvSpPr>
            <p:nvPr/>
          </p:nvSpPr>
          <p:spPr bwMode="hidden">
            <a:xfrm rot="-5400000">
              <a:off x="5009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17" name="Line 181"/>
            <p:cNvSpPr>
              <a:spLocks noChangeShapeType="1"/>
            </p:cNvSpPr>
            <p:nvPr/>
          </p:nvSpPr>
          <p:spPr bwMode="hidden">
            <a:xfrm rot="-5400000">
              <a:off x="553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1718" name="Group 182"/>
          <p:cNvGrpSpPr>
            <a:grpSpLocks/>
          </p:cNvGrpSpPr>
          <p:nvPr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321719" name="Rectangle 183"/>
            <p:cNvSpPr>
              <a:spLocks noChangeArrowheads="1"/>
            </p:cNvSpPr>
            <p:nvPr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20" name="Rectangle 184"/>
            <p:cNvSpPr>
              <a:spLocks noChangeArrowheads="1"/>
            </p:cNvSpPr>
            <p:nvPr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21" name="Rectangle 185"/>
            <p:cNvSpPr>
              <a:spLocks noChangeArrowheads="1"/>
            </p:cNvSpPr>
            <p:nvPr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22" name="Rectangle 186"/>
            <p:cNvSpPr>
              <a:spLocks noChangeArrowheads="1"/>
            </p:cNvSpPr>
            <p:nvPr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23" name="Rectangle 187"/>
            <p:cNvSpPr>
              <a:spLocks noChangeArrowheads="1"/>
            </p:cNvSpPr>
            <p:nvPr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1724" name="Rectangle 188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1725" name="Rectangle 18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21726" name="Rectangle 19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1727" name="Rectangle 19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1728" name="Rectangle 19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448DC2-5077-499B-814C-32B8362C1513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321729" name="Group 193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4273"/>
            <a:chExt cx="5328" cy="47"/>
          </a:xfrm>
        </p:grpSpPr>
        <p:sp>
          <p:nvSpPr>
            <p:cNvPr id="321730" name="Rectangle 194"/>
            <p:cNvSpPr>
              <a:spLocks noChangeArrowheads="1"/>
            </p:cNvSpPr>
            <p:nvPr/>
          </p:nvSpPr>
          <p:spPr bwMode="ltGray">
            <a:xfrm>
              <a:off x="504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31" name="Rectangle 195"/>
            <p:cNvSpPr>
              <a:spLocks noChangeArrowheads="1"/>
            </p:cNvSpPr>
            <p:nvPr/>
          </p:nvSpPr>
          <p:spPr bwMode="ltGray">
            <a:xfrm>
              <a:off x="192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32" name="Rectangle 196"/>
            <p:cNvSpPr>
              <a:spLocks noChangeArrowheads="1"/>
            </p:cNvSpPr>
            <p:nvPr/>
          </p:nvSpPr>
          <p:spPr bwMode="ltGray">
            <a:xfrm>
              <a:off x="1176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33" name="Rectangle 197"/>
            <p:cNvSpPr>
              <a:spLocks noChangeArrowheads="1"/>
            </p:cNvSpPr>
            <p:nvPr/>
          </p:nvSpPr>
          <p:spPr bwMode="ltGray">
            <a:xfrm>
              <a:off x="864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34" name="Rectangle 198"/>
            <p:cNvSpPr>
              <a:spLocks noChangeArrowheads="1"/>
            </p:cNvSpPr>
            <p:nvPr/>
          </p:nvSpPr>
          <p:spPr bwMode="ltGray">
            <a:xfrm>
              <a:off x="1848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35" name="Rectangle 199"/>
            <p:cNvSpPr>
              <a:spLocks noChangeArrowheads="1"/>
            </p:cNvSpPr>
            <p:nvPr/>
          </p:nvSpPr>
          <p:spPr bwMode="ltGray">
            <a:xfrm>
              <a:off x="1536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36" name="Rectangle 200"/>
            <p:cNvSpPr>
              <a:spLocks noChangeArrowheads="1"/>
            </p:cNvSpPr>
            <p:nvPr/>
          </p:nvSpPr>
          <p:spPr bwMode="ltGray">
            <a:xfrm>
              <a:off x="2520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37" name="Rectangle 201"/>
            <p:cNvSpPr>
              <a:spLocks noChangeArrowheads="1"/>
            </p:cNvSpPr>
            <p:nvPr/>
          </p:nvSpPr>
          <p:spPr bwMode="ltGray">
            <a:xfrm>
              <a:off x="2208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38" name="Rectangle 202"/>
            <p:cNvSpPr>
              <a:spLocks noChangeArrowheads="1"/>
            </p:cNvSpPr>
            <p:nvPr/>
          </p:nvSpPr>
          <p:spPr bwMode="ltGray">
            <a:xfrm>
              <a:off x="3192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39" name="Rectangle 203"/>
            <p:cNvSpPr>
              <a:spLocks noChangeArrowheads="1"/>
            </p:cNvSpPr>
            <p:nvPr/>
          </p:nvSpPr>
          <p:spPr bwMode="ltGray">
            <a:xfrm>
              <a:off x="2880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40" name="Rectangle 204"/>
            <p:cNvSpPr>
              <a:spLocks noChangeArrowheads="1"/>
            </p:cNvSpPr>
            <p:nvPr/>
          </p:nvSpPr>
          <p:spPr bwMode="ltGray">
            <a:xfrm>
              <a:off x="3864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41" name="Rectangle 205"/>
            <p:cNvSpPr>
              <a:spLocks noChangeArrowheads="1"/>
            </p:cNvSpPr>
            <p:nvPr/>
          </p:nvSpPr>
          <p:spPr bwMode="ltGray">
            <a:xfrm>
              <a:off x="3552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42" name="Rectangle 206"/>
            <p:cNvSpPr>
              <a:spLocks noChangeArrowheads="1"/>
            </p:cNvSpPr>
            <p:nvPr/>
          </p:nvSpPr>
          <p:spPr bwMode="ltGray">
            <a:xfrm>
              <a:off x="4536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43" name="Rectangle 207"/>
            <p:cNvSpPr>
              <a:spLocks noChangeArrowheads="1"/>
            </p:cNvSpPr>
            <p:nvPr/>
          </p:nvSpPr>
          <p:spPr bwMode="ltGray">
            <a:xfrm>
              <a:off x="4224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44" name="Rectangle 208"/>
            <p:cNvSpPr>
              <a:spLocks noChangeArrowheads="1"/>
            </p:cNvSpPr>
            <p:nvPr/>
          </p:nvSpPr>
          <p:spPr bwMode="ltGray">
            <a:xfrm>
              <a:off x="5208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45" name="Rectangle 209"/>
            <p:cNvSpPr>
              <a:spLocks noChangeArrowheads="1"/>
            </p:cNvSpPr>
            <p:nvPr/>
          </p:nvSpPr>
          <p:spPr bwMode="ltGray">
            <a:xfrm>
              <a:off x="4896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21746" name="Picture 210" descr="posbul1a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37063" y="3363913"/>
            <a:ext cx="293687" cy="2936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90C89-444D-4CE4-A009-676297D3BD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EF1C3-979E-45A9-B94A-647F6DF8AD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5E5055-BA02-4479-8783-A50DE10587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607C77-44CE-4F68-9F75-A51AE6C422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F105A8-5095-4514-84B7-BF2DE378FF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AAC5-F83B-4563-8990-29B13DEBC0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D6BB2-4BBD-4CD7-BB1A-C1203B6E32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07F9F-3350-4285-B84A-4D52B93756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50537-A64B-40D6-ABCC-6E80780A85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641FC-3326-406A-B0AE-2A37FCA7FD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597DC-4335-4BDC-A98A-BBABC71CB8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27DBD-2D29-408C-AA48-6743BAB767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6F293-7F8E-468F-BCEB-BF03D12DB7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20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6F23DB42-0BCE-483B-98CC-63458672C290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320519" name="Group 7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320520" name="Group 8"/>
            <p:cNvGrpSpPr>
              <a:grpSpLocks/>
            </p:cNvGrpSpPr>
            <p:nvPr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320521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320522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23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24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25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26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0527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320528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2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30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31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32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0533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320534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3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36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37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3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0539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320540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41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42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4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44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0545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320546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47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48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49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50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551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320552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20553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54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0555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320556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57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0558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320559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60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0561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320562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63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0564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320565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66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0567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320568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69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0570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320571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72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0573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320574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575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slide" Target="slide8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.xml"/><Relationship Id="rId5" Type="http://schemas.openxmlformats.org/officeDocument/2006/relationships/slide" Target="slide8.xml"/><Relationship Id="rId4" Type="http://schemas.openxmlformats.org/officeDocument/2006/relationships/image" Target="../media/image5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slide" Target="slide8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gif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Relationship Id="rId5" Type="http://schemas.openxmlformats.org/officeDocument/2006/relationships/slide" Target="slide8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5" Type="http://schemas.openxmlformats.org/officeDocument/2006/relationships/image" Target="../media/image52.gif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4.xml"/><Relationship Id="rId5" Type="http://schemas.openxmlformats.org/officeDocument/2006/relationships/slide" Target="slide8.xml"/><Relationship Id="rId4" Type="http://schemas.openxmlformats.org/officeDocument/2006/relationships/image" Target="../media/image7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5" Type="http://schemas.openxmlformats.org/officeDocument/2006/relationships/image" Target="../media/image52.gif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4.jpe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Relationship Id="rId14" Type="http://schemas.openxmlformats.org/officeDocument/2006/relationships/image" Target="../media/image9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12" Type="http://schemas.openxmlformats.org/officeDocument/2006/relationships/slide" Target="slide17.xml"/><Relationship Id="rId2" Type="http://schemas.openxmlformats.org/officeDocument/2006/relationships/image" Target="../media/image28.jpeg"/><Relationship Id="rId16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8.xml"/><Relationship Id="rId5" Type="http://schemas.openxmlformats.org/officeDocument/2006/relationships/slide" Target="slide11.xml"/><Relationship Id="rId15" Type="http://schemas.openxmlformats.org/officeDocument/2006/relationships/slide" Target="slide21.xml"/><Relationship Id="rId10" Type="http://schemas.openxmlformats.org/officeDocument/2006/relationships/slide" Target="slide16.xml"/><Relationship Id="rId4" Type="http://schemas.openxmlformats.org/officeDocument/2006/relationships/slide" Target="slide10.xml"/><Relationship Id="rId9" Type="http://schemas.openxmlformats.org/officeDocument/2006/relationships/slide" Target="slide15.xml"/><Relationship Id="rId1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3238"/>
            <a:ext cx="7772400" cy="1655762"/>
          </a:xfrm>
        </p:spPr>
        <p:txBody>
          <a:bodyPr/>
          <a:lstStyle/>
          <a:p>
            <a:r>
              <a:rPr lang="ru-RU"/>
              <a:t>Промышленность нашего края и её продукция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26113" y="5734050"/>
            <a:ext cx="3417887" cy="9604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>
                <a:cs typeface="Times New Roman" pitchFamily="18" charset="0"/>
              </a:rPr>
              <a:t>©</a:t>
            </a:r>
            <a:r>
              <a:rPr lang="ru-RU" sz="1800">
                <a:cs typeface="Times New Roman" pitchFamily="18" charset="0"/>
              </a:rPr>
              <a:t> </a:t>
            </a:r>
            <a:r>
              <a:rPr lang="ru-RU" sz="1800"/>
              <a:t>Горшкалева Т.Л.</a:t>
            </a:r>
          </a:p>
          <a:p>
            <a:pPr>
              <a:lnSpc>
                <a:spcPct val="80000"/>
              </a:lnSpc>
            </a:pPr>
            <a:r>
              <a:rPr lang="ru-RU" sz="1800"/>
              <a:t>учитель экономики и географии</a:t>
            </a:r>
          </a:p>
          <a:p>
            <a:pPr>
              <a:lnSpc>
                <a:spcPct val="80000"/>
              </a:lnSpc>
            </a:pPr>
            <a:r>
              <a:rPr lang="ru-RU" sz="1800"/>
              <a:t>МОУ Болтинской СОШ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47813" y="0"/>
            <a:ext cx="7772400" cy="1143000"/>
          </a:xfrm>
        </p:spPr>
        <p:txBody>
          <a:bodyPr/>
          <a:lstStyle/>
          <a:p>
            <a:r>
              <a:rPr lang="ru-RU" sz="3200" b="1">
                <a:solidFill>
                  <a:schemeClr val="folHlink"/>
                </a:solidFill>
              </a:rPr>
              <a:t>Машиностроительные предприятия</a:t>
            </a:r>
            <a:r>
              <a:rPr lang="ru-RU" sz="3200" b="1"/>
              <a:t/>
            </a:r>
            <a:br>
              <a:rPr lang="ru-RU" sz="3200" b="1"/>
            </a:br>
            <a:endParaRPr lang="ru-RU" sz="3200" b="1"/>
          </a:p>
        </p:txBody>
      </p:sp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1042988" y="765175"/>
            <a:ext cx="3600450" cy="7874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kumimoji="0" lang="ru-RU" sz="3200" b="1">
                <a:solidFill>
                  <a:srgbClr val="003366"/>
                </a:solidFill>
              </a:rPr>
              <a:t>«Полиграфмаш»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kumimoji="0" lang="ru-RU" sz="2000" b="1">
                <a:solidFill>
                  <a:srgbClr val="003366"/>
                </a:solidFill>
              </a:rPr>
              <a:t>(ООО Литэкс)</a:t>
            </a:r>
          </a:p>
        </p:txBody>
      </p:sp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539750" y="1628775"/>
            <a:ext cx="47545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rgbClr val="003366"/>
                </a:solidFill>
              </a:rPr>
              <a:t>Это ведущее предприятие России по изготовлению печатного оборудования для газетного, книжно-журнального и книжного производства. Предприятие является родоначальником отечественного полиграфического машиностроения. </a:t>
            </a:r>
          </a:p>
        </p:txBody>
      </p:sp>
      <p:pic>
        <p:nvPicPr>
          <p:cNvPr id="326669" name="Picture 13" descr="предприятия 005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>
            <a:lum contrast="24000"/>
          </a:blip>
          <a:srcRect/>
          <a:stretch>
            <a:fillRect/>
          </a:stretch>
        </p:blipFill>
        <p:spPr>
          <a:xfrm>
            <a:off x="5294313" y="693738"/>
            <a:ext cx="3292475" cy="4535487"/>
          </a:xfrm>
          <a:noFill/>
          <a:ln>
            <a:solidFill>
              <a:srgbClr val="003366"/>
            </a:solidFill>
          </a:ln>
        </p:spPr>
      </p:pic>
      <p:pic>
        <p:nvPicPr>
          <p:cNvPr id="326677" name="Picture 21" descr="about-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2413" y="3933825"/>
            <a:ext cx="2590800" cy="1644650"/>
          </a:xfrm>
          <a:prstGeom prst="rect">
            <a:avLst/>
          </a:prstGeom>
          <a:noFill/>
        </p:spPr>
      </p:pic>
      <p:pic>
        <p:nvPicPr>
          <p:cNvPr id="326678" name="Picture 22" descr="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2413" y="188913"/>
            <a:ext cx="825500" cy="755650"/>
          </a:xfrm>
          <a:prstGeom prst="rect">
            <a:avLst/>
          </a:prstGeom>
          <a:noFill/>
        </p:spPr>
      </p:pic>
      <p:pic>
        <p:nvPicPr>
          <p:cNvPr id="326679" name="Picture 23" descr="about-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9263" y="3789363"/>
            <a:ext cx="3598862" cy="270668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326680" name="Rectangle 24"/>
          <p:cNvSpPr>
            <a:spLocks noChangeArrowheads="1"/>
          </p:cNvSpPr>
          <p:nvPr/>
        </p:nvSpPr>
        <p:spPr bwMode="auto">
          <a:xfrm>
            <a:off x="684213" y="5589588"/>
            <a:ext cx="17732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kumimoji="0" lang="ru-RU" sz="1200">
                <a:solidFill>
                  <a:srgbClr val="003366"/>
                </a:solidFill>
              </a:rPr>
              <a:t>первая отечественная</a:t>
            </a:r>
          </a:p>
          <a:p>
            <a:pPr algn="l"/>
            <a:r>
              <a:rPr kumimoji="0" lang="ru-RU" sz="1200">
                <a:solidFill>
                  <a:srgbClr val="003366"/>
                </a:solidFill>
              </a:rPr>
              <a:t> печатная машина </a:t>
            </a:r>
          </a:p>
          <a:p>
            <a:pPr algn="l"/>
            <a:r>
              <a:rPr kumimoji="0" lang="ru-RU" sz="1200">
                <a:solidFill>
                  <a:srgbClr val="003366"/>
                </a:solidFill>
              </a:rPr>
              <a:t>«Пионер» - 1931год. </a:t>
            </a:r>
          </a:p>
        </p:txBody>
      </p:sp>
      <p:pic>
        <p:nvPicPr>
          <p:cNvPr id="326681" name="Picture 25" descr="j028324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7667625" y="5661025"/>
            <a:ext cx="1150938" cy="1019175"/>
          </a:xfrm>
          <a:prstGeom prst="rect">
            <a:avLst/>
          </a:prstGeom>
          <a:noFill/>
        </p:spPr>
      </p:pic>
      <p:sp>
        <p:nvSpPr>
          <p:cNvPr id="326682" name="AutoShape 26">
            <a:hlinkClick r:id="" action="ppaction://noaction" highlightClick="1"/>
            <a:hlinkHover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6597650"/>
            <a:ext cx="32385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09763" y="0"/>
            <a:ext cx="7772400" cy="1143000"/>
          </a:xfrm>
        </p:spPr>
        <p:txBody>
          <a:bodyPr/>
          <a:lstStyle/>
          <a:p>
            <a:r>
              <a:rPr lang="ru-RU" sz="3200" b="1">
                <a:solidFill>
                  <a:schemeClr val="folHlink"/>
                </a:solidFill>
              </a:rPr>
              <a:t>Приборостроительные предприятия </a:t>
            </a:r>
            <a:r>
              <a:rPr lang="ru-RU" sz="3200" b="1"/>
              <a:t/>
            </a:r>
            <a:br>
              <a:rPr lang="ru-RU" sz="3200" b="1"/>
            </a:br>
            <a:endParaRPr lang="ru-RU" sz="3200" b="1"/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1042988" y="765175"/>
            <a:ext cx="7850187" cy="4826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kumimoji="0" lang="ru-RU" sz="3200" b="1">
                <a:solidFill>
                  <a:srgbClr val="003366"/>
                </a:solidFill>
              </a:rPr>
              <a:t>Рыбинский завод приборостроения</a:t>
            </a:r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4392613" y="4652963"/>
            <a:ext cx="4751387" cy="201453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i="1">
                <a:solidFill>
                  <a:srgbClr val="003366"/>
                </a:solidFill>
              </a:rPr>
              <a:t>В настоящее время предприятие специализируется на производстве разнообразных изделий более 300 наименований. Их диапазон велик - от сложнейших диагностических систем и радиоэлектронной аппаратуры для авиации до бытовой электроники.</a:t>
            </a:r>
          </a:p>
        </p:txBody>
      </p:sp>
      <p:pic>
        <p:nvPicPr>
          <p:cNvPr id="328715" name="Picture 11" descr="5(1)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341438"/>
            <a:ext cx="1143000" cy="1371600"/>
          </a:xfrm>
          <a:noFill/>
          <a:ln>
            <a:solidFill>
              <a:srgbClr val="003366"/>
            </a:solidFill>
          </a:ln>
        </p:spPr>
      </p:pic>
      <p:pic>
        <p:nvPicPr>
          <p:cNvPr id="328716" name="Picture 12" descr="6(1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068638"/>
            <a:ext cx="1428750" cy="109537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28717" name="Picture 13" descr="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4724400"/>
            <a:ext cx="1143000" cy="15240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28718" name="Picture 14" descr="12(1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750" y="3068638"/>
            <a:ext cx="1050925" cy="10795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28719" name="Picture 15" descr="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24750" y="1484313"/>
            <a:ext cx="1047750" cy="94297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28720" name="Picture 16" descr="6"/>
          <p:cNvPicPr>
            <a:picLocks noChangeAspect="1" noChangeArrowheads="1"/>
          </p:cNvPicPr>
          <p:nvPr/>
        </p:nvPicPr>
        <p:blipFill>
          <a:blip r:embed="rId7" cstate="email"/>
          <a:srcRect r="71625"/>
          <a:stretch>
            <a:fillRect/>
          </a:stretch>
        </p:blipFill>
        <p:spPr bwMode="auto">
          <a:xfrm>
            <a:off x="179388" y="188913"/>
            <a:ext cx="936625" cy="642937"/>
          </a:xfrm>
          <a:prstGeom prst="rect">
            <a:avLst/>
          </a:prstGeom>
          <a:noFill/>
        </p:spPr>
      </p:pic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1693863" y="1700213"/>
            <a:ext cx="22304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</a:rPr>
              <a:t>Счетчики электрической энергии</a:t>
            </a: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1909763" y="3141663"/>
            <a:ext cx="2230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</a:rPr>
              <a:t>Охранная сигнализация</a:t>
            </a: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1909763" y="4941888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</a:rPr>
              <a:t>Ветроэлектрические установки</a:t>
            </a:r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5148263" y="1557338"/>
            <a:ext cx="2232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</a:rPr>
              <a:t>Приборы для пищевой промышленности</a:t>
            </a:r>
          </a:p>
        </p:txBody>
      </p:sp>
      <p:sp>
        <p:nvSpPr>
          <p:cNvPr id="328727" name="Text Box 23"/>
          <p:cNvSpPr txBox="1">
            <a:spLocks noChangeArrowheads="1"/>
          </p:cNvSpPr>
          <p:nvPr/>
        </p:nvSpPr>
        <p:spPr bwMode="auto">
          <a:xfrm>
            <a:off x="5003800" y="3357563"/>
            <a:ext cx="2233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</a:rPr>
              <a:t>Установки для очистки воды</a:t>
            </a:r>
          </a:p>
        </p:txBody>
      </p:sp>
      <p:pic>
        <p:nvPicPr>
          <p:cNvPr id="328729" name="Picture 25" descr="j0283241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2692444">
            <a:off x="2916238" y="5805488"/>
            <a:ext cx="858837" cy="717550"/>
          </a:xfrm>
          <a:prstGeom prst="rect">
            <a:avLst/>
          </a:prstGeom>
          <a:noFill/>
        </p:spPr>
      </p:pic>
      <p:sp>
        <p:nvSpPr>
          <p:cNvPr id="328730" name="AutoShape 26">
            <a:hlinkClick r:id="" action="ppaction://noaction" highlightClick="1"/>
            <a:hlinkHover r:id="rId9" action="ppaction://hlinksldjump"/>
          </p:cNvPr>
          <p:cNvSpPr>
            <a:spLocks noChangeArrowheads="1"/>
          </p:cNvSpPr>
          <p:nvPr/>
        </p:nvSpPr>
        <p:spPr bwMode="auto">
          <a:xfrm>
            <a:off x="0" y="6597650"/>
            <a:ext cx="32385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09763" y="0"/>
            <a:ext cx="7772400" cy="1143000"/>
          </a:xfrm>
        </p:spPr>
        <p:txBody>
          <a:bodyPr/>
          <a:lstStyle/>
          <a:p>
            <a:r>
              <a:rPr lang="ru-RU" sz="3200" b="1">
                <a:solidFill>
                  <a:schemeClr val="folHlink"/>
                </a:solidFill>
              </a:rPr>
              <a:t>Приборостроительные предприятия </a:t>
            </a:r>
            <a:r>
              <a:rPr lang="ru-RU" sz="3200" b="1"/>
              <a:t/>
            </a:r>
            <a:br>
              <a:rPr lang="ru-RU" sz="3200" b="1"/>
            </a:br>
            <a:endParaRPr lang="ru-RU" sz="3200" b="1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3779838" y="908050"/>
            <a:ext cx="4895850" cy="4826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kumimoji="0" lang="ru-RU" sz="3200">
                <a:solidFill>
                  <a:srgbClr val="003366"/>
                </a:solidFill>
              </a:rPr>
              <a:t>ОАО «Рыбинсккабель</a:t>
            </a: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3995738" y="2276475"/>
            <a:ext cx="475297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rgbClr val="003366"/>
                </a:solidFill>
              </a:rPr>
              <a:t>«Рыбинский кабельный завод» выпускает 13 000 маркоразмеров кабеля и провода. </a:t>
            </a:r>
            <a:br>
              <a:rPr lang="ru-RU">
                <a:solidFill>
                  <a:srgbClr val="003366"/>
                </a:solidFill>
              </a:rPr>
            </a:br>
            <a:r>
              <a:rPr lang="ru-RU">
                <a:solidFill>
                  <a:srgbClr val="003366"/>
                </a:solidFill>
              </a:rPr>
              <a:t>Кабельно-проводниковая продукция, выпускаемая заводом, это кабели силовые, кабели контрольные,  кабели управления, кабели судовые, кабели монтажные, провода установочные, провода термостойкие, автопровода, провода обмоточные, эмалированные провода.</a:t>
            </a:r>
            <a:br>
              <a:rPr lang="ru-RU">
                <a:solidFill>
                  <a:srgbClr val="003366"/>
                </a:solidFill>
              </a:rPr>
            </a:br>
            <a:endParaRPr lang="ru-RU">
              <a:solidFill>
                <a:srgbClr val="003366"/>
              </a:solidFill>
            </a:endParaRPr>
          </a:p>
        </p:txBody>
      </p:sp>
      <p:pic>
        <p:nvPicPr>
          <p:cNvPr id="329745" name="Picture 17" descr="headlogo"/>
          <p:cNvPicPr>
            <a:picLocks noChangeAspect="1" noChangeArrowheads="1"/>
          </p:cNvPicPr>
          <p:nvPr/>
        </p:nvPicPr>
        <p:blipFill>
          <a:blip r:embed="rId2" cstate="email"/>
          <a:srcRect l="8308" b="-9337"/>
          <a:stretch>
            <a:fillRect/>
          </a:stretch>
        </p:blipFill>
        <p:spPr bwMode="auto">
          <a:xfrm>
            <a:off x="179388" y="188913"/>
            <a:ext cx="1979612" cy="576262"/>
          </a:xfrm>
          <a:prstGeom prst="rect">
            <a:avLst/>
          </a:prstGeom>
          <a:noFill/>
        </p:spPr>
      </p:pic>
      <p:pic>
        <p:nvPicPr>
          <p:cNvPr id="329746" name="Picture 18" descr="предприятия 014"/>
          <p:cNvPicPr>
            <a:picLocks noChangeAspect="1" noChangeArrowheads="1"/>
          </p:cNvPicPr>
          <p:nvPr/>
        </p:nvPicPr>
        <p:blipFill>
          <a:blip r:embed="rId3" cstate="email">
            <a:lum bright="-12000" contrast="36000"/>
          </a:blip>
          <a:srcRect/>
          <a:stretch>
            <a:fillRect/>
          </a:stretch>
        </p:blipFill>
        <p:spPr bwMode="auto">
          <a:xfrm>
            <a:off x="611188" y="1268413"/>
            <a:ext cx="2865437" cy="518477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29747" name="Picture 19" descr="кабел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5013325"/>
            <a:ext cx="2376488" cy="1760538"/>
          </a:xfrm>
          <a:prstGeom prst="rect">
            <a:avLst/>
          </a:prstGeom>
          <a:noFill/>
        </p:spPr>
      </p:pic>
      <p:pic>
        <p:nvPicPr>
          <p:cNvPr id="329748" name="Picture 20" descr="j028324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4300" y="5300663"/>
            <a:ext cx="1219200" cy="1019175"/>
          </a:xfrm>
          <a:prstGeom prst="rect">
            <a:avLst/>
          </a:prstGeom>
          <a:noFill/>
        </p:spPr>
      </p:pic>
      <p:sp>
        <p:nvSpPr>
          <p:cNvPr id="329749" name="AutoShape 21">
            <a:hlinkClick r:id="" action="ppaction://noaction" highlightClick="1"/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6597650"/>
            <a:ext cx="32385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09763" y="0"/>
            <a:ext cx="7772400" cy="1143000"/>
          </a:xfrm>
        </p:spPr>
        <p:txBody>
          <a:bodyPr/>
          <a:lstStyle/>
          <a:p>
            <a:r>
              <a:rPr lang="ru-RU" sz="3200" b="1">
                <a:solidFill>
                  <a:schemeClr val="folHlink"/>
                </a:solidFill>
              </a:rPr>
              <a:t>Судостроительные предприятия </a:t>
            </a:r>
            <a:r>
              <a:rPr lang="ru-RU" sz="3200" b="1"/>
              <a:t/>
            </a:r>
            <a:br>
              <a:rPr lang="ru-RU" sz="3200" b="1"/>
            </a:br>
            <a:endParaRPr lang="ru-RU" sz="3200" b="1"/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252413" y="692150"/>
            <a:ext cx="8496300" cy="87312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kumimoji="0" lang="ru-RU" sz="3200">
                <a:solidFill>
                  <a:srgbClr val="003366"/>
                </a:solidFill>
              </a:rPr>
              <a:t>ЗАО «Рыбинский судостроительный завод» </a:t>
            </a:r>
            <a:r>
              <a:rPr kumimoji="0" lang="ru-RU" sz="2000">
                <a:solidFill>
                  <a:srgbClr val="003366"/>
                </a:solidFill>
              </a:rPr>
              <a:t>(п. Судоверфь)</a:t>
            </a: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250825" y="4652963"/>
            <a:ext cx="3743325" cy="201453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solidFill>
                  <a:srgbClr val="003366"/>
                </a:solidFill>
              </a:rPr>
              <a:t> </a:t>
            </a:r>
            <a:r>
              <a:rPr lang="en-US">
                <a:solidFill>
                  <a:srgbClr val="003366"/>
                </a:solidFill>
              </a:rPr>
              <a:t>	</a:t>
            </a:r>
            <a:r>
              <a:rPr lang="ru-RU">
                <a:solidFill>
                  <a:srgbClr val="003366"/>
                </a:solidFill>
              </a:rPr>
              <a:t>На Рыбинском судостроительном заводе создают и ремонтируют суда различного назначения. Сегодня катера и суда этого завода можно встретить  в любой точке России, Европы и Африки.</a:t>
            </a:r>
          </a:p>
        </p:txBody>
      </p:sp>
      <p:pic>
        <p:nvPicPr>
          <p:cNvPr id="330763" name="Picture 11" descr="j028324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732997" flipH="1">
            <a:off x="7667625" y="765175"/>
            <a:ext cx="831850" cy="1019175"/>
          </a:xfrm>
          <a:prstGeom prst="rect">
            <a:avLst/>
          </a:prstGeom>
          <a:noFill/>
        </p:spPr>
      </p:pic>
      <p:pic>
        <p:nvPicPr>
          <p:cNvPr id="330764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1700213"/>
            <a:ext cx="3382962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0765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4149725"/>
            <a:ext cx="33845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0766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1700213"/>
            <a:ext cx="3095625" cy="23431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330767" name="AutoShape 15">
            <a:hlinkClick r:id="" action="ppaction://noaction" highlightClick="1"/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6597650"/>
            <a:ext cx="32385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47813" y="260350"/>
            <a:ext cx="7772400" cy="1143000"/>
          </a:xfrm>
        </p:spPr>
        <p:txBody>
          <a:bodyPr/>
          <a:lstStyle/>
          <a:p>
            <a:r>
              <a:rPr lang="ru-RU" sz="3200" b="1">
                <a:solidFill>
                  <a:schemeClr val="folHlink"/>
                </a:solidFill>
              </a:rPr>
              <a:t>Предприятия легкой промышленности</a:t>
            </a:r>
            <a:r>
              <a:rPr lang="ru-RU" sz="7200" b="1">
                <a:solidFill>
                  <a:schemeClr val="folHlink"/>
                </a:solidFill>
              </a:rPr>
              <a:t/>
            </a:r>
            <a:br>
              <a:rPr lang="ru-RU" sz="7200" b="1">
                <a:solidFill>
                  <a:schemeClr val="folHlink"/>
                </a:solidFill>
              </a:rPr>
            </a:br>
            <a:endParaRPr lang="ru-RU" sz="7200" b="1">
              <a:solidFill>
                <a:schemeClr val="folHlink"/>
              </a:solidFill>
            </a:endParaRPr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395288" y="692150"/>
            <a:ext cx="8496300" cy="4826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kumimoji="0" lang="ru-RU" sz="3200">
                <a:solidFill>
                  <a:srgbClr val="003366"/>
                </a:solidFill>
              </a:rPr>
              <a:t>ЗАО «Первомайский фарфор»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5734050"/>
            <a:ext cx="9144000" cy="915988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solidFill>
                  <a:srgbClr val="003366"/>
                </a:solidFill>
              </a:rPr>
              <a:t> </a:t>
            </a:r>
            <a:r>
              <a:rPr lang="ru-RU" b="1">
                <a:solidFill>
                  <a:srgbClr val="003366"/>
                </a:solidFill>
              </a:rPr>
              <a:t>Фарфоровый завод в поселке Песочное – предприятие со столетней историей. Предприятие выпускает фаянсовую и фарфоровую продукцию. Сейчас на заводе выпускают более 300 разной продукции.</a:t>
            </a:r>
          </a:p>
        </p:txBody>
      </p:sp>
      <p:pic>
        <p:nvPicPr>
          <p:cNvPr id="332808" name="Picture 8" descr="предприятия 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341438"/>
            <a:ext cx="4010025" cy="424973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32809" name="Picture 9" descr="предприятия 0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557338"/>
            <a:ext cx="3746500" cy="367347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32810" name="Picture 10" descr="j028324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81711">
            <a:off x="3995738" y="1341438"/>
            <a:ext cx="1219200" cy="1019175"/>
          </a:xfrm>
          <a:prstGeom prst="rect">
            <a:avLst/>
          </a:prstGeom>
          <a:noFill/>
        </p:spPr>
      </p:pic>
      <p:sp>
        <p:nvSpPr>
          <p:cNvPr id="332811" name="AutoShape 11">
            <a:hlinkClick r:id="" action="ppaction://noaction" highlightClick="1"/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6597650"/>
            <a:ext cx="32385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r"/>
            <a:r>
              <a:rPr lang="ru-RU" sz="3200" b="1">
                <a:solidFill>
                  <a:schemeClr val="folHlink"/>
                </a:solidFill>
              </a:rPr>
              <a:t>Предприятия бумажной и деревообрабатывающей промышленности</a:t>
            </a:r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1619250" y="1341438"/>
            <a:ext cx="5400675" cy="4826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kumimoji="0" lang="ru-RU" sz="3200">
                <a:solidFill>
                  <a:srgbClr val="003366"/>
                </a:solidFill>
              </a:rPr>
              <a:t>ОАО «Техническая бумага</a:t>
            </a: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solidFill>
                  <a:srgbClr val="003366"/>
                </a:solidFill>
              </a:rPr>
              <a:t> </a:t>
            </a:r>
            <a:r>
              <a:rPr lang="ru-RU" b="1">
                <a:solidFill>
                  <a:srgbClr val="003366"/>
                </a:solidFill>
              </a:rPr>
              <a:t>В 1911 году в шести км от Рыбинска была построена бумажная фабрика. ОАО «Техническая бумага» успешно выпускает важную бумагу для кабельной промышленности. Бумага производиться из вторичного сырья. (макулатуры)</a:t>
            </a:r>
          </a:p>
        </p:txBody>
      </p:sp>
      <p:pic>
        <p:nvPicPr>
          <p:cNvPr id="333831" name="Picture 7" descr="предприятия 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41563" y="1916113"/>
            <a:ext cx="4032250" cy="151288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33832" name="Picture 8" descr="предприятия 0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708275"/>
            <a:ext cx="2447925" cy="151765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33833" name="Picture 9" descr="предприятия 0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2852738"/>
            <a:ext cx="2447925" cy="144462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33834" name="Picture 10" descr="предприятия 00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113" y="3644900"/>
            <a:ext cx="2808287" cy="208915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33835" name="Picture 11" descr="j028324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219200" cy="1019175"/>
          </a:xfrm>
          <a:prstGeom prst="rect">
            <a:avLst/>
          </a:prstGeom>
          <a:noFill/>
        </p:spPr>
      </p:pic>
      <p:sp>
        <p:nvSpPr>
          <p:cNvPr id="333836" name="AutoShape 12">
            <a:hlinkClick r:id="" action="ppaction://noaction" highlightClick="1"/>
            <a:hlinkHover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5373688"/>
            <a:ext cx="32385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algn="r"/>
            <a:r>
              <a:rPr lang="ru-RU" sz="3200" b="1">
                <a:solidFill>
                  <a:schemeClr val="folHlink"/>
                </a:solidFill>
              </a:rPr>
              <a:t>Предприятия пищевой и перерабатывающей промышленности</a:t>
            </a:r>
            <a:br>
              <a:rPr lang="ru-RU" sz="3200" b="1">
                <a:solidFill>
                  <a:schemeClr val="folHlink"/>
                </a:solidFill>
              </a:rPr>
            </a:br>
            <a:endParaRPr lang="ru-RU" sz="3200" b="1">
              <a:solidFill>
                <a:schemeClr val="folHlink"/>
              </a:solidFill>
            </a:endParaRPr>
          </a:p>
        </p:txBody>
      </p:sp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1042988" y="1052513"/>
            <a:ext cx="6624637" cy="4826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kumimoji="0" lang="ru-RU" sz="3200">
                <a:solidFill>
                  <a:srgbClr val="003366"/>
                </a:solidFill>
              </a:rPr>
              <a:t>ОАО «Рыбинский мясокомбинат»</a:t>
            </a:r>
          </a:p>
        </p:txBody>
      </p:sp>
      <p:pic>
        <p:nvPicPr>
          <p:cNvPr id="334857" name="Picture 9" descr="DSCN18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1557338"/>
            <a:ext cx="4337050" cy="32512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34858" name="Picture 10" descr="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620713"/>
            <a:ext cx="857250" cy="936625"/>
          </a:xfrm>
          <a:prstGeom prst="rect">
            <a:avLst/>
          </a:prstGeom>
          <a:noFill/>
        </p:spPr>
      </p:pic>
      <p:pic>
        <p:nvPicPr>
          <p:cNvPr id="334859" name="Picture 11" descr="j028324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381478">
            <a:off x="1979613" y="1412875"/>
            <a:ext cx="714375" cy="596900"/>
          </a:xfrm>
          <a:prstGeom prst="rect">
            <a:avLst/>
          </a:prstGeom>
          <a:noFill/>
        </p:spPr>
      </p:pic>
      <p:sp>
        <p:nvSpPr>
          <p:cNvPr id="334860" name="Rectangle 12"/>
          <p:cNvSpPr>
            <a:spLocks noChangeArrowheads="1"/>
          </p:cNvSpPr>
          <p:nvPr/>
        </p:nvSpPr>
        <p:spPr bwMode="auto">
          <a:xfrm>
            <a:off x="0" y="5127625"/>
            <a:ext cx="9144000" cy="1465263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003366"/>
                </a:solidFill>
              </a:rPr>
              <a:t>Предприятие расположено в юго-западной части города Рыбинска</a:t>
            </a:r>
            <a:r>
              <a:rPr lang="en-US" b="1">
                <a:solidFill>
                  <a:srgbClr val="003366"/>
                </a:solidFill>
              </a:rPr>
              <a:t>/ </a:t>
            </a:r>
            <a:r>
              <a:rPr lang="ru-RU" b="1">
                <a:solidFill>
                  <a:srgbClr val="003366"/>
                </a:solidFill>
              </a:rPr>
              <a:t>Производственные площади имеют мощность 8 т. колбас в смену и 4 т. полуфабрикатов.</a:t>
            </a:r>
            <a:r>
              <a:rPr lang="en-US" b="1">
                <a:solidFill>
                  <a:srgbClr val="003366"/>
                </a:solidFill>
              </a:rPr>
              <a:t> </a:t>
            </a:r>
            <a:r>
              <a:rPr lang="ru-RU" b="1">
                <a:solidFill>
                  <a:srgbClr val="003366"/>
                </a:solidFill>
              </a:rPr>
              <a:t>Предприятие в настоящее время работает на сырье местных сельхозпроизводителей. На комбинате работают профессионалы со стажем</a:t>
            </a:r>
            <a:r>
              <a:rPr lang="en-US" b="1">
                <a:solidFill>
                  <a:srgbClr val="003366"/>
                </a:solidFill>
              </a:rPr>
              <a:t>  </a:t>
            </a:r>
            <a:r>
              <a:rPr lang="ru-RU" b="1">
                <a:solidFill>
                  <a:srgbClr val="003366"/>
                </a:solidFill>
              </a:rPr>
              <a:t>10-15 лет.</a:t>
            </a:r>
          </a:p>
        </p:txBody>
      </p:sp>
      <p:sp>
        <p:nvSpPr>
          <p:cNvPr id="334861" name="AutoShape 13">
            <a:hlinkClick r:id="" action="ppaction://noaction" highlightClick="1"/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6597650"/>
            <a:ext cx="32385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algn="r"/>
            <a:r>
              <a:rPr lang="ru-RU" sz="3200" b="1">
                <a:solidFill>
                  <a:schemeClr val="folHlink"/>
                </a:solidFill>
              </a:rPr>
              <a:t>Предприятия пищевой и перерабатывающей промышленности</a:t>
            </a:r>
            <a:br>
              <a:rPr lang="ru-RU" sz="3200" b="1">
                <a:solidFill>
                  <a:schemeClr val="folHlink"/>
                </a:solidFill>
              </a:rPr>
            </a:br>
            <a:endParaRPr lang="ru-RU" sz="3200" b="1">
              <a:solidFill>
                <a:schemeClr val="folHlink"/>
              </a:solidFill>
            </a:endParaRPr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647700" y="908050"/>
            <a:ext cx="7812088" cy="4826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kumimoji="0" lang="ru-RU" sz="3200">
                <a:solidFill>
                  <a:srgbClr val="003366"/>
                </a:solidFill>
              </a:rPr>
              <a:t>ОАО «Ярославский бройлер» </a:t>
            </a:r>
            <a:r>
              <a:rPr kumimoji="0" lang="ru-RU">
                <a:solidFill>
                  <a:srgbClr val="003366"/>
                </a:solidFill>
              </a:rPr>
              <a:t>(п.Октябрьский)</a:t>
            </a: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3636963" y="2492375"/>
            <a:ext cx="2301875" cy="338772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3366"/>
                </a:solidFill>
              </a:rPr>
              <a:t>Крупнейший производитель цыплят в Ярославской области. Ассортимент продукции большой:</a:t>
            </a:r>
            <a:endParaRPr lang="en-US" b="1">
              <a:solidFill>
                <a:srgbClr val="003366"/>
              </a:solidFill>
            </a:endParaRPr>
          </a:p>
          <a:p>
            <a:r>
              <a:rPr lang="ru-RU" b="1">
                <a:solidFill>
                  <a:srgbClr val="003366"/>
                </a:solidFill>
              </a:rPr>
              <a:t> </a:t>
            </a:r>
            <a:r>
              <a:rPr lang="ru-RU" b="1" i="1">
                <a:solidFill>
                  <a:srgbClr val="003366"/>
                </a:solidFill>
              </a:rPr>
              <a:t>мясо птицы, колбасные и деликатесные изделия </a:t>
            </a:r>
          </a:p>
        </p:txBody>
      </p:sp>
      <p:pic>
        <p:nvPicPr>
          <p:cNvPr id="335879" name="Picture 7" descr="предприятия 01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395288" y="1557338"/>
            <a:ext cx="3097212" cy="21336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35880" name="Picture 8" descr="предприятия 011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395288" y="3933825"/>
            <a:ext cx="3097212" cy="25273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35881" name="Picture 9" descr="предприятия 0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1628775"/>
            <a:ext cx="2886075" cy="489585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35882" name="Picture 10" descr="j028324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738" y="1412875"/>
            <a:ext cx="1219200" cy="1019175"/>
          </a:xfrm>
          <a:prstGeom prst="rect">
            <a:avLst/>
          </a:prstGeom>
          <a:noFill/>
        </p:spPr>
      </p:pic>
      <p:sp>
        <p:nvSpPr>
          <p:cNvPr id="335883" name="AutoShape 11">
            <a:hlinkClick r:id="" action="ppaction://noaction" highlightClick="1"/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6597650"/>
            <a:ext cx="32385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algn="r"/>
            <a:r>
              <a:rPr lang="ru-RU" sz="3200" b="1">
                <a:solidFill>
                  <a:schemeClr val="folHlink"/>
                </a:solidFill>
              </a:rPr>
              <a:t>Предприятия пищевой и перерабатывающей промышленности</a:t>
            </a:r>
            <a:br>
              <a:rPr lang="ru-RU" sz="3200" b="1">
                <a:solidFill>
                  <a:schemeClr val="folHlink"/>
                </a:solidFill>
              </a:rPr>
            </a:br>
            <a:endParaRPr lang="ru-RU" sz="3200" b="1">
              <a:solidFill>
                <a:schemeClr val="folHlink"/>
              </a:solidFill>
            </a:endParaRPr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611188" y="908050"/>
            <a:ext cx="8064500" cy="4826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kumimoji="0" lang="ru-RU" sz="3200">
                <a:solidFill>
                  <a:srgbClr val="003366"/>
                </a:solidFill>
              </a:rPr>
              <a:t> ОАО «Волжанин» </a:t>
            </a:r>
            <a:r>
              <a:rPr kumimoji="0" lang="ru-RU">
                <a:solidFill>
                  <a:srgbClr val="003366"/>
                </a:solidFill>
              </a:rPr>
              <a:t>(п.Ермаково)</a:t>
            </a:r>
          </a:p>
        </p:txBody>
      </p:sp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3995738" y="4581525"/>
            <a:ext cx="4824412" cy="2014538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rgbClr val="003366"/>
                </a:solidFill>
              </a:rPr>
              <a:t>ОАО «Волжанин» уже 30 лет занимается производством и реализацией куриных яиц.</a:t>
            </a:r>
          </a:p>
          <a:p>
            <a:pPr algn="just"/>
            <a:r>
              <a:rPr lang="ru-RU" b="1">
                <a:solidFill>
                  <a:srgbClr val="003366"/>
                </a:solidFill>
              </a:rPr>
              <a:t>Выпускаемая продукция: </a:t>
            </a:r>
            <a:r>
              <a:rPr lang="ru-RU" b="1" i="1">
                <a:solidFill>
                  <a:srgbClr val="003366"/>
                </a:solidFill>
              </a:rPr>
              <a:t>яйцо, полуфабрикаты натуральные, полуфабрикаты рубленные, мясная куриная, тушки кур.</a:t>
            </a:r>
          </a:p>
        </p:txBody>
      </p:sp>
      <p:pic>
        <p:nvPicPr>
          <p:cNvPr id="336904" name="Picture 8" descr="предприятия 010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252413" y="1628775"/>
            <a:ext cx="3454400" cy="446405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36905" name="Picture 9" descr="предприятия 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1628775"/>
            <a:ext cx="3744912" cy="273685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36906" name="Picture 10" descr="j028324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307222" flipH="1">
            <a:off x="8243888" y="5949950"/>
            <a:ext cx="688975" cy="688975"/>
          </a:xfrm>
          <a:prstGeom prst="rect">
            <a:avLst/>
          </a:prstGeom>
          <a:noFill/>
        </p:spPr>
      </p:pic>
      <p:sp>
        <p:nvSpPr>
          <p:cNvPr id="336907" name="AutoShape 11">
            <a:hlinkClick r:id="" action="ppaction://noaction" highlightClick="1"/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6597650"/>
            <a:ext cx="32385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algn="r"/>
            <a:r>
              <a:rPr lang="ru-RU" sz="3200" b="1">
                <a:solidFill>
                  <a:schemeClr val="folHlink"/>
                </a:solidFill>
              </a:rPr>
              <a:t>Предприятия пищевой и перерабатывающей промышленности</a:t>
            </a:r>
            <a:br>
              <a:rPr lang="ru-RU" sz="3200" b="1">
                <a:solidFill>
                  <a:schemeClr val="folHlink"/>
                </a:solidFill>
              </a:rPr>
            </a:br>
            <a:endParaRPr lang="ru-RU" sz="3200" b="1">
              <a:solidFill>
                <a:schemeClr val="folHlink"/>
              </a:solidFill>
            </a:endParaRPr>
          </a:p>
        </p:txBody>
      </p:sp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1547813" y="1052513"/>
            <a:ext cx="6337300" cy="4826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kumimoji="0" lang="ru-RU" sz="3200">
                <a:solidFill>
                  <a:srgbClr val="003366"/>
                </a:solidFill>
              </a:rPr>
              <a:t> ЗАО ««Рамоз»</a:t>
            </a:r>
            <a:endParaRPr kumimoji="0" lang="ru-RU">
              <a:solidFill>
                <a:srgbClr val="003366"/>
              </a:solidFill>
            </a:endParaRPr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395288" y="4292600"/>
            <a:ext cx="5183187" cy="22891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3366"/>
                </a:solidFill>
              </a:rPr>
              <a:t>ЗАО "РАМОЗ" – крупнейший производитель цельномолочной продукции, масла и мороженого из г. Рыбинска</a:t>
            </a:r>
            <a:r>
              <a:rPr lang="ru-RU" b="1"/>
              <a:t>.  </a:t>
            </a:r>
            <a:r>
              <a:rPr lang="ru-RU" b="1">
                <a:solidFill>
                  <a:srgbClr val="003366"/>
                </a:solidFill>
              </a:rPr>
              <a:t>Выпуск цельномолочной продукции, масла, мороженого, мягких сыров, кисломолочных напитков, сметаны и пасты протеиновой творожной очень разнообразен и большой. </a:t>
            </a:r>
          </a:p>
        </p:txBody>
      </p:sp>
      <p:pic>
        <p:nvPicPr>
          <p:cNvPr id="337927" name="Picture 7" descr="предприятия 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844675"/>
            <a:ext cx="5041900" cy="2041525"/>
          </a:xfrm>
          <a:prstGeom prst="rect">
            <a:avLst/>
          </a:prstGeom>
          <a:noFill/>
        </p:spPr>
      </p:pic>
      <p:pic>
        <p:nvPicPr>
          <p:cNvPr id="337928" name="Picture 8" descr="n1phot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6113" y="1844675"/>
            <a:ext cx="3132137" cy="3455988"/>
          </a:xfrm>
          <a:prstGeom prst="rect">
            <a:avLst/>
          </a:prstGeom>
          <a:noFill/>
        </p:spPr>
      </p:pic>
      <p:pic>
        <p:nvPicPr>
          <p:cNvPr id="337930" name="Picture 10" descr="8F279D9B14A94B72B8E8D995629399C8-7601_01x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2413" y="549275"/>
            <a:ext cx="457200" cy="585788"/>
          </a:xfrm>
          <a:prstGeom prst="rect">
            <a:avLst/>
          </a:prstGeom>
          <a:noFill/>
        </p:spPr>
      </p:pic>
      <p:pic>
        <p:nvPicPr>
          <p:cNvPr id="337931" name="Picture 11" descr="j028324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>
            <a:off x="6659563" y="5516563"/>
            <a:ext cx="1219200" cy="1019175"/>
          </a:xfrm>
          <a:prstGeom prst="rect">
            <a:avLst/>
          </a:prstGeom>
          <a:noFill/>
        </p:spPr>
      </p:pic>
      <p:sp>
        <p:nvSpPr>
          <p:cNvPr id="337932" name="AutoShape 12">
            <a:hlinkClick r:id="" action="ppaction://noaction" highlightClick="1"/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6597650"/>
            <a:ext cx="32385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99" name="Rectangle 15"/>
          <p:cNvSpPr>
            <a:spLocks noChangeArrowheads="1"/>
          </p:cNvSpPr>
          <p:nvPr/>
        </p:nvSpPr>
        <p:spPr bwMode="auto">
          <a:xfrm>
            <a:off x="0" y="404813"/>
            <a:ext cx="2484438" cy="6453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title"/>
          </p:nvPr>
        </p:nvSpPr>
        <p:spPr>
          <a:xfrm>
            <a:off x="2700338" y="549275"/>
            <a:ext cx="4749800" cy="360363"/>
          </a:xfrm>
        </p:spPr>
        <p:txBody>
          <a:bodyPr/>
          <a:lstStyle/>
          <a:p>
            <a:r>
              <a:rPr lang="ru-RU" sz="4000"/>
              <a:t>Давным давно…</a:t>
            </a:r>
          </a:p>
        </p:txBody>
      </p:sp>
      <p:pic>
        <p:nvPicPr>
          <p:cNvPr id="349192" name="Picture 8" descr="предприятия 003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>
            <a:lum bright="-18000" contrast="36000"/>
          </a:blip>
          <a:srcRect/>
          <a:stretch>
            <a:fillRect/>
          </a:stretch>
        </p:blipFill>
        <p:spPr>
          <a:xfrm>
            <a:off x="611188" y="404813"/>
            <a:ext cx="1584325" cy="1584325"/>
          </a:xfrm>
          <a:noFill/>
          <a:ln/>
        </p:spPr>
      </p:pic>
      <p:pic>
        <p:nvPicPr>
          <p:cNvPr id="349193" name="Picture 9" descr="предприятия 00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>
            <a:lum bright="-12000" contrast="42000"/>
          </a:blip>
          <a:srcRect/>
          <a:stretch>
            <a:fillRect/>
          </a:stretch>
        </p:blipFill>
        <p:spPr>
          <a:xfrm>
            <a:off x="0" y="3429000"/>
            <a:ext cx="2592388" cy="1655763"/>
          </a:xfrm>
          <a:noFill/>
          <a:ln/>
        </p:spPr>
      </p:pic>
      <p:pic>
        <p:nvPicPr>
          <p:cNvPr id="349195" name="Picture 11" descr="предприятия 004"/>
          <p:cNvPicPr>
            <a:picLocks noChangeAspect="1" noChangeArrowheads="1"/>
          </p:cNvPicPr>
          <p:nvPr>
            <p:ph sz="half" idx="3"/>
          </p:nvPr>
        </p:nvPicPr>
        <p:blipFill>
          <a:blip r:embed="rId4" cstate="email">
            <a:lum bright="-18000" contrast="42000"/>
          </a:blip>
          <a:srcRect/>
          <a:stretch>
            <a:fillRect/>
          </a:stretch>
        </p:blipFill>
        <p:spPr>
          <a:xfrm>
            <a:off x="395288" y="5013325"/>
            <a:ext cx="1690687" cy="1690688"/>
          </a:xfrm>
          <a:noFill/>
          <a:ln/>
        </p:spPr>
      </p:pic>
      <p:pic>
        <p:nvPicPr>
          <p:cNvPr id="349196" name="Picture 12" descr="предприятия 004"/>
          <p:cNvPicPr>
            <a:picLocks noChangeAspect="1" noChangeArrowheads="1"/>
          </p:cNvPicPr>
          <p:nvPr/>
        </p:nvPicPr>
        <p:blipFill>
          <a:blip r:embed="rId5" cstate="email">
            <a:lum bright="-12000" contrast="54000"/>
          </a:blip>
          <a:srcRect/>
          <a:stretch>
            <a:fillRect/>
          </a:stretch>
        </p:blipFill>
        <p:spPr bwMode="auto">
          <a:xfrm>
            <a:off x="179388" y="1916113"/>
            <a:ext cx="2305050" cy="1584325"/>
          </a:xfrm>
          <a:prstGeom prst="rect">
            <a:avLst/>
          </a:prstGeom>
          <a:noFill/>
        </p:spPr>
      </p:pic>
      <p:pic>
        <p:nvPicPr>
          <p:cNvPr id="349198" name="Picture 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2138" y="1773238"/>
            <a:ext cx="5545137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algn="r"/>
            <a:r>
              <a:rPr lang="ru-RU" sz="3200" b="1">
                <a:solidFill>
                  <a:schemeClr val="folHlink"/>
                </a:solidFill>
              </a:rPr>
              <a:t>Предприятия пищевой и перерабатывающей промышленности</a:t>
            </a:r>
            <a:br>
              <a:rPr lang="ru-RU" sz="3200" b="1">
                <a:solidFill>
                  <a:schemeClr val="folHlink"/>
                </a:solidFill>
              </a:rPr>
            </a:br>
            <a:endParaRPr lang="ru-RU" sz="3200" b="1">
              <a:solidFill>
                <a:schemeClr val="folHlink"/>
              </a:solidFill>
            </a:endParaRPr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468313" y="1268413"/>
            <a:ext cx="8424862" cy="4826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kumimoji="0" lang="ru-RU" sz="3200">
                <a:solidFill>
                  <a:srgbClr val="003366"/>
                </a:solidFill>
              </a:rPr>
              <a:t> ООО «Рыбинская кондитерская фабрика»</a:t>
            </a:r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611188" y="5084763"/>
            <a:ext cx="8137525" cy="1465262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3366"/>
                </a:solidFill>
              </a:rPr>
              <a:t>Рыбинская Кондитерская Фабрика - один из старейших производителей кондитерских изделий в России. Продукцию фабрики знают и любят во многих регионах страны. В ассортименте фабрики более 100 наименований продукции, которая отмечена наградами.</a:t>
            </a:r>
            <a:r>
              <a:rPr lang="ru-RU">
                <a:solidFill>
                  <a:srgbClr val="003366"/>
                </a:solidFill>
              </a:rPr>
              <a:t> </a:t>
            </a:r>
          </a:p>
        </p:txBody>
      </p:sp>
      <p:pic>
        <p:nvPicPr>
          <p:cNvPr id="338952" name="Picture 8" descr="logo2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252413" y="476250"/>
            <a:ext cx="898525" cy="668338"/>
          </a:xfrm>
          <a:prstGeom prst="rect">
            <a:avLst/>
          </a:prstGeom>
          <a:noFill/>
        </p:spPr>
      </p:pic>
      <p:pic>
        <p:nvPicPr>
          <p:cNvPr id="338953" name="Picture 9" descr="alflo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850" y="1916113"/>
            <a:ext cx="1655763" cy="1243012"/>
          </a:xfrm>
          <a:prstGeom prst="rect">
            <a:avLst/>
          </a:prstGeom>
          <a:noFill/>
        </p:spPr>
      </p:pic>
      <p:pic>
        <p:nvPicPr>
          <p:cNvPr id="338954" name="Picture 10" descr="eveni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916113"/>
            <a:ext cx="1655763" cy="1243012"/>
          </a:xfrm>
          <a:prstGeom prst="rect">
            <a:avLst/>
          </a:prstGeom>
          <a:noFill/>
        </p:spPr>
      </p:pic>
      <p:pic>
        <p:nvPicPr>
          <p:cNvPr id="338955" name="Picture 11" descr="belly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4300" y="1916113"/>
            <a:ext cx="1731963" cy="1300162"/>
          </a:xfrm>
          <a:prstGeom prst="rect">
            <a:avLst/>
          </a:prstGeom>
          <a:noFill/>
        </p:spPr>
      </p:pic>
      <p:pic>
        <p:nvPicPr>
          <p:cNvPr id="338956" name="Picture 12" descr="karm_des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6113" y="3213100"/>
            <a:ext cx="1654175" cy="1241425"/>
          </a:xfrm>
          <a:prstGeom prst="rect">
            <a:avLst/>
          </a:prstGeom>
          <a:noFill/>
        </p:spPr>
      </p:pic>
      <p:pic>
        <p:nvPicPr>
          <p:cNvPr id="338957" name="Picture 13" descr="start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95513" y="3284538"/>
            <a:ext cx="1657350" cy="1243012"/>
          </a:xfrm>
          <a:prstGeom prst="rect">
            <a:avLst/>
          </a:prstGeom>
          <a:noFill/>
        </p:spPr>
      </p:pic>
      <p:pic>
        <p:nvPicPr>
          <p:cNvPr id="338958" name="Picture 14" descr="j0283241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3132191">
            <a:off x="684213" y="3500437"/>
            <a:ext cx="1219200" cy="1019175"/>
          </a:xfrm>
          <a:prstGeom prst="rect">
            <a:avLst/>
          </a:prstGeom>
          <a:noFill/>
        </p:spPr>
      </p:pic>
      <p:sp>
        <p:nvSpPr>
          <p:cNvPr id="338959" name="AutoShape 15">
            <a:hlinkClick r:id="" action="ppaction://noaction" highlightClick="1"/>
            <a:hlinkHover r:id="rId9" action="ppaction://hlinksldjump"/>
          </p:cNvPr>
          <p:cNvSpPr>
            <a:spLocks noChangeArrowheads="1"/>
          </p:cNvSpPr>
          <p:nvPr/>
        </p:nvSpPr>
        <p:spPr bwMode="auto">
          <a:xfrm>
            <a:off x="0" y="6597650"/>
            <a:ext cx="32385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algn="r"/>
            <a:r>
              <a:rPr lang="ru-RU" sz="3200" b="1">
                <a:solidFill>
                  <a:schemeClr val="folHlink"/>
                </a:solidFill>
              </a:rPr>
              <a:t>Предприятия пищевой и перерабатывающей промышленности</a:t>
            </a:r>
            <a:br>
              <a:rPr lang="ru-RU" sz="3200" b="1">
                <a:solidFill>
                  <a:schemeClr val="folHlink"/>
                </a:solidFill>
              </a:rPr>
            </a:br>
            <a:endParaRPr lang="ru-RU" sz="3200" b="1">
              <a:solidFill>
                <a:schemeClr val="folHlink"/>
              </a:solidFill>
            </a:endParaRPr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647700" y="1268413"/>
            <a:ext cx="5292725" cy="4826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kumimoji="0" lang="ru-RU" sz="3200">
                <a:solidFill>
                  <a:srgbClr val="003366"/>
                </a:solidFill>
              </a:rPr>
              <a:t> ОАО «Хлебокомбинат»</a:t>
            </a: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250825" y="4294188"/>
            <a:ext cx="7199313" cy="2563812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3366"/>
                </a:solidFill>
              </a:rPr>
              <a:t>ОАО «Рыбинский хлебокомбинат» - предприятие ведет свою историю с 1929 года. </a:t>
            </a:r>
          </a:p>
          <a:p>
            <a:pPr algn="just"/>
            <a:r>
              <a:rPr lang="ru-RU">
                <a:solidFill>
                  <a:srgbClr val="003366"/>
                </a:solidFill>
              </a:rPr>
              <a:t>один из крупнейших производителей хлебобулочной продукции в Центральном регионе. В настоящее время объем выпускаемой продукции составляет свыше 70 тонн в сутки. </a:t>
            </a:r>
            <a:br>
              <a:rPr lang="ru-RU">
                <a:solidFill>
                  <a:srgbClr val="003366"/>
                </a:solidFill>
              </a:rPr>
            </a:br>
            <a:r>
              <a:rPr lang="ru-RU">
                <a:solidFill>
                  <a:srgbClr val="003366"/>
                </a:solidFill>
              </a:rPr>
              <a:t>В настоящее время предприятие живет и работает в своем </a:t>
            </a:r>
          </a:p>
          <a:p>
            <a:pPr algn="just"/>
            <a:r>
              <a:rPr lang="ru-RU">
                <a:solidFill>
                  <a:srgbClr val="003366"/>
                </a:solidFill>
              </a:rPr>
              <a:t>обычном режиме - круглосуточно, без праздников и выходных.</a:t>
            </a:r>
          </a:p>
          <a:p>
            <a:pPr algn="just"/>
            <a:r>
              <a:rPr lang="ru-RU">
                <a:solidFill>
                  <a:srgbClr val="003366"/>
                </a:solidFill>
              </a:rPr>
              <a:t>Объемы производства постоянно возрастают. </a:t>
            </a:r>
            <a:br>
              <a:rPr lang="ru-RU">
                <a:solidFill>
                  <a:srgbClr val="003366"/>
                </a:solidFill>
              </a:rPr>
            </a:br>
            <a:endParaRPr lang="ru-RU">
              <a:solidFill>
                <a:srgbClr val="003366"/>
              </a:solidFill>
            </a:endParaRPr>
          </a:p>
        </p:txBody>
      </p:sp>
      <p:pic>
        <p:nvPicPr>
          <p:cNvPr id="339979" name="Picture 11" descr="pic9"/>
          <p:cNvPicPr>
            <a:picLocks noChangeAspect="1" noChangeArrowheads="1"/>
          </p:cNvPicPr>
          <p:nvPr/>
        </p:nvPicPr>
        <p:blipFill>
          <a:blip r:embed="rId2" cstate="email">
            <a:lum contrast="18000"/>
          </a:blip>
          <a:srcRect/>
          <a:stretch>
            <a:fillRect/>
          </a:stretch>
        </p:blipFill>
        <p:spPr bwMode="auto">
          <a:xfrm>
            <a:off x="6564313" y="1268413"/>
            <a:ext cx="2101850" cy="2520950"/>
          </a:xfrm>
          <a:prstGeom prst="rect">
            <a:avLst/>
          </a:prstGeom>
          <a:noFill/>
        </p:spPr>
      </p:pic>
      <p:pic>
        <p:nvPicPr>
          <p:cNvPr id="339980" name="Picture 12" descr="logo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2413" y="476250"/>
            <a:ext cx="1366837" cy="739775"/>
          </a:xfrm>
          <a:prstGeom prst="rect">
            <a:avLst/>
          </a:prstGeom>
          <a:noFill/>
        </p:spPr>
      </p:pic>
      <p:pic>
        <p:nvPicPr>
          <p:cNvPr id="339981" name="Picture 13" descr="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916113"/>
            <a:ext cx="1428750" cy="1171575"/>
          </a:xfrm>
          <a:prstGeom prst="rect">
            <a:avLst/>
          </a:prstGeom>
          <a:noFill/>
        </p:spPr>
      </p:pic>
      <p:pic>
        <p:nvPicPr>
          <p:cNvPr id="339982" name="Picture 14" descr="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613" y="1916113"/>
            <a:ext cx="1428750" cy="1171575"/>
          </a:xfrm>
          <a:prstGeom prst="rect">
            <a:avLst/>
          </a:prstGeom>
          <a:noFill/>
        </p:spPr>
      </p:pic>
      <p:pic>
        <p:nvPicPr>
          <p:cNvPr id="339983" name="Picture 15" descr="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9338" y="1916113"/>
            <a:ext cx="1428750" cy="1171575"/>
          </a:xfrm>
          <a:prstGeom prst="rect">
            <a:avLst/>
          </a:prstGeom>
          <a:noFill/>
        </p:spPr>
      </p:pic>
      <p:pic>
        <p:nvPicPr>
          <p:cNvPr id="339984" name="Picture 16" descr="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1063" y="1916113"/>
            <a:ext cx="1428750" cy="1171575"/>
          </a:xfrm>
          <a:prstGeom prst="rect">
            <a:avLst/>
          </a:prstGeom>
          <a:noFill/>
        </p:spPr>
      </p:pic>
      <p:pic>
        <p:nvPicPr>
          <p:cNvPr id="339985" name="Picture 17" descr="3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79613" y="3068638"/>
            <a:ext cx="1428750" cy="1171575"/>
          </a:xfrm>
          <a:prstGeom prst="rect">
            <a:avLst/>
          </a:prstGeom>
          <a:noFill/>
        </p:spPr>
      </p:pic>
      <p:pic>
        <p:nvPicPr>
          <p:cNvPr id="339986" name="Picture 18" descr="2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48038" y="3068638"/>
            <a:ext cx="1428750" cy="1171575"/>
          </a:xfrm>
          <a:prstGeom prst="rect">
            <a:avLst/>
          </a:prstGeom>
          <a:noFill/>
        </p:spPr>
      </p:pic>
      <p:pic>
        <p:nvPicPr>
          <p:cNvPr id="339987" name="Picture 19" descr="2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453313" y="5445125"/>
            <a:ext cx="1428750" cy="1171575"/>
          </a:xfrm>
          <a:prstGeom prst="rect">
            <a:avLst/>
          </a:prstGeom>
          <a:noFill/>
        </p:spPr>
      </p:pic>
      <p:pic>
        <p:nvPicPr>
          <p:cNvPr id="339988" name="Picture 20" descr="3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39750" y="3068638"/>
            <a:ext cx="1428750" cy="1171575"/>
          </a:xfrm>
          <a:prstGeom prst="rect">
            <a:avLst/>
          </a:prstGeom>
          <a:noFill/>
        </p:spPr>
      </p:pic>
      <p:pic>
        <p:nvPicPr>
          <p:cNvPr id="339989" name="Picture 21" descr="3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87900" y="3068638"/>
            <a:ext cx="1428750" cy="1171575"/>
          </a:xfrm>
          <a:prstGeom prst="rect">
            <a:avLst/>
          </a:prstGeom>
          <a:noFill/>
        </p:spPr>
      </p:pic>
      <p:pic>
        <p:nvPicPr>
          <p:cNvPr id="339990" name="Picture 22" descr="logo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516688" y="3357563"/>
            <a:ext cx="2233612" cy="787400"/>
          </a:xfrm>
          <a:prstGeom prst="rect">
            <a:avLst/>
          </a:prstGeom>
          <a:noFill/>
        </p:spPr>
      </p:pic>
      <p:pic>
        <p:nvPicPr>
          <p:cNvPr id="339991" name="Picture 23" descr="j0283241"/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21241119" flipH="1">
            <a:off x="7667625" y="5300663"/>
            <a:ext cx="720725" cy="7223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971550" y="2852738"/>
            <a:ext cx="7416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0" lang="ru-RU" sz="4400" i="1">
                <a:latin typeface="Times New Roman" pitchFamily="18" charset="0"/>
              </a:rPr>
              <a:t>ЗАРЯДКА  ДЛЯ  МОЗГОВ!</a:t>
            </a:r>
          </a:p>
        </p:txBody>
      </p:sp>
      <p:pic>
        <p:nvPicPr>
          <p:cNvPr id="378884" name="Picture 4" descr="j028413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3284538"/>
            <a:ext cx="1047750" cy="857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/>
              <a:t>Что интересного узнали</a:t>
            </a:r>
          </a:p>
        </p:txBody>
      </p:sp>
      <p:pic>
        <p:nvPicPr>
          <p:cNvPr id="352260" name="Picture 4" descr="j0254500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850" y="1916113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folHlink"/>
                </a:solidFill>
              </a:rPr>
              <a:t>Литература.</a:t>
            </a:r>
            <a:br>
              <a:rPr lang="ru-RU" sz="4000">
                <a:solidFill>
                  <a:schemeClr val="folHlink"/>
                </a:solidFill>
              </a:rPr>
            </a:br>
            <a:endParaRPr lang="ru-RU" sz="4000">
              <a:solidFill>
                <a:schemeClr val="folHlink"/>
              </a:solidFill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rgbClr val="003366"/>
                </a:solidFill>
              </a:rPr>
              <a:t>Рекламный проспект «Рыбинский район» 2007 г.</a:t>
            </a:r>
          </a:p>
          <a:p>
            <a:r>
              <a:rPr lang="ru-RU">
                <a:solidFill>
                  <a:srgbClr val="003366"/>
                </a:solidFill>
              </a:rPr>
              <a:t>Рыбинск путеводитель – НПО САТУРН</a:t>
            </a:r>
          </a:p>
          <a:p>
            <a:r>
              <a:rPr lang="ru-RU">
                <a:solidFill>
                  <a:srgbClr val="003366"/>
                </a:solidFill>
              </a:rPr>
              <a:t>Рыбинск –Москва , 1977 г.</a:t>
            </a:r>
          </a:p>
          <a:p>
            <a:r>
              <a:rPr lang="ru-RU">
                <a:solidFill>
                  <a:srgbClr val="003366"/>
                </a:solidFill>
              </a:rPr>
              <a:t>Интернет ресурсы: Промышленный Рыбинск</a:t>
            </a:r>
          </a:p>
          <a:p>
            <a:pPr>
              <a:buFontTx/>
              <a:buNone/>
            </a:pPr>
            <a:endParaRPr lang="ru-RU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2400" cy="1143000"/>
          </a:xfrm>
        </p:spPr>
        <p:txBody>
          <a:bodyPr/>
          <a:lstStyle/>
          <a:p>
            <a:r>
              <a:rPr lang="ru-RU" sz="4000"/>
              <a:t>Первые фабрики (мануфактуры)</a:t>
            </a:r>
            <a:br>
              <a:rPr lang="ru-RU" sz="4000"/>
            </a:br>
            <a:r>
              <a:rPr lang="ru-RU" sz="4000"/>
              <a:t>города Ярославля</a:t>
            </a:r>
            <a:br>
              <a:rPr lang="ru-RU" sz="4000"/>
            </a:br>
            <a:endParaRPr lang="ru-RU" sz="4000"/>
          </a:p>
        </p:txBody>
      </p:sp>
      <p:pic>
        <p:nvPicPr>
          <p:cNvPr id="351239" name="Picture 7" descr="normal_jaroslavskaja_bolshaja_manufaktura16"/>
          <p:cNvPicPr>
            <a:picLocks noChangeAspect="1" noChangeArrowheads="1"/>
          </p:cNvPicPr>
          <p:nvPr/>
        </p:nvPicPr>
        <p:blipFill>
          <a:blip r:embed="rId2" cstate="email">
            <a:lum contrast="18000"/>
          </a:blip>
          <a:srcRect/>
          <a:stretch>
            <a:fillRect/>
          </a:stretch>
        </p:blipFill>
        <p:spPr bwMode="auto">
          <a:xfrm>
            <a:off x="6011863" y="4454525"/>
            <a:ext cx="2989262" cy="2185988"/>
          </a:xfrm>
          <a:prstGeom prst="rect">
            <a:avLst/>
          </a:prstGeom>
          <a:noFill/>
        </p:spPr>
      </p:pic>
      <p:pic>
        <p:nvPicPr>
          <p:cNvPr id="351240" name="Picture 8" descr="normal_jaroslavskaja_bolshaja_manufaktura22"/>
          <p:cNvPicPr>
            <a:picLocks noChangeAspect="1" noChangeArrowheads="1"/>
          </p:cNvPicPr>
          <p:nvPr/>
        </p:nvPicPr>
        <p:blipFill>
          <a:blip r:embed="rId3" cstate="email">
            <a:lum contrast="24000"/>
          </a:blip>
          <a:srcRect/>
          <a:stretch>
            <a:fillRect/>
          </a:stretch>
        </p:blipFill>
        <p:spPr bwMode="auto">
          <a:xfrm>
            <a:off x="6011863" y="1628775"/>
            <a:ext cx="2951162" cy="2112963"/>
          </a:xfrm>
          <a:prstGeom prst="rect">
            <a:avLst/>
          </a:prstGeom>
          <a:noFill/>
        </p:spPr>
      </p:pic>
      <p:pic>
        <p:nvPicPr>
          <p:cNvPr id="351238" name="Picture 6" descr="normal_jaroslavskaja_bolshaja_manufaktura17"/>
          <p:cNvPicPr>
            <a:picLocks noChangeAspect="1" noChangeArrowheads="1"/>
          </p:cNvPicPr>
          <p:nvPr/>
        </p:nvPicPr>
        <p:blipFill>
          <a:blip r:embed="rId4" cstate="email">
            <a:lum contrast="24000"/>
          </a:blip>
          <a:srcRect/>
          <a:stretch>
            <a:fillRect/>
          </a:stretch>
        </p:blipFill>
        <p:spPr bwMode="auto">
          <a:xfrm>
            <a:off x="539750" y="1844675"/>
            <a:ext cx="5256213" cy="386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3" name="Picture 5" descr="фото карты 19 век яр"/>
          <p:cNvPicPr>
            <a:picLocks noChangeAspect="1" noChangeArrowheads="1"/>
          </p:cNvPicPr>
          <p:nvPr>
            <p:ph/>
          </p:nvPr>
        </p:nvPicPr>
        <p:blipFill>
          <a:blip r:embed="rId2" cstate="email">
            <a:lum bright="6000" contrast="12000"/>
          </a:blip>
          <a:srcRect/>
          <a:stretch>
            <a:fillRect/>
          </a:stretch>
        </p:blipFill>
        <p:spPr>
          <a:xfrm>
            <a:off x="611188" y="188913"/>
            <a:ext cx="4149725" cy="6669087"/>
          </a:xfrm>
          <a:noFill/>
          <a:ln/>
        </p:spPr>
      </p:pic>
      <p:sp>
        <p:nvSpPr>
          <p:cNvPr id="355334" name="Text Box 6"/>
          <p:cNvSpPr txBox="1">
            <a:spLocks noChangeArrowheads="1"/>
          </p:cNvSpPr>
          <p:nvPr/>
        </p:nvSpPr>
        <p:spPr bwMode="auto">
          <a:xfrm>
            <a:off x="5724525" y="0"/>
            <a:ext cx="341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355335" name="Text Box 7"/>
          <p:cNvSpPr txBox="1">
            <a:spLocks noChangeArrowheads="1"/>
          </p:cNvSpPr>
          <p:nvPr/>
        </p:nvSpPr>
        <p:spPr bwMode="auto">
          <a:xfrm>
            <a:off x="4284663" y="0"/>
            <a:ext cx="4859337" cy="1466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/>
              <a:t>СМОТРИ  АТЛАС  ЯРОСЛАВСКОЙ ОБЛАСТИ, </a:t>
            </a:r>
            <a:r>
              <a:rPr lang="ru-RU" b="1" i="1" u="sng"/>
              <a:t>СТР.28</a:t>
            </a:r>
          </a:p>
          <a:p>
            <a:pPr algn="l">
              <a:spcBef>
                <a:spcPct val="50000"/>
              </a:spcBef>
            </a:pPr>
            <a:endParaRPr lang="ru-RU"/>
          </a:p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355336" name="Text Box 8"/>
          <p:cNvSpPr txBox="1">
            <a:spLocks noChangeArrowheads="1"/>
          </p:cNvSpPr>
          <p:nvPr/>
        </p:nvSpPr>
        <p:spPr bwMode="auto">
          <a:xfrm>
            <a:off x="3635375" y="4652963"/>
            <a:ext cx="2016125" cy="2430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  <a:p>
            <a:pPr algn="l">
              <a:spcBef>
                <a:spcPct val="50000"/>
              </a:spcBef>
            </a:pPr>
            <a:endParaRPr lang="ru-RU"/>
          </a:p>
          <a:p>
            <a:pPr algn="l">
              <a:spcBef>
                <a:spcPct val="50000"/>
              </a:spcBef>
            </a:pPr>
            <a:endParaRPr lang="ru-RU"/>
          </a:p>
          <a:p>
            <a:pPr algn="l">
              <a:spcBef>
                <a:spcPct val="50000"/>
              </a:spcBef>
            </a:pPr>
            <a:endParaRPr lang="ru-RU"/>
          </a:p>
          <a:p>
            <a:pPr algn="l">
              <a:spcBef>
                <a:spcPct val="50000"/>
              </a:spcBef>
            </a:pPr>
            <a:endParaRPr lang="ru-RU"/>
          </a:p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355337" name="Oval 9"/>
          <p:cNvSpPr>
            <a:spLocks noChangeArrowheads="1"/>
          </p:cNvSpPr>
          <p:nvPr/>
        </p:nvSpPr>
        <p:spPr bwMode="auto">
          <a:xfrm>
            <a:off x="4140200" y="2997200"/>
            <a:ext cx="1944688" cy="20875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5338" name="Oval 10"/>
          <p:cNvSpPr>
            <a:spLocks noChangeArrowheads="1"/>
          </p:cNvSpPr>
          <p:nvPr/>
        </p:nvSpPr>
        <p:spPr bwMode="auto">
          <a:xfrm>
            <a:off x="4067175" y="4365625"/>
            <a:ext cx="504825" cy="5762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5346" name="Text Box 18"/>
          <p:cNvSpPr txBox="1">
            <a:spLocks noChangeArrowheads="1"/>
          </p:cNvSpPr>
          <p:nvPr/>
        </p:nvSpPr>
        <p:spPr bwMode="auto">
          <a:xfrm>
            <a:off x="5003800" y="836613"/>
            <a:ext cx="39608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2800">
                <a:solidFill>
                  <a:schemeClr val="folHlink"/>
                </a:solidFill>
                <a:latin typeface="Times New Roman" pitchFamily="18" charset="0"/>
              </a:rPr>
              <a:t>Канатная фабрика Журавлевых</a:t>
            </a:r>
          </a:p>
        </p:txBody>
      </p:sp>
      <p:pic>
        <p:nvPicPr>
          <p:cNvPr id="355347" name="Picture 19" descr="предприятия"/>
          <p:cNvPicPr>
            <a:picLocks noChangeAspect="1" noChangeArrowheads="1"/>
          </p:cNvPicPr>
          <p:nvPr/>
        </p:nvPicPr>
        <p:blipFill>
          <a:blip r:embed="rId3" cstate="email">
            <a:lum bright="-18000" contrast="12000"/>
          </a:blip>
          <a:srcRect/>
          <a:stretch>
            <a:fillRect/>
          </a:stretch>
        </p:blipFill>
        <p:spPr bwMode="auto">
          <a:xfrm>
            <a:off x="4787900" y="1773238"/>
            <a:ext cx="4211638" cy="2495550"/>
          </a:xfrm>
          <a:prstGeom prst="rect">
            <a:avLst/>
          </a:prstGeom>
          <a:noFill/>
        </p:spPr>
      </p:pic>
      <p:sp>
        <p:nvSpPr>
          <p:cNvPr id="355348" name="Text Box 20"/>
          <p:cNvSpPr txBox="1">
            <a:spLocks noChangeArrowheads="1"/>
          </p:cNvSpPr>
          <p:nvPr/>
        </p:nvSpPr>
        <p:spPr bwMode="auto">
          <a:xfrm>
            <a:off x="6118225" y="4292600"/>
            <a:ext cx="302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>
                <a:solidFill>
                  <a:srgbClr val="003366"/>
                </a:solidFill>
              </a:rPr>
              <a:t>Фабрика Журавлевых</a:t>
            </a:r>
          </a:p>
        </p:txBody>
      </p:sp>
      <p:pic>
        <p:nvPicPr>
          <p:cNvPr id="355349" name="Picture 21" descr="предприятия"/>
          <p:cNvPicPr>
            <a:picLocks noChangeAspect="1" noChangeArrowheads="1"/>
          </p:cNvPicPr>
          <p:nvPr/>
        </p:nvPicPr>
        <p:blipFill>
          <a:blip r:embed="rId4" cstate="email">
            <a:lum bright="-24000" contrast="18000"/>
          </a:blip>
          <a:srcRect/>
          <a:stretch>
            <a:fillRect/>
          </a:stretch>
        </p:blipFill>
        <p:spPr bwMode="auto">
          <a:xfrm>
            <a:off x="5940425" y="4578350"/>
            <a:ext cx="2449513" cy="2279650"/>
          </a:xfrm>
          <a:prstGeom prst="rect">
            <a:avLst/>
          </a:prstGeom>
          <a:noFill/>
        </p:spPr>
      </p:pic>
      <p:sp>
        <p:nvSpPr>
          <p:cNvPr id="355350" name="Text Box 22"/>
          <p:cNvSpPr txBox="1">
            <a:spLocks noChangeArrowheads="1"/>
          </p:cNvSpPr>
          <p:nvPr/>
        </p:nvSpPr>
        <p:spPr bwMode="auto">
          <a:xfrm>
            <a:off x="3708400" y="6491288"/>
            <a:ext cx="309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>
                <a:solidFill>
                  <a:srgbClr val="003366"/>
                </a:solidFill>
              </a:rPr>
              <a:t>Сыновья Журавлева М.Н.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81" name="Picture 5" descr="фото карты 19 век яр"/>
          <p:cNvPicPr>
            <a:picLocks noChangeAspect="1" noChangeArrowheads="1"/>
          </p:cNvPicPr>
          <p:nvPr>
            <p:ph/>
          </p:nvPr>
        </p:nvPicPr>
        <p:blipFill>
          <a:blip r:embed="rId2" cstate="email">
            <a:lum contrast="36000"/>
          </a:blip>
          <a:srcRect/>
          <a:stretch>
            <a:fillRect/>
          </a:stretch>
        </p:blipFill>
        <p:spPr>
          <a:xfrm>
            <a:off x="609600" y="0"/>
            <a:ext cx="5000625" cy="6858000"/>
          </a:xfrm>
          <a:noFill/>
          <a:ln/>
        </p:spPr>
      </p:pic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4284663" y="4652963"/>
            <a:ext cx="2879725" cy="2430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  <a:p>
            <a:pPr algn="l">
              <a:spcBef>
                <a:spcPct val="50000"/>
              </a:spcBef>
            </a:pPr>
            <a:endParaRPr lang="ru-RU"/>
          </a:p>
          <a:p>
            <a:pPr algn="l">
              <a:spcBef>
                <a:spcPct val="50000"/>
              </a:spcBef>
            </a:pPr>
            <a:endParaRPr lang="ru-RU"/>
          </a:p>
          <a:p>
            <a:pPr algn="l">
              <a:spcBef>
                <a:spcPct val="50000"/>
              </a:spcBef>
            </a:pPr>
            <a:endParaRPr lang="ru-RU"/>
          </a:p>
          <a:p>
            <a:pPr algn="l">
              <a:spcBef>
                <a:spcPct val="50000"/>
              </a:spcBef>
            </a:pPr>
            <a:endParaRPr lang="ru-RU"/>
          </a:p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357384" name="Text Box 8"/>
          <p:cNvSpPr txBox="1">
            <a:spLocks noChangeArrowheads="1"/>
          </p:cNvSpPr>
          <p:nvPr/>
        </p:nvSpPr>
        <p:spPr bwMode="auto">
          <a:xfrm>
            <a:off x="4356100" y="5529263"/>
            <a:ext cx="47879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b="1" i="1"/>
              <a:t>СМОТРИ </a:t>
            </a:r>
          </a:p>
          <a:p>
            <a:r>
              <a:rPr lang="ru-RU" b="1" i="1"/>
              <a:t>АТЛАС  ЯРОСЛАВСКОЙ ОБЛАСТИ, </a:t>
            </a:r>
            <a:r>
              <a:rPr lang="ru-RU" b="1" i="1" u="sng"/>
              <a:t>СТР.29</a:t>
            </a:r>
          </a:p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357385" name="Picture 9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0"/>
            <a:ext cx="1800225" cy="1438275"/>
          </a:xfrm>
          <a:prstGeom prst="rect">
            <a:avLst/>
          </a:prstGeom>
          <a:noFill/>
        </p:spPr>
      </p:pic>
      <p:pic>
        <p:nvPicPr>
          <p:cNvPr id="357386" name="Picture 10" descr="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025" y="1125538"/>
            <a:ext cx="1971675" cy="1476375"/>
          </a:xfrm>
          <a:prstGeom prst="rect">
            <a:avLst/>
          </a:prstGeom>
          <a:noFill/>
        </p:spPr>
      </p:pic>
      <p:pic>
        <p:nvPicPr>
          <p:cNvPr id="357387" name="Picture 11" descr="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2420938"/>
            <a:ext cx="1873250" cy="1500187"/>
          </a:xfrm>
          <a:prstGeom prst="rect">
            <a:avLst/>
          </a:prstGeom>
          <a:noFill/>
        </p:spPr>
      </p:pic>
      <p:pic>
        <p:nvPicPr>
          <p:cNvPr id="357388" name="Picture 12" descr="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488" y="3789363"/>
            <a:ext cx="1871662" cy="1501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ru-RU" sz="3200">
                <a:solidFill>
                  <a:schemeClr val="folHlink"/>
                </a:solidFill>
              </a:rPr>
              <a:t>Процесс получения готовой продукции</a:t>
            </a:r>
          </a:p>
        </p:txBody>
      </p:sp>
      <p:pic>
        <p:nvPicPr>
          <p:cNvPr id="343044" name="Picture 4" descr="j02168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2060575"/>
            <a:ext cx="2016125" cy="1471613"/>
          </a:xfrm>
          <a:prstGeom prst="rect">
            <a:avLst/>
          </a:prstGeom>
          <a:noFill/>
        </p:spPr>
      </p:pic>
      <p:pic>
        <p:nvPicPr>
          <p:cNvPr id="343045" name="Picture 5" descr="j03102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41563" y="2205038"/>
            <a:ext cx="2374900" cy="1377950"/>
          </a:xfrm>
          <a:prstGeom prst="rect">
            <a:avLst/>
          </a:prstGeom>
          <a:noFill/>
        </p:spPr>
      </p:pic>
      <p:pic>
        <p:nvPicPr>
          <p:cNvPr id="343047" name="Picture 7" descr="j016058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2413" y="2205038"/>
            <a:ext cx="1816100" cy="1417637"/>
          </a:xfrm>
          <a:prstGeom prst="rect">
            <a:avLst/>
          </a:prstGeom>
          <a:noFill/>
        </p:spPr>
      </p:pic>
      <p:pic>
        <p:nvPicPr>
          <p:cNvPr id="343050" name="Picture 10" descr="j025288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81950" y="333375"/>
            <a:ext cx="1162050" cy="1090613"/>
          </a:xfrm>
          <a:prstGeom prst="rect">
            <a:avLst/>
          </a:prstGeom>
          <a:noFill/>
        </p:spPr>
      </p:pic>
      <p:pic>
        <p:nvPicPr>
          <p:cNvPr id="343052" name="Picture 12" descr="j024067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5600" y="4652963"/>
            <a:ext cx="1827213" cy="1565275"/>
          </a:xfrm>
          <a:prstGeom prst="rect">
            <a:avLst/>
          </a:prstGeom>
          <a:noFill/>
        </p:spPr>
      </p:pic>
      <p:sp>
        <p:nvSpPr>
          <p:cNvPr id="343054" name="Text Box 14"/>
          <p:cNvSpPr txBox="1">
            <a:spLocks noChangeArrowheads="1"/>
          </p:cNvSpPr>
          <p:nvPr/>
        </p:nvSpPr>
        <p:spPr bwMode="auto">
          <a:xfrm>
            <a:off x="1116013" y="1341438"/>
            <a:ext cx="2592387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66"/>
                </a:solidFill>
              </a:rPr>
              <a:t>1.Ресурс</a:t>
            </a:r>
          </a:p>
        </p:txBody>
      </p:sp>
      <p:sp>
        <p:nvSpPr>
          <p:cNvPr id="343055" name="Text Box 15"/>
          <p:cNvSpPr txBox="1">
            <a:spLocks noChangeArrowheads="1"/>
          </p:cNvSpPr>
          <p:nvPr/>
        </p:nvSpPr>
        <p:spPr bwMode="auto">
          <a:xfrm>
            <a:off x="0" y="1773238"/>
            <a:ext cx="5040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     Природный                           Трудовой  </a:t>
            </a:r>
          </a:p>
        </p:txBody>
      </p:sp>
      <p:sp>
        <p:nvSpPr>
          <p:cNvPr id="343056" name="Text Box 16"/>
          <p:cNvSpPr txBox="1">
            <a:spLocks noChangeArrowheads="1"/>
          </p:cNvSpPr>
          <p:nvPr/>
        </p:nvSpPr>
        <p:spPr bwMode="auto">
          <a:xfrm>
            <a:off x="5651500" y="1412875"/>
            <a:ext cx="2592388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66"/>
                </a:solidFill>
              </a:rPr>
              <a:t>2. Сырьё</a:t>
            </a:r>
          </a:p>
        </p:txBody>
      </p:sp>
      <p:pic>
        <p:nvPicPr>
          <p:cNvPr id="343057" name="Picture 17" descr="j018296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688" y="5445125"/>
            <a:ext cx="1828800" cy="1196975"/>
          </a:xfrm>
          <a:prstGeom prst="rect">
            <a:avLst/>
          </a:prstGeom>
          <a:noFill/>
        </p:spPr>
      </p:pic>
      <p:sp>
        <p:nvSpPr>
          <p:cNvPr id="343058" name="Text Box 18"/>
          <p:cNvSpPr txBox="1">
            <a:spLocks noChangeArrowheads="1"/>
          </p:cNvSpPr>
          <p:nvPr/>
        </p:nvSpPr>
        <p:spPr bwMode="auto">
          <a:xfrm>
            <a:off x="5219700" y="4149725"/>
            <a:ext cx="2592388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66"/>
                </a:solidFill>
              </a:rPr>
              <a:t>3.Полуфабрикат</a:t>
            </a:r>
          </a:p>
        </p:txBody>
      </p:sp>
      <p:sp>
        <p:nvSpPr>
          <p:cNvPr id="343059" name="Text Box 19"/>
          <p:cNvSpPr txBox="1">
            <a:spLocks noChangeArrowheads="1"/>
          </p:cNvSpPr>
          <p:nvPr/>
        </p:nvSpPr>
        <p:spPr bwMode="auto">
          <a:xfrm>
            <a:off x="252413" y="4149725"/>
            <a:ext cx="331152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66"/>
                </a:solidFill>
              </a:rPr>
              <a:t>4.Готовая продукция</a:t>
            </a:r>
          </a:p>
        </p:txBody>
      </p:sp>
      <p:grpSp>
        <p:nvGrpSpPr>
          <p:cNvPr id="343107" name="Group 67"/>
          <p:cNvGrpSpPr>
            <a:grpSpLocks/>
          </p:cNvGrpSpPr>
          <p:nvPr/>
        </p:nvGrpSpPr>
        <p:grpSpPr bwMode="auto">
          <a:xfrm>
            <a:off x="971550" y="4437063"/>
            <a:ext cx="1795463" cy="1797050"/>
            <a:chOff x="703" y="2976"/>
            <a:chExt cx="1131" cy="1132"/>
          </a:xfrm>
        </p:grpSpPr>
        <p:sp>
          <p:nvSpPr>
            <p:cNvPr id="343060" name="AutoShape 20"/>
            <p:cNvSpPr>
              <a:spLocks noChangeAspect="1" noChangeArrowheads="1" noTextEdit="1"/>
            </p:cNvSpPr>
            <p:nvPr/>
          </p:nvSpPr>
          <p:spPr bwMode="auto">
            <a:xfrm>
              <a:off x="703" y="2976"/>
              <a:ext cx="1131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64" name="Rectangle 24"/>
            <p:cNvSpPr>
              <a:spLocks noChangeArrowheads="1"/>
            </p:cNvSpPr>
            <p:nvPr/>
          </p:nvSpPr>
          <p:spPr bwMode="auto">
            <a:xfrm>
              <a:off x="703" y="3716"/>
              <a:ext cx="1131" cy="13"/>
            </a:xfrm>
            <a:prstGeom prst="rect">
              <a:avLst/>
            </a:prstGeom>
            <a:solidFill>
              <a:srgbClr val="9E6B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68" name="Freeform 28"/>
            <p:cNvSpPr>
              <a:spLocks/>
            </p:cNvSpPr>
            <p:nvPr/>
          </p:nvSpPr>
          <p:spPr bwMode="auto">
            <a:xfrm>
              <a:off x="868" y="3364"/>
              <a:ext cx="772" cy="467"/>
            </a:xfrm>
            <a:custGeom>
              <a:avLst/>
              <a:gdLst/>
              <a:ahLst/>
              <a:cxnLst>
                <a:cxn ang="0">
                  <a:pos x="5399" y="2321"/>
                </a:cxn>
                <a:cxn ang="0">
                  <a:pos x="4991" y="395"/>
                </a:cxn>
                <a:cxn ang="0">
                  <a:pos x="3802" y="797"/>
                </a:cxn>
                <a:cxn ang="0">
                  <a:pos x="3267" y="1060"/>
                </a:cxn>
                <a:cxn ang="0">
                  <a:pos x="2733" y="1364"/>
                </a:cxn>
                <a:cxn ang="0">
                  <a:pos x="2580" y="1543"/>
                </a:cxn>
                <a:cxn ang="0">
                  <a:pos x="2494" y="1899"/>
                </a:cxn>
                <a:cxn ang="0">
                  <a:pos x="2405" y="2350"/>
                </a:cxn>
                <a:cxn ang="0">
                  <a:pos x="2230" y="2465"/>
                </a:cxn>
                <a:cxn ang="0">
                  <a:pos x="2082" y="2709"/>
                </a:cxn>
                <a:cxn ang="0">
                  <a:pos x="2085" y="3050"/>
                </a:cxn>
                <a:cxn ang="0">
                  <a:pos x="2085" y="3185"/>
                </a:cxn>
                <a:cxn ang="0">
                  <a:pos x="1867" y="3330"/>
                </a:cxn>
                <a:cxn ang="0">
                  <a:pos x="1291" y="3111"/>
                </a:cxn>
                <a:cxn ang="0">
                  <a:pos x="1173" y="3392"/>
                </a:cxn>
                <a:cxn ang="0">
                  <a:pos x="945" y="3603"/>
                </a:cxn>
                <a:cxn ang="0">
                  <a:pos x="671" y="3697"/>
                </a:cxn>
                <a:cxn ang="0">
                  <a:pos x="179" y="3664"/>
                </a:cxn>
                <a:cxn ang="0">
                  <a:pos x="1" y="3622"/>
                </a:cxn>
                <a:cxn ang="0">
                  <a:pos x="505" y="4845"/>
                </a:cxn>
                <a:cxn ang="0">
                  <a:pos x="750" y="5416"/>
                </a:cxn>
                <a:cxn ang="0">
                  <a:pos x="1137" y="6001"/>
                </a:cxn>
                <a:cxn ang="0">
                  <a:pos x="1642" y="6394"/>
                </a:cxn>
                <a:cxn ang="0">
                  <a:pos x="2093" y="6351"/>
                </a:cxn>
                <a:cxn ang="0">
                  <a:pos x="2259" y="6222"/>
                </a:cxn>
                <a:cxn ang="0">
                  <a:pos x="2592" y="5875"/>
                </a:cxn>
                <a:cxn ang="0">
                  <a:pos x="2984" y="5280"/>
                </a:cxn>
                <a:cxn ang="0">
                  <a:pos x="3190" y="5510"/>
                </a:cxn>
                <a:cxn ang="0">
                  <a:pos x="3291" y="6287"/>
                </a:cxn>
                <a:cxn ang="0">
                  <a:pos x="3273" y="6734"/>
                </a:cxn>
                <a:cxn ang="0">
                  <a:pos x="8315" y="6800"/>
                </a:cxn>
                <a:cxn ang="0">
                  <a:pos x="8279" y="6363"/>
                </a:cxn>
                <a:cxn ang="0">
                  <a:pos x="8366" y="5699"/>
                </a:cxn>
                <a:cxn ang="0">
                  <a:pos x="8510" y="5132"/>
                </a:cxn>
                <a:cxn ang="0">
                  <a:pos x="8919" y="5797"/>
                </a:cxn>
                <a:cxn ang="0">
                  <a:pos x="9252" y="6151"/>
                </a:cxn>
                <a:cxn ang="0">
                  <a:pos x="9446" y="6335"/>
                </a:cxn>
                <a:cxn ang="0">
                  <a:pos x="9837" y="6408"/>
                </a:cxn>
                <a:cxn ang="0">
                  <a:pos x="10350" y="6100"/>
                </a:cxn>
                <a:cxn ang="0">
                  <a:pos x="10768" y="5516"/>
                </a:cxn>
                <a:cxn ang="0">
                  <a:pos x="10994" y="5030"/>
                </a:cxn>
                <a:cxn ang="0">
                  <a:pos x="11574" y="3627"/>
                </a:cxn>
                <a:cxn ang="0">
                  <a:pos x="11457" y="3651"/>
                </a:cxn>
                <a:cxn ang="0">
                  <a:pos x="10949" y="3701"/>
                </a:cxn>
                <a:cxn ang="0">
                  <a:pos x="10682" y="3631"/>
                </a:cxn>
                <a:cxn ang="0">
                  <a:pos x="10431" y="3435"/>
                </a:cxn>
                <a:cxn ang="0">
                  <a:pos x="10299" y="3172"/>
                </a:cxn>
                <a:cxn ang="0">
                  <a:pos x="9766" y="3382"/>
                </a:cxn>
                <a:cxn ang="0">
                  <a:pos x="9516" y="3211"/>
                </a:cxn>
                <a:cxn ang="0">
                  <a:pos x="9479" y="3109"/>
                </a:cxn>
                <a:cxn ang="0">
                  <a:pos x="9499" y="2754"/>
                </a:cxn>
                <a:cxn ang="0">
                  <a:pos x="9390" y="2513"/>
                </a:cxn>
                <a:cxn ang="0">
                  <a:pos x="9178" y="2363"/>
                </a:cxn>
                <a:cxn ang="0">
                  <a:pos x="9084" y="2007"/>
                </a:cxn>
                <a:cxn ang="0">
                  <a:pos x="9009" y="1579"/>
                </a:cxn>
                <a:cxn ang="0">
                  <a:pos x="8881" y="1397"/>
                </a:cxn>
                <a:cxn ang="0">
                  <a:pos x="8408" y="1108"/>
                </a:cxn>
                <a:cxn ang="0">
                  <a:pos x="7950" y="895"/>
                </a:cxn>
                <a:cxn ang="0">
                  <a:pos x="6661" y="166"/>
                </a:cxn>
                <a:cxn ang="0">
                  <a:pos x="6243" y="1929"/>
                </a:cxn>
                <a:cxn ang="0">
                  <a:pos x="5854" y="4504"/>
                </a:cxn>
              </a:cxnLst>
              <a:rect l="0" t="0" r="r" b="b"/>
              <a:pathLst>
                <a:path w="11574" h="7013">
                  <a:moveTo>
                    <a:pt x="5765" y="4634"/>
                  </a:moveTo>
                  <a:lnTo>
                    <a:pt x="5720" y="4504"/>
                  </a:lnTo>
                  <a:lnTo>
                    <a:pt x="5698" y="4339"/>
                  </a:lnTo>
                  <a:lnTo>
                    <a:pt x="5639" y="3899"/>
                  </a:lnTo>
                  <a:lnTo>
                    <a:pt x="5597" y="3601"/>
                  </a:lnTo>
                  <a:lnTo>
                    <a:pt x="5548" y="3265"/>
                  </a:lnTo>
                  <a:lnTo>
                    <a:pt x="5521" y="3085"/>
                  </a:lnTo>
                  <a:lnTo>
                    <a:pt x="5492" y="2900"/>
                  </a:lnTo>
                  <a:lnTo>
                    <a:pt x="5463" y="2710"/>
                  </a:lnTo>
                  <a:lnTo>
                    <a:pt x="5432" y="2516"/>
                  </a:lnTo>
                  <a:lnTo>
                    <a:pt x="5399" y="2321"/>
                  </a:lnTo>
                  <a:lnTo>
                    <a:pt x="5366" y="2124"/>
                  </a:lnTo>
                  <a:lnTo>
                    <a:pt x="5331" y="1929"/>
                  </a:lnTo>
                  <a:lnTo>
                    <a:pt x="5296" y="1735"/>
                  </a:lnTo>
                  <a:lnTo>
                    <a:pt x="5260" y="1544"/>
                  </a:lnTo>
                  <a:lnTo>
                    <a:pt x="5223" y="1357"/>
                  </a:lnTo>
                  <a:lnTo>
                    <a:pt x="5184" y="1175"/>
                  </a:lnTo>
                  <a:lnTo>
                    <a:pt x="5147" y="1001"/>
                  </a:lnTo>
                  <a:lnTo>
                    <a:pt x="5108" y="835"/>
                  </a:lnTo>
                  <a:lnTo>
                    <a:pt x="5070" y="678"/>
                  </a:lnTo>
                  <a:lnTo>
                    <a:pt x="5031" y="530"/>
                  </a:lnTo>
                  <a:lnTo>
                    <a:pt x="4991" y="395"/>
                  </a:lnTo>
                  <a:lnTo>
                    <a:pt x="4952" y="273"/>
                  </a:lnTo>
                  <a:lnTo>
                    <a:pt x="4913" y="166"/>
                  </a:lnTo>
                  <a:lnTo>
                    <a:pt x="4873" y="74"/>
                  </a:lnTo>
                  <a:lnTo>
                    <a:pt x="4835" y="0"/>
                  </a:lnTo>
                  <a:lnTo>
                    <a:pt x="4482" y="405"/>
                  </a:lnTo>
                  <a:lnTo>
                    <a:pt x="4440" y="429"/>
                  </a:lnTo>
                  <a:lnTo>
                    <a:pt x="4332" y="493"/>
                  </a:lnTo>
                  <a:lnTo>
                    <a:pt x="4177" y="583"/>
                  </a:lnTo>
                  <a:lnTo>
                    <a:pt x="3993" y="689"/>
                  </a:lnTo>
                  <a:lnTo>
                    <a:pt x="3897" y="744"/>
                  </a:lnTo>
                  <a:lnTo>
                    <a:pt x="3802" y="797"/>
                  </a:lnTo>
                  <a:lnTo>
                    <a:pt x="3710" y="848"/>
                  </a:lnTo>
                  <a:lnTo>
                    <a:pt x="3624" y="895"/>
                  </a:lnTo>
                  <a:lnTo>
                    <a:pt x="3545" y="937"/>
                  </a:lnTo>
                  <a:lnTo>
                    <a:pt x="3479" y="971"/>
                  </a:lnTo>
                  <a:lnTo>
                    <a:pt x="3450" y="984"/>
                  </a:lnTo>
                  <a:lnTo>
                    <a:pt x="3424" y="996"/>
                  </a:lnTo>
                  <a:lnTo>
                    <a:pt x="3403" y="1006"/>
                  </a:lnTo>
                  <a:lnTo>
                    <a:pt x="3385" y="1012"/>
                  </a:lnTo>
                  <a:lnTo>
                    <a:pt x="3352" y="1024"/>
                  </a:lnTo>
                  <a:lnTo>
                    <a:pt x="3313" y="1040"/>
                  </a:lnTo>
                  <a:lnTo>
                    <a:pt x="3267" y="1060"/>
                  </a:lnTo>
                  <a:lnTo>
                    <a:pt x="3218" y="1082"/>
                  </a:lnTo>
                  <a:lnTo>
                    <a:pt x="3165" y="1108"/>
                  </a:lnTo>
                  <a:lnTo>
                    <a:pt x="3110" y="1135"/>
                  </a:lnTo>
                  <a:lnTo>
                    <a:pt x="3053" y="1165"/>
                  </a:lnTo>
                  <a:lnTo>
                    <a:pt x="2996" y="1196"/>
                  </a:lnTo>
                  <a:lnTo>
                    <a:pt x="2938" y="1229"/>
                  </a:lnTo>
                  <a:lnTo>
                    <a:pt x="2883" y="1262"/>
                  </a:lnTo>
                  <a:lnTo>
                    <a:pt x="2829" y="1296"/>
                  </a:lnTo>
                  <a:lnTo>
                    <a:pt x="2779" y="1330"/>
                  </a:lnTo>
                  <a:lnTo>
                    <a:pt x="2756" y="1347"/>
                  </a:lnTo>
                  <a:lnTo>
                    <a:pt x="2733" y="1364"/>
                  </a:lnTo>
                  <a:lnTo>
                    <a:pt x="2712" y="1380"/>
                  </a:lnTo>
                  <a:lnTo>
                    <a:pt x="2693" y="1397"/>
                  </a:lnTo>
                  <a:lnTo>
                    <a:pt x="2675" y="1413"/>
                  </a:lnTo>
                  <a:lnTo>
                    <a:pt x="2659" y="1429"/>
                  </a:lnTo>
                  <a:lnTo>
                    <a:pt x="2644" y="1445"/>
                  </a:lnTo>
                  <a:lnTo>
                    <a:pt x="2631" y="1460"/>
                  </a:lnTo>
                  <a:lnTo>
                    <a:pt x="2620" y="1475"/>
                  </a:lnTo>
                  <a:lnTo>
                    <a:pt x="2609" y="1491"/>
                  </a:lnTo>
                  <a:lnTo>
                    <a:pt x="2600" y="1508"/>
                  </a:lnTo>
                  <a:lnTo>
                    <a:pt x="2590" y="1525"/>
                  </a:lnTo>
                  <a:lnTo>
                    <a:pt x="2580" y="1543"/>
                  </a:lnTo>
                  <a:lnTo>
                    <a:pt x="2573" y="1561"/>
                  </a:lnTo>
                  <a:lnTo>
                    <a:pt x="2565" y="1579"/>
                  </a:lnTo>
                  <a:lnTo>
                    <a:pt x="2557" y="1598"/>
                  </a:lnTo>
                  <a:lnTo>
                    <a:pt x="2544" y="1636"/>
                  </a:lnTo>
                  <a:lnTo>
                    <a:pt x="2533" y="1675"/>
                  </a:lnTo>
                  <a:lnTo>
                    <a:pt x="2522" y="1715"/>
                  </a:lnTo>
                  <a:lnTo>
                    <a:pt x="2515" y="1754"/>
                  </a:lnTo>
                  <a:lnTo>
                    <a:pt x="2507" y="1792"/>
                  </a:lnTo>
                  <a:lnTo>
                    <a:pt x="2502" y="1829"/>
                  </a:lnTo>
                  <a:lnTo>
                    <a:pt x="2498" y="1865"/>
                  </a:lnTo>
                  <a:lnTo>
                    <a:pt x="2494" y="1899"/>
                  </a:lnTo>
                  <a:lnTo>
                    <a:pt x="2491" y="1960"/>
                  </a:lnTo>
                  <a:lnTo>
                    <a:pt x="2490" y="2007"/>
                  </a:lnTo>
                  <a:lnTo>
                    <a:pt x="2489" y="2029"/>
                  </a:lnTo>
                  <a:lnTo>
                    <a:pt x="2486" y="2053"/>
                  </a:lnTo>
                  <a:lnTo>
                    <a:pt x="2482" y="2080"/>
                  </a:lnTo>
                  <a:lnTo>
                    <a:pt x="2476" y="2107"/>
                  </a:lnTo>
                  <a:lnTo>
                    <a:pt x="2463" y="2166"/>
                  </a:lnTo>
                  <a:lnTo>
                    <a:pt x="2446" y="2224"/>
                  </a:lnTo>
                  <a:lnTo>
                    <a:pt x="2430" y="2277"/>
                  </a:lnTo>
                  <a:lnTo>
                    <a:pt x="2416" y="2321"/>
                  </a:lnTo>
                  <a:lnTo>
                    <a:pt x="2405" y="2350"/>
                  </a:lnTo>
                  <a:lnTo>
                    <a:pt x="2402" y="2361"/>
                  </a:lnTo>
                  <a:lnTo>
                    <a:pt x="2396" y="2363"/>
                  </a:lnTo>
                  <a:lnTo>
                    <a:pt x="2378" y="2369"/>
                  </a:lnTo>
                  <a:lnTo>
                    <a:pt x="2365" y="2375"/>
                  </a:lnTo>
                  <a:lnTo>
                    <a:pt x="2350" y="2381"/>
                  </a:lnTo>
                  <a:lnTo>
                    <a:pt x="2334" y="2390"/>
                  </a:lnTo>
                  <a:lnTo>
                    <a:pt x="2316" y="2400"/>
                  </a:lnTo>
                  <a:lnTo>
                    <a:pt x="2296" y="2413"/>
                  </a:lnTo>
                  <a:lnTo>
                    <a:pt x="2275" y="2428"/>
                  </a:lnTo>
                  <a:lnTo>
                    <a:pt x="2252" y="2446"/>
                  </a:lnTo>
                  <a:lnTo>
                    <a:pt x="2230" y="2465"/>
                  </a:lnTo>
                  <a:lnTo>
                    <a:pt x="2207" y="2487"/>
                  </a:lnTo>
                  <a:lnTo>
                    <a:pt x="2183" y="2513"/>
                  </a:lnTo>
                  <a:lnTo>
                    <a:pt x="2160" y="2541"/>
                  </a:lnTo>
                  <a:lnTo>
                    <a:pt x="2137" y="2573"/>
                  </a:lnTo>
                  <a:lnTo>
                    <a:pt x="2126" y="2590"/>
                  </a:lnTo>
                  <a:lnTo>
                    <a:pt x="2115" y="2608"/>
                  </a:lnTo>
                  <a:lnTo>
                    <a:pt x="2107" y="2627"/>
                  </a:lnTo>
                  <a:lnTo>
                    <a:pt x="2100" y="2646"/>
                  </a:lnTo>
                  <a:lnTo>
                    <a:pt x="2092" y="2667"/>
                  </a:lnTo>
                  <a:lnTo>
                    <a:pt x="2087" y="2688"/>
                  </a:lnTo>
                  <a:lnTo>
                    <a:pt x="2082" y="2709"/>
                  </a:lnTo>
                  <a:lnTo>
                    <a:pt x="2078" y="2731"/>
                  </a:lnTo>
                  <a:lnTo>
                    <a:pt x="2075" y="2754"/>
                  </a:lnTo>
                  <a:lnTo>
                    <a:pt x="2072" y="2776"/>
                  </a:lnTo>
                  <a:lnTo>
                    <a:pt x="2071" y="2798"/>
                  </a:lnTo>
                  <a:lnTo>
                    <a:pt x="2069" y="2820"/>
                  </a:lnTo>
                  <a:lnTo>
                    <a:pt x="2069" y="2864"/>
                  </a:lnTo>
                  <a:lnTo>
                    <a:pt x="2070" y="2906"/>
                  </a:lnTo>
                  <a:lnTo>
                    <a:pt x="2072" y="2948"/>
                  </a:lnTo>
                  <a:lnTo>
                    <a:pt x="2076" y="2986"/>
                  </a:lnTo>
                  <a:lnTo>
                    <a:pt x="2080" y="3020"/>
                  </a:lnTo>
                  <a:lnTo>
                    <a:pt x="2085" y="3050"/>
                  </a:lnTo>
                  <a:lnTo>
                    <a:pt x="2092" y="3093"/>
                  </a:lnTo>
                  <a:lnTo>
                    <a:pt x="2095" y="3109"/>
                  </a:lnTo>
                  <a:lnTo>
                    <a:pt x="2097" y="3112"/>
                  </a:lnTo>
                  <a:lnTo>
                    <a:pt x="2102" y="3121"/>
                  </a:lnTo>
                  <a:lnTo>
                    <a:pt x="2103" y="3127"/>
                  </a:lnTo>
                  <a:lnTo>
                    <a:pt x="2104" y="3135"/>
                  </a:lnTo>
                  <a:lnTo>
                    <a:pt x="2104" y="3143"/>
                  </a:lnTo>
                  <a:lnTo>
                    <a:pt x="2102" y="3153"/>
                  </a:lnTo>
                  <a:lnTo>
                    <a:pt x="2099" y="3163"/>
                  </a:lnTo>
                  <a:lnTo>
                    <a:pt x="2093" y="3174"/>
                  </a:lnTo>
                  <a:lnTo>
                    <a:pt x="2085" y="3185"/>
                  </a:lnTo>
                  <a:lnTo>
                    <a:pt x="2073" y="3198"/>
                  </a:lnTo>
                  <a:lnTo>
                    <a:pt x="2058" y="3211"/>
                  </a:lnTo>
                  <a:lnTo>
                    <a:pt x="2039" y="3224"/>
                  </a:lnTo>
                  <a:lnTo>
                    <a:pt x="2017" y="3236"/>
                  </a:lnTo>
                  <a:lnTo>
                    <a:pt x="1989" y="3250"/>
                  </a:lnTo>
                  <a:lnTo>
                    <a:pt x="1974" y="3257"/>
                  </a:lnTo>
                  <a:lnTo>
                    <a:pt x="1959" y="3265"/>
                  </a:lnTo>
                  <a:lnTo>
                    <a:pt x="1944" y="3275"/>
                  </a:lnTo>
                  <a:lnTo>
                    <a:pt x="1929" y="3284"/>
                  </a:lnTo>
                  <a:lnTo>
                    <a:pt x="1898" y="3305"/>
                  </a:lnTo>
                  <a:lnTo>
                    <a:pt x="1867" y="3330"/>
                  </a:lnTo>
                  <a:lnTo>
                    <a:pt x="1837" y="3355"/>
                  </a:lnTo>
                  <a:lnTo>
                    <a:pt x="1808" y="3382"/>
                  </a:lnTo>
                  <a:lnTo>
                    <a:pt x="1780" y="3408"/>
                  </a:lnTo>
                  <a:lnTo>
                    <a:pt x="1753" y="3436"/>
                  </a:lnTo>
                  <a:lnTo>
                    <a:pt x="1706" y="3486"/>
                  </a:lnTo>
                  <a:lnTo>
                    <a:pt x="1669" y="3528"/>
                  </a:lnTo>
                  <a:lnTo>
                    <a:pt x="1644" y="3557"/>
                  </a:lnTo>
                  <a:lnTo>
                    <a:pt x="1636" y="3568"/>
                  </a:lnTo>
                  <a:lnTo>
                    <a:pt x="1300" y="3056"/>
                  </a:lnTo>
                  <a:lnTo>
                    <a:pt x="1298" y="3071"/>
                  </a:lnTo>
                  <a:lnTo>
                    <a:pt x="1291" y="3111"/>
                  </a:lnTo>
                  <a:lnTo>
                    <a:pt x="1284" y="3139"/>
                  </a:lnTo>
                  <a:lnTo>
                    <a:pt x="1275" y="3172"/>
                  </a:lnTo>
                  <a:lnTo>
                    <a:pt x="1263" y="3207"/>
                  </a:lnTo>
                  <a:lnTo>
                    <a:pt x="1249" y="3246"/>
                  </a:lnTo>
                  <a:lnTo>
                    <a:pt x="1241" y="3266"/>
                  </a:lnTo>
                  <a:lnTo>
                    <a:pt x="1232" y="3286"/>
                  </a:lnTo>
                  <a:lnTo>
                    <a:pt x="1222" y="3308"/>
                  </a:lnTo>
                  <a:lnTo>
                    <a:pt x="1211" y="3329"/>
                  </a:lnTo>
                  <a:lnTo>
                    <a:pt x="1199" y="3350"/>
                  </a:lnTo>
                  <a:lnTo>
                    <a:pt x="1187" y="3371"/>
                  </a:lnTo>
                  <a:lnTo>
                    <a:pt x="1173" y="3392"/>
                  </a:lnTo>
                  <a:lnTo>
                    <a:pt x="1159" y="3414"/>
                  </a:lnTo>
                  <a:lnTo>
                    <a:pt x="1143" y="3435"/>
                  </a:lnTo>
                  <a:lnTo>
                    <a:pt x="1126" y="3455"/>
                  </a:lnTo>
                  <a:lnTo>
                    <a:pt x="1108" y="3475"/>
                  </a:lnTo>
                  <a:lnTo>
                    <a:pt x="1089" y="3495"/>
                  </a:lnTo>
                  <a:lnTo>
                    <a:pt x="1069" y="3514"/>
                  </a:lnTo>
                  <a:lnTo>
                    <a:pt x="1046" y="3534"/>
                  </a:lnTo>
                  <a:lnTo>
                    <a:pt x="1024" y="3551"/>
                  </a:lnTo>
                  <a:lnTo>
                    <a:pt x="1000" y="3568"/>
                  </a:lnTo>
                  <a:lnTo>
                    <a:pt x="972" y="3586"/>
                  </a:lnTo>
                  <a:lnTo>
                    <a:pt x="945" y="3603"/>
                  </a:lnTo>
                  <a:lnTo>
                    <a:pt x="917" y="3617"/>
                  </a:lnTo>
                  <a:lnTo>
                    <a:pt x="891" y="3631"/>
                  </a:lnTo>
                  <a:lnTo>
                    <a:pt x="865" y="3643"/>
                  </a:lnTo>
                  <a:lnTo>
                    <a:pt x="839" y="3653"/>
                  </a:lnTo>
                  <a:lnTo>
                    <a:pt x="814" y="3663"/>
                  </a:lnTo>
                  <a:lnTo>
                    <a:pt x="790" y="3672"/>
                  </a:lnTo>
                  <a:lnTo>
                    <a:pt x="765" y="3679"/>
                  </a:lnTo>
                  <a:lnTo>
                    <a:pt x="741" y="3684"/>
                  </a:lnTo>
                  <a:lnTo>
                    <a:pt x="717" y="3690"/>
                  </a:lnTo>
                  <a:lnTo>
                    <a:pt x="694" y="3694"/>
                  </a:lnTo>
                  <a:lnTo>
                    <a:pt x="671" y="3697"/>
                  </a:lnTo>
                  <a:lnTo>
                    <a:pt x="647" y="3700"/>
                  </a:lnTo>
                  <a:lnTo>
                    <a:pt x="625" y="3701"/>
                  </a:lnTo>
                  <a:lnTo>
                    <a:pt x="603" y="3702"/>
                  </a:lnTo>
                  <a:lnTo>
                    <a:pt x="558" y="3703"/>
                  </a:lnTo>
                  <a:lnTo>
                    <a:pt x="515" y="3701"/>
                  </a:lnTo>
                  <a:lnTo>
                    <a:pt x="471" y="3698"/>
                  </a:lnTo>
                  <a:lnTo>
                    <a:pt x="429" y="3693"/>
                  </a:lnTo>
                  <a:lnTo>
                    <a:pt x="343" y="3683"/>
                  </a:lnTo>
                  <a:lnTo>
                    <a:pt x="258" y="3674"/>
                  </a:lnTo>
                  <a:lnTo>
                    <a:pt x="216" y="3669"/>
                  </a:lnTo>
                  <a:lnTo>
                    <a:pt x="179" y="3664"/>
                  </a:lnTo>
                  <a:lnTo>
                    <a:pt x="146" y="3658"/>
                  </a:lnTo>
                  <a:lnTo>
                    <a:pt x="117" y="3651"/>
                  </a:lnTo>
                  <a:lnTo>
                    <a:pt x="69" y="3638"/>
                  </a:lnTo>
                  <a:lnTo>
                    <a:pt x="35" y="3626"/>
                  </a:lnTo>
                  <a:lnTo>
                    <a:pt x="22" y="3622"/>
                  </a:lnTo>
                  <a:lnTo>
                    <a:pt x="13" y="3618"/>
                  </a:lnTo>
                  <a:lnTo>
                    <a:pt x="8" y="3617"/>
                  </a:lnTo>
                  <a:lnTo>
                    <a:pt x="5" y="3617"/>
                  </a:lnTo>
                  <a:lnTo>
                    <a:pt x="3" y="3618"/>
                  </a:lnTo>
                  <a:lnTo>
                    <a:pt x="2" y="3620"/>
                  </a:lnTo>
                  <a:lnTo>
                    <a:pt x="1" y="3622"/>
                  </a:lnTo>
                  <a:lnTo>
                    <a:pt x="0" y="3624"/>
                  </a:lnTo>
                  <a:lnTo>
                    <a:pt x="0" y="3627"/>
                  </a:lnTo>
                  <a:lnTo>
                    <a:pt x="1" y="3631"/>
                  </a:lnTo>
                  <a:lnTo>
                    <a:pt x="4" y="3642"/>
                  </a:lnTo>
                  <a:lnTo>
                    <a:pt x="10" y="3657"/>
                  </a:lnTo>
                  <a:lnTo>
                    <a:pt x="54" y="3764"/>
                  </a:lnTo>
                  <a:lnTo>
                    <a:pt x="126" y="3935"/>
                  </a:lnTo>
                  <a:lnTo>
                    <a:pt x="215" y="4148"/>
                  </a:lnTo>
                  <a:lnTo>
                    <a:pt x="314" y="4385"/>
                  </a:lnTo>
                  <a:lnTo>
                    <a:pt x="414" y="4623"/>
                  </a:lnTo>
                  <a:lnTo>
                    <a:pt x="505" y="4845"/>
                  </a:lnTo>
                  <a:lnTo>
                    <a:pt x="545" y="4944"/>
                  </a:lnTo>
                  <a:lnTo>
                    <a:pt x="579" y="5030"/>
                  </a:lnTo>
                  <a:lnTo>
                    <a:pt x="608" y="5102"/>
                  </a:lnTo>
                  <a:lnTo>
                    <a:pt x="628" y="5158"/>
                  </a:lnTo>
                  <a:lnTo>
                    <a:pt x="638" y="5184"/>
                  </a:lnTo>
                  <a:lnTo>
                    <a:pt x="651" y="5214"/>
                  </a:lnTo>
                  <a:lnTo>
                    <a:pt x="665" y="5247"/>
                  </a:lnTo>
                  <a:lnTo>
                    <a:pt x="683" y="5285"/>
                  </a:lnTo>
                  <a:lnTo>
                    <a:pt x="704" y="5326"/>
                  </a:lnTo>
                  <a:lnTo>
                    <a:pt x="726" y="5370"/>
                  </a:lnTo>
                  <a:lnTo>
                    <a:pt x="750" y="5416"/>
                  </a:lnTo>
                  <a:lnTo>
                    <a:pt x="777" y="5465"/>
                  </a:lnTo>
                  <a:lnTo>
                    <a:pt x="806" y="5516"/>
                  </a:lnTo>
                  <a:lnTo>
                    <a:pt x="836" y="5568"/>
                  </a:lnTo>
                  <a:lnTo>
                    <a:pt x="868" y="5621"/>
                  </a:lnTo>
                  <a:lnTo>
                    <a:pt x="902" y="5676"/>
                  </a:lnTo>
                  <a:lnTo>
                    <a:pt x="938" y="5730"/>
                  </a:lnTo>
                  <a:lnTo>
                    <a:pt x="975" y="5786"/>
                  </a:lnTo>
                  <a:lnTo>
                    <a:pt x="1014" y="5841"/>
                  </a:lnTo>
                  <a:lnTo>
                    <a:pt x="1054" y="5895"/>
                  </a:lnTo>
                  <a:lnTo>
                    <a:pt x="1094" y="5949"/>
                  </a:lnTo>
                  <a:lnTo>
                    <a:pt x="1137" y="6001"/>
                  </a:lnTo>
                  <a:lnTo>
                    <a:pt x="1179" y="6051"/>
                  </a:lnTo>
                  <a:lnTo>
                    <a:pt x="1224" y="6100"/>
                  </a:lnTo>
                  <a:lnTo>
                    <a:pt x="1268" y="6146"/>
                  </a:lnTo>
                  <a:lnTo>
                    <a:pt x="1314" y="6190"/>
                  </a:lnTo>
                  <a:lnTo>
                    <a:pt x="1360" y="6231"/>
                  </a:lnTo>
                  <a:lnTo>
                    <a:pt x="1406" y="6268"/>
                  </a:lnTo>
                  <a:lnTo>
                    <a:pt x="1453" y="6302"/>
                  </a:lnTo>
                  <a:lnTo>
                    <a:pt x="1501" y="6332"/>
                  </a:lnTo>
                  <a:lnTo>
                    <a:pt x="1548" y="6358"/>
                  </a:lnTo>
                  <a:lnTo>
                    <a:pt x="1595" y="6379"/>
                  </a:lnTo>
                  <a:lnTo>
                    <a:pt x="1642" y="6394"/>
                  </a:lnTo>
                  <a:lnTo>
                    <a:pt x="1690" y="6404"/>
                  </a:lnTo>
                  <a:lnTo>
                    <a:pt x="1737" y="6408"/>
                  </a:lnTo>
                  <a:lnTo>
                    <a:pt x="1783" y="6406"/>
                  </a:lnTo>
                  <a:lnTo>
                    <a:pt x="1869" y="6397"/>
                  </a:lnTo>
                  <a:lnTo>
                    <a:pt x="1941" y="6386"/>
                  </a:lnTo>
                  <a:lnTo>
                    <a:pt x="1972" y="6381"/>
                  </a:lnTo>
                  <a:lnTo>
                    <a:pt x="2001" y="6376"/>
                  </a:lnTo>
                  <a:lnTo>
                    <a:pt x="2027" y="6370"/>
                  </a:lnTo>
                  <a:lnTo>
                    <a:pt x="2052" y="6364"/>
                  </a:lnTo>
                  <a:lnTo>
                    <a:pt x="2073" y="6358"/>
                  </a:lnTo>
                  <a:lnTo>
                    <a:pt x="2093" y="6351"/>
                  </a:lnTo>
                  <a:lnTo>
                    <a:pt x="2111" y="6344"/>
                  </a:lnTo>
                  <a:lnTo>
                    <a:pt x="2128" y="6335"/>
                  </a:lnTo>
                  <a:lnTo>
                    <a:pt x="2144" y="6328"/>
                  </a:lnTo>
                  <a:lnTo>
                    <a:pt x="2158" y="6318"/>
                  </a:lnTo>
                  <a:lnTo>
                    <a:pt x="2172" y="6309"/>
                  </a:lnTo>
                  <a:lnTo>
                    <a:pt x="2184" y="6299"/>
                  </a:lnTo>
                  <a:lnTo>
                    <a:pt x="2197" y="6289"/>
                  </a:lnTo>
                  <a:lnTo>
                    <a:pt x="2209" y="6277"/>
                  </a:lnTo>
                  <a:lnTo>
                    <a:pt x="2221" y="6264"/>
                  </a:lnTo>
                  <a:lnTo>
                    <a:pt x="2233" y="6250"/>
                  </a:lnTo>
                  <a:lnTo>
                    <a:pt x="2259" y="6222"/>
                  </a:lnTo>
                  <a:lnTo>
                    <a:pt x="2287" y="6188"/>
                  </a:lnTo>
                  <a:lnTo>
                    <a:pt x="2321" y="6151"/>
                  </a:lnTo>
                  <a:lnTo>
                    <a:pt x="2361" y="6107"/>
                  </a:lnTo>
                  <a:lnTo>
                    <a:pt x="2384" y="6084"/>
                  </a:lnTo>
                  <a:lnTo>
                    <a:pt x="2408" y="6059"/>
                  </a:lnTo>
                  <a:lnTo>
                    <a:pt x="2436" y="6034"/>
                  </a:lnTo>
                  <a:lnTo>
                    <a:pt x="2467" y="6006"/>
                  </a:lnTo>
                  <a:lnTo>
                    <a:pt x="2498" y="5977"/>
                  </a:lnTo>
                  <a:lnTo>
                    <a:pt x="2530" y="5945"/>
                  </a:lnTo>
                  <a:lnTo>
                    <a:pt x="2561" y="5911"/>
                  </a:lnTo>
                  <a:lnTo>
                    <a:pt x="2592" y="5875"/>
                  </a:lnTo>
                  <a:lnTo>
                    <a:pt x="2624" y="5836"/>
                  </a:lnTo>
                  <a:lnTo>
                    <a:pt x="2655" y="5797"/>
                  </a:lnTo>
                  <a:lnTo>
                    <a:pt x="2686" y="5756"/>
                  </a:lnTo>
                  <a:lnTo>
                    <a:pt x="2716" y="5713"/>
                  </a:lnTo>
                  <a:lnTo>
                    <a:pt x="2746" y="5671"/>
                  </a:lnTo>
                  <a:lnTo>
                    <a:pt x="2775" y="5627"/>
                  </a:lnTo>
                  <a:lnTo>
                    <a:pt x="2804" y="5583"/>
                  </a:lnTo>
                  <a:lnTo>
                    <a:pt x="2832" y="5538"/>
                  </a:lnTo>
                  <a:lnTo>
                    <a:pt x="2886" y="5450"/>
                  </a:lnTo>
                  <a:lnTo>
                    <a:pt x="2937" y="5363"/>
                  </a:lnTo>
                  <a:lnTo>
                    <a:pt x="2984" y="5280"/>
                  </a:lnTo>
                  <a:lnTo>
                    <a:pt x="3026" y="5202"/>
                  </a:lnTo>
                  <a:lnTo>
                    <a:pt x="3063" y="5132"/>
                  </a:lnTo>
                  <a:lnTo>
                    <a:pt x="3095" y="5069"/>
                  </a:lnTo>
                  <a:lnTo>
                    <a:pt x="3140" y="4979"/>
                  </a:lnTo>
                  <a:lnTo>
                    <a:pt x="3156" y="4946"/>
                  </a:lnTo>
                  <a:lnTo>
                    <a:pt x="3157" y="4975"/>
                  </a:lnTo>
                  <a:lnTo>
                    <a:pt x="3160" y="5055"/>
                  </a:lnTo>
                  <a:lnTo>
                    <a:pt x="3166" y="5178"/>
                  </a:lnTo>
                  <a:lnTo>
                    <a:pt x="3176" y="5332"/>
                  </a:lnTo>
                  <a:lnTo>
                    <a:pt x="3182" y="5418"/>
                  </a:lnTo>
                  <a:lnTo>
                    <a:pt x="3190" y="5510"/>
                  </a:lnTo>
                  <a:lnTo>
                    <a:pt x="3198" y="5603"/>
                  </a:lnTo>
                  <a:lnTo>
                    <a:pt x="3208" y="5699"/>
                  </a:lnTo>
                  <a:lnTo>
                    <a:pt x="3220" y="5795"/>
                  </a:lnTo>
                  <a:lnTo>
                    <a:pt x="3232" y="5892"/>
                  </a:lnTo>
                  <a:lnTo>
                    <a:pt x="3246" y="5985"/>
                  </a:lnTo>
                  <a:lnTo>
                    <a:pt x="3262" y="6076"/>
                  </a:lnTo>
                  <a:lnTo>
                    <a:pt x="3269" y="6121"/>
                  </a:lnTo>
                  <a:lnTo>
                    <a:pt x="3276" y="6164"/>
                  </a:lnTo>
                  <a:lnTo>
                    <a:pt x="3282" y="6206"/>
                  </a:lnTo>
                  <a:lnTo>
                    <a:pt x="3286" y="6247"/>
                  </a:lnTo>
                  <a:lnTo>
                    <a:pt x="3291" y="6287"/>
                  </a:lnTo>
                  <a:lnTo>
                    <a:pt x="3293" y="6326"/>
                  </a:lnTo>
                  <a:lnTo>
                    <a:pt x="3295" y="6363"/>
                  </a:lnTo>
                  <a:lnTo>
                    <a:pt x="3296" y="6400"/>
                  </a:lnTo>
                  <a:lnTo>
                    <a:pt x="3297" y="6435"/>
                  </a:lnTo>
                  <a:lnTo>
                    <a:pt x="3297" y="6469"/>
                  </a:lnTo>
                  <a:lnTo>
                    <a:pt x="3296" y="6501"/>
                  </a:lnTo>
                  <a:lnTo>
                    <a:pt x="3295" y="6533"/>
                  </a:lnTo>
                  <a:lnTo>
                    <a:pt x="3292" y="6591"/>
                  </a:lnTo>
                  <a:lnTo>
                    <a:pt x="3286" y="6644"/>
                  </a:lnTo>
                  <a:lnTo>
                    <a:pt x="3280" y="6692"/>
                  </a:lnTo>
                  <a:lnTo>
                    <a:pt x="3273" y="6734"/>
                  </a:lnTo>
                  <a:lnTo>
                    <a:pt x="3266" y="6770"/>
                  </a:lnTo>
                  <a:lnTo>
                    <a:pt x="3260" y="6800"/>
                  </a:lnTo>
                  <a:lnTo>
                    <a:pt x="3248" y="6840"/>
                  </a:lnTo>
                  <a:lnTo>
                    <a:pt x="3244" y="6854"/>
                  </a:lnTo>
                  <a:lnTo>
                    <a:pt x="3103" y="7013"/>
                  </a:lnTo>
                  <a:lnTo>
                    <a:pt x="5647" y="7013"/>
                  </a:lnTo>
                  <a:lnTo>
                    <a:pt x="5927" y="7013"/>
                  </a:lnTo>
                  <a:lnTo>
                    <a:pt x="8471" y="7013"/>
                  </a:lnTo>
                  <a:lnTo>
                    <a:pt x="8330" y="6854"/>
                  </a:lnTo>
                  <a:lnTo>
                    <a:pt x="8326" y="6840"/>
                  </a:lnTo>
                  <a:lnTo>
                    <a:pt x="8315" y="6800"/>
                  </a:lnTo>
                  <a:lnTo>
                    <a:pt x="8308" y="6770"/>
                  </a:lnTo>
                  <a:lnTo>
                    <a:pt x="8301" y="6734"/>
                  </a:lnTo>
                  <a:lnTo>
                    <a:pt x="8294" y="6692"/>
                  </a:lnTo>
                  <a:lnTo>
                    <a:pt x="8287" y="6644"/>
                  </a:lnTo>
                  <a:lnTo>
                    <a:pt x="8282" y="6591"/>
                  </a:lnTo>
                  <a:lnTo>
                    <a:pt x="8279" y="6533"/>
                  </a:lnTo>
                  <a:lnTo>
                    <a:pt x="8278" y="6501"/>
                  </a:lnTo>
                  <a:lnTo>
                    <a:pt x="8277" y="6469"/>
                  </a:lnTo>
                  <a:lnTo>
                    <a:pt x="8277" y="6435"/>
                  </a:lnTo>
                  <a:lnTo>
                    <a:pt x="8278" y="6400"/>
                  </a:lnTo>
                  <a:lnTo>
                    <a:pt x="8279" y="6363"/>
                  </a:lnTo>
                  <a:lnTo>
                    <a:pt x="8281" y="6326"/>
                  </a:lnTo>
                  <a:lnTo>
                    <a:pt x="8283" y="6287"/>
                  </a:lnTo>
                  <a:lnTo>
                    <a:pt x="8287" y="6247"/>
                  </a:lnTo>
                  <a:lnTo>
                    <a:pt x="8292" y="6206"/>
                  </a:lnTo>
                  <a:lnTo>
                    <a:pt x="8298" y="6164"/>
                  </a:lnTo>
                  <a:lnTo>
                    <a:pt x="8304" y="6121"/>
                  </a:lnTo>
                  <a:lnTo>
                    <a:pt x="8312" y="6076"/>
                  </a:lnTo>
                  <a:lnTo>
                    <a:pt x="8328" y="5985"/>
                  </a:lnTo>
                  <a:lnTo>
                    <a:pt x="8342" y="5892"/>
                  </a:lnTo>
                  <a:lnTo>
                    <a:pt x="8354" y="5795"/>
                  </a:lnTo>
                  <a:lnTo>
                    <a:pt x="8366" y="5699"/>
                  </a:lnTo>
                  <a:lnTo>
                    <a:pt x="8376" y="5603"/>
                  </a:lnTo>
                  <a:lnTo>
                    <a:pt x="8384" y="5510"/>
                  </a:lnTo>
                  <a:lnTo>
                    <a:pt x="8392" y="5418"/>
                  </a:lnTo>
                  <a:lnTo>
                    <a:pt x="8398" y="5332"/>
                  </a:lnTo>
                  <a:lnTo>
                    <a:pt x="8407" y="5178"/>
                  </a:lnTo>
                  <a:lnTo>
                    <a:pt x="8414" y="5055"/>
                  </a:lnTo>
                  <a:lnTo>
                    <a:pt x="8417" y="4975"/>
                  </a:lnTo>
                  <a:lnTo>
                    <a:pt x="8418" y="4946"/>
                  </a:lnTo>
                  <a:lnTo>
                    <a:pt x="8434" y="4979"/>
                  </a:lnTo>
                  <a:lnTo>
                    <a:pt x="8479" y="5069"/>
                  </a:lnTo>
                  <a:lnTo>
                    <a:pt x="8510" y="5132"/>
                  </a:lnTo>
                  <a:lnTo>
                    <a:pt x="8548" y="5202"/>
                  </a:lnTo>
                  <a:lnTo>
                    <a:pt x="8590" y="5280"/>
                  </a:lnTo>
                  <a:lnTo>
                    <a:pt x="8637" y="5363"/>
                  </a:lnTo>
                  <a:lnTo>
                    <a:pt x="8688" y="5450"/>
                  </a:lnTo>
                  <a:lnTo>
                    <a:pt x="8742" y="5538"/>
                  </a:lnTo>
                  <a:lnTo>
                    <a:pt x="8769" y="5583"/>
                  </a:lnTo>
                  <a:lnTo>
                    <a:pt x="8799" y="5627"/>
                  </a:lnTo>
                  <a:lnTo>
                    <a:pt x="8828" y="5671"/>
                  </a:lnTo>
                  <a:lnTo>
                    <a:pt x="8858" y="5713"/>
                  </a:lnTo>
                  <a:lnTo>
                    <a:pt x="8888" y="5756"/>
                  </a:lnTo>
                  <a:lnTo>
                    <a:pt x="8919" y="5797"/>
                  </a:lnTo>
                  <a:lnTo>
                    <a:pt x="8950" y="5836"/>
                  </a:lnTo>
                  <a:lnTo>
                    <a:pt x="8982" y="5875"/>
                  </a:lnTo>
                  <a:lnTo>
                    <a:pt x="9013" y="5911"/>
                  </a:lnTo>
                  <a:lnTo>
                    <a:pt x="9044" y="5945"/>
                  </a:lnTo>
                  <a:lnTo>
                    <a:pt x="9076" y="5977"/>
                  </a:lnTo>
                  <a:lnTo>
                    <a:pt x="9107" y="6006"/>
                  </a:lnTo>
                  <a:lnTo>
                    <a:pt x="9138" y="6034"/>
                  </a:lnTo>
                  <a:lnTo>
                    <a:pt x="9165" y="6059"/>
                  </a:lnTo>
                  <a:lnTo>
                    <a:pt x="9190" y="6084"/>
                  </a:lnTo>
                  <a:lnTo>
                    <a:pt x="9213" y="6107"/>
                  </a:lnTo>
                  <a:lnTo>
                    <a:pt x="9252" y="6151"/>
                  </a:lnTo>
                  <a:lnTo>
                    <a:pt x="9286" y="6188"/>
                  </a:lnTo>
                  <a:lnTo>
                    <a:pt x="9315" y="6222"/>
                  </a:lnTo>
                  <a:lnTo>
                    <a:pt x="9341" y="6250"/>
                  </a:lnTo>
                  <a:lnTo>
                    <a:pt x="9353" y="6264"/>
                  </a:lnTo>
                  <a:lnTo>
                    <a:pt x="9365" y="6277"/>
                  </a:lnTo>
                  <a:lnTo>
                    <a:pt x="9377" y="6289"/>
                  </a:lnTo>
                  <a:lnTo>
                    <a:pt x="9389" y="6299"/>
                  </a:lnTo>
                  <a:lnTo>
                    <a:pt x="9402" y="6309"/>
                  </a:lnTo>
                  <a:lnTo>
                    <a:pt x="9416" y="6318"/>
                  </a:lnTo>
                  <a:lnTo>
                    <a:pt x="9430" y="6328"/>
                  </a:lnTo>
                  <a:lnTo>
                    <a:pt x="9446" y="6335"/>
                  </a:lnTo>
                  <a:lnTo>
                    <a:pt x="9463" y="6344"/>
                  </a:lnTo>
                  <a:lnTo>
                    <a:pt x="9481" y="6351"/>
                  </a:lnTo>
                  <a:lnTo>
                    <a:pt x="9501" y="6358"/>
                  </a:lnTo>
                  <a:lnTo>
                    <a:pt x="9522" y="6364"/>
                  </a:lnTo>
                  <a:lnTo>
                    <a:pt x="9547" y="6370"/>
                  </a:lnTo>
                  <a:lnTo>
                    <a:pt x="9573" y="6376"/>
                  </a:lnTo>
                  <a:lnTo>
                    <a:pt x="9602" y="6381"/>
                  </a:lnTo>
                  <a:lnTo>
                    <a:pt x="9634" y="6386"/>
                  </a:lnTo>
                  <a:lnTo>
                    <a:pt x="9705" y="6397"/>
                  </a:lnTo>
                  <a:lnTo>
                    <a:pt x="9791" y="6406"/>
                  </a:lnTo>
                  <a:lnTo>
                    <a:pt x="9837" y="6408"/>
                  </a:lnTo>
                  <a:lnTo>
                    <a:pt x="9884" y="6404"/>
                  </a:lnTo>
                  <a:lnTo>
                    <a:pt x="9932" y="6394"/>
                  </a:lnTo>
                  <a:lnTo>
                    <a:pt x="9979" y="6379"/>
                  </a:lnTo>
                  <a:lnTo>
                    <a:pt x="10026" y="6358"/>
                  </a:lnTo>
                  <a:lnTo>
                    <a:pt x="10073" y="6332"/>
                  </a:lnTo>
                  <a:lnTo>
                    <a:pt x="10121" y="6302"/>
                  </a:lnTo>
                  <a:lnTo>
                    <a:pt x="10168" y="6268"/>
                  </a:lnTo>
                  <a:lnTo>
                    <a:pt x="10214" y="6231"/>
                  </a:lnTo>
                  <a:lnTo>
                    <a:pt x="10260" y="6190"/>
                  </a:lnTo>
                  <a:lnTo>
                    <a:pt x="10306" y="6146"/>
                  </a:lnTo>
                  <a:lnTo>
                    <a:pt x="10350" y="6100"/>
                  </a:lnTo>
                  <a:lnTo>
                    <a:pt x="10394" y="6051"/>
                  </a:lnTo>
                  <a:lnTo>
                    <a:pt x="10437" y="6001"/>
                  </a:lnTo>
                  <a:lnTo>
                    <a:pt x="10480" y="5949"/>
                  </a:lnTo>
                  <a:lnTo>
                    <a:pt x="10521" y="5895"/>
                  </a:lnTo>
                  <a:lnTo>
                    <a:pt x="10560" y="5841"/>
                  </a:lnTo>
                  <a:lnTo>
                    <a:pt x="10599" y="5786"/>
                  </a:lnTo>
                  <a:lnTo>
                    <a:pt x="10636" y="5730"/>
                  </a:lnTo>
                  <a:lnTo>
                    <a:pt x="10672" y="5676"/>
                  </a:lnTo>
                  <a:lnTo>
                    <a:pt x="10706" y="5621"/>
                  </a:lnTo>
                  <a:lnTo>
                    <a:pt x="10738" y="5568"/>
                  </a:lnTo>
                  <a:lnTo>
                    <a:pt x="10768" y="5516"/>
                  </a:lnTo>
                  <a:lnTo>
                    <a:pt x="10797" y="5465"/>
                  </a:lnTo>
                  <a:lnTo>
                    <a:pt x="10824" y="5416"/>
                  </a:lnTo>
                  <a:lnTo>
                    <a:pt x="10848" y="5370"/>
                  </a:lnTo>
                  <a:lnTo>
                    <a:pt x="10870" y="5326"/>
                  </a:lnTo>
                  <a:lnTo>
                    <a:pt x="10890" y="5285"/>
                  </a:lnTo>
                  <a:lnTo>
                    <a:pt x="10908" y="5247"/>
                  </a:lnTo>
                  <a:lnTo>
                    <a:pt x="10923" y="5214"/>
                  </a:lnTo>
                  <a:lnTo>
                    <a:pt x="10936" y="5184"/>
                  </a:lnTo>
                  <a:lnTo>
                    <a:pt x="10946" y="5158"/>
                  </a:lnTo>
                  <a:lnTo>
                    <a:pt x="10966" y="5102"/>
                  </a:lnTo>
                  <a:lnTo>
                    <a:pt x="10994" y="5030"/>
                  </a:lnTo>
                  <a:lnTo>
                    <a:pt x="11028" y="4944"/>
                  </a:lnTo>
                  <a:lnTo>
                    <a:pt x="11069" y="4845"/>
                  </a:lnTo>
                  <a:lnTo>
                    <a:pt x="11160" y="4623"/>
                  </a:lnTo>
                  <a:lnTo>
                    <a:pt x="11260" y="4385"/>
                  </a:lnTo>
                  <a:lnTo>
                    <a:pt x="11359" y="4148"/>
                  </a:lnTo>
                  <a:lnTo>
                    <a:pt x="11448" y="3935"/>
                  </a:lnTo>
                  <a:lnTo>
                    <a:pt x="11520" y="3764"/>
                  </a:lnTo>
                  <a:lnTo>
                    <a:pt x="11563" y="3657"/>
                  </a:lnTo>
                  <a:lnTo>
                    <a:pt x="11570" y="3642"/>
                  </a:lnTo>
                  <a:lnTo>
                    <a:pt x="11573" y="3631"/>
                  </a:lnTo>
                  <a:lnTo>
                    <a:pt x="11574" y="3627"/>
                  </a:lnTo>
                  <a:lnTo>
                    <a:pt x="11574" y="3624"/>
                  </a:lnTo>
                  <a:lnTo>
                    <a:pt x="11573" y="3622"/>
                  </a:lnTo>
                  <a:lnTo>
                    <a:pt x="11572" y="3620"/>
                  </a:lnTo>
                  <a:lnTo>
                    <a:pt x="11571" y="3618"/>
                  </a:lnTo>
                  <a:lnTo>
                    <a:pt x="11569" y="3617"/>
                  </a:lnTo>
                  <a:lnTo>
                    <a:pt x="11566" y="3617"/>
                  </a:lnTo>
                  <a:lnTo>
                    <a:pt x="11561" y="3618"/>
                  </a:lnTo>
                  <a:lnTo>
                    <a:pt x="11552" y="3622"/>
                  </a:lnTo>
                  <a:lnTo>
                    <a:pt x="11540" y="3626"/>
                  </a:lnTo>
                  <a:lnTo>
                    <a:pt x="11505" y="3638"/>
                  </a:lnTo>
                  <a:lnTo>
                    <a:pt x="11457" y="3651"/>
                  </a:lnTo>
                  <a:lnTo>
                    <a:pt x="11428" y="3658"/>
                  </a:lnTo>
                  <a:lnTo>
                    <a:pt x="11395" y="3664"/>
                  </a:lnTo>
                  <a:lnTo>
                    <a:pt x="11358" y="3669"/>
                  </a:lnTo>
                  <a:lnTo>
                    <a:pt x="11316" y="3674"/>
                  </a:lnTo>
                  <a:lnTo>
                    <a:pt x="11231" y="3683"/>
                  </a:lnTo>
                  <a:lnTo>
                    <a:pt x="11146" y="3693"/>
                  </a:lnTo>
                  <a:lnTo>
                    <a:pt x="11103" y="3698"/>
                  </a:lnTo>
                  <a:lnTo>
                    <a:pt x="11059" y="3701"/>
                  </a:lnTo>
                  <a:lnTo>
                    <a:pt x="11016" y="3703"/>
                  </a:lnTo>
                  <a:lnTo>
                    <a:pt x="10972" y="3702"/>
                  </a:lnTo>
                  <a:lnTo>
                    <a:pt x="10949" y="3701"/>
                  </a:lnTo>
                  <a:lnTo>
                    <a:pt x="10927" y="3700"/>
                  </a:lnTo>
                  <a:lnTo>
                    <a:pt x="10903" y="3697"/>
                  </a:lnTo>
                  <a:lnTo>
                    <a:pt x="10880" y="3694"/>
                  </a:lnTo>
                  <a:lnTo>
                    <a:pt x="10856" y="3690"/>
                  </a:lnTo>
                  <a:lnTo>
                    <a:pt x="10833" y="3684"/>
                  </a:lnTo>
                  <a:lnTo>
                    <a:pt x="10809" y="3679"/>
                  </a:lnTo>
                  <a:lnTo>
                    <a:pt x="10784" y="3672"/>
                  </a:lnTo>
                  <a:lnTo>
                    <a:pt x="10760" y="3663"/>
                  </a:lnTo>
                  <a:lnTo>
                    <a:pt x="10734" y="3653"/>
                  </a:lnTo>
                  <a:lnTo>
                    <a:pt x="10709" y="3643"/>
                  </a:lnTo>
                  <a:lnTo>
                    <a:pt x="10682" y="3631"/>
                  </a:lnTo>
                  <a:lnTo>
                    <a:pt x="10656" y="3617"/>
                  </a:lnTo>
                  <a:lnTo>
                    <a:pt x="10629" y="3603"/>
                  </a:lnTo>
                  <a:lnTo>
                    <a:pt x="10602" y="3586"/>
                  </a:lnTo>
                  <a:lnTo>
                    <a:pt x="10574" y="3568"/>
                  </a:lnTo>
                  <a:lnTo>
                    <a:pt x="10550" y="3551"/>
                  </a:lnTo>
                  <a:lnTo>
                    <a:pt x="10527" y="3534"/>
                  </a:lnTo>
                  <a:lnTo>
                    <a:pt x="10505" y="3514"/>
                  </a:lnTo>
                  <a:lnTo>
                    <a:pt x="10485" y="3495"/>
                  </a:lnTo>
                  <a:lnTo>
                    <a:pt x="10466" y="3475"/>
                  </a:lnTo>
                  <a:lnTo>
                    <a:pt x="10448" y="3455"/>
                  </a:lnTo>
                  <a:lnTo>
                    <a:pt x="10431" y="3435"/>
                  </a:lnTo>
                  <a:lnTo>
                    <a:pt x="10416" y="3414"/>
                  </a:lnTo>
                  <a:lnTo>
                    <a:pt x="10401" y="3392"/>
                  </a:lnTo>
                  <a:lnTo>
                    <a:pt x="10387" y="3371"/>
                  </a:lnTo>
                  <a:lnTo>
                    <a:pt x="10375" y="3350"/>
                  </a:lnTo>
                  <a:lnTo>
                    <a:pt x="10363" y="3329"/>
                  </a:lnTo>
                  <a:lnTo>
                    <a:pt x="10352" y="3308"/>
                  </a:lnTo>
                  <a:lnTo>
                    <a:pt x="10342" y="3286"/>
                  </a:lnTo>
                  <a:lnTo>
                    <a:pt x="10333" y="3266"/>
                  </a:lnTo>
                  <a:lnTo>
                    <a:pt x="10325" y="3246"/>
                  </a:lnTo>
                  <a:lnTo>
                    <a:pt x="10311" y="3207"/>
                  </a:lnTo>
                  <a:lnTo>
                    <a:pt x="10299" y="3172"/>
                  </a:lnTo>
                  <a:lnTo>
                    <a:pt x="10290" y="3139"/>
                  </a:lnTo>
                  <a:lnTo>
                    <a:pt x="10283" y="3111"/>
                  </a:lnTo>
                  <a:lnTo>
                    <a:pt x="10276" y="3071"/>
                  </a:lnTo>
                  <a:lnTo>
                    <a:pt x="10274" y="3056"/>
                  </a:lnTo>
                  <a:lnTo>
                    <a:pt x="9938" y="3568"/>
                  </a:lnTo>
                  <a:lnTo>
                    <a:pt x="9930" y="3557"/>
                  </a:lnTo>
                  <a:lnTo>
                    <a:pt x="9905" y="3528"/>
                  </a:lnTo>
                  <a:lnTo>
                    <a:pt x="9868" y="3486"/>
                  </a:lnTo>
                  <a:lnTo>
                    <a:pt x="9821" y="3436"/>
                  </a:lnTo>
                  <a:lnTo>
                    <a:pt x="9794" y="3408"/>
                  </a:lnTo>
                  <a:lnTo>
                    <a:pt x="9766" y="3382"/>
                  </a:lnTo>
                  <a:lnTo>
                    <a:pt x="9737" y="3355"/>
                  </a:lnTo>
                  <a:lnTo>
                    <a:pt x="9707" y="3330"/>
                  </a:lnTo>
                  <a:lnTo>
                    <a:pt x="9676" y="3305"/>
                  </a:lnTo>
                  <a:lnTo>
                    <a:pt x="9645" y="3284"/>
                  </a:lnTo>
                  <a:lnTo>
                    <a:pt x="9630" y="3275"/>
                  </a:lnTo>
                  <a:lnTo>
                    <a:pt x="9614" y="3265"/>
                  </a:lnTo>
                  <a:lnTo>
                    <a:pt x="9600" y="3257"/>
                  </a:lnTo>
                  <a:lnTo>
                    <a:pt x="9585" y="3250"/>
                  </a:lnTo>
                  <a:lnTo>
                    <a:pt x="9557" y="3236"/>
                  </a:lnTo>
                  <a:lnTo>
                    <a:pt x="9535" y="3224"/>
                  </a:lnTo>
                  <a:lnTo>
                    <a:pt x="9516" y="3211"/>
                  </a:lnTo>
                  <a:lnTo>
                    <a:pt x="9501" y="3198"/>
                  </a:lnTo>
                  <a:lnTo>
                    <a:pt x="9489" y="3185"/>
                  </a:lnTo>
                  <a:lnTo>
                    <a:pt x="9481" y="3174"/>
                  </a:lnTo>
                  <a:lnTo>
                    <a:pt x="9475" y="3163"/>
                  </a:lnTo>
                  <a:lnTo>
                    <a:pt x="9472" y="3153"/>
                  </a:lnTo>
                  <a:lnTo>
                    <a:pt x="9470" y="3143"/>
                  </a:lnTo>
                  <a:lnTo>
                    <a:pt x="9470" y="3135"/>
                  </a:lnTo>
                  <a:lnTo>
                    <a:pt x="9471" y="3127"/>
                  </a:lnTo>
                  <a:lnTo>
                    <a:pt x="9472" y="3121"/>
                  </a:lnTo>
                  <a:lnTo>
                    <a:pt x="9476" y="3112"/>
                  </a:lnTo>
                  <a:lnTo>
                    <a:pt x="9479" y="3109"/>
                  </a:lnTo>
                  <a:lnTo>
                    <a:pt x="9482" y="3093"/>
                  </a:lnTo>
                  <a:lnTo>
                    <a:pt x="9489" y="3050"/>
                  </a:lnTo>
                  <a:lnTo>
                    <a:pt x="9493" y="3020"/>
                  </a:lnTo>
                  <a:lnTo>
                    <a:pt x="9498" y="2986"/>
                  </a:lnTo>
                  <a:lnTo>
                    <a:pt x="9502" y="2948"/>
                  </a:lnTo>
                  <a:lnTo>
                    <a:pt x="9504" y="2906"/>
                  </a:lnTo>
                  <a:lnTo>
                    <a:pt x="9505" y="2864"/>
                  </a:lnTo>
                  <a:lnTo>
                    <a:pt x="9505" y="2820"/>
                  </a:lnTo>
                  <a:lnTo>
                    <a:pt x="9503" y="2798"/>
                  </a:lnTo>
                  <a:lnTo>
                    <a:pt x="9502" y="2776"/>
                  </a:lnTo>
                  <a:lnTo>
                    <a:pt x="9499" y="2754"/>
                  </a:lnTo>
                  <a:lnTo>
                    <a:pt x="9496" y="2731"/>
                  </a:lnTo>
                  <a:lnTo>
                    <a:pt x="9491" y="2709"/>
                  </a:lnTo>
                  <a:lnTo>
                    <a:pt x="9487" y="2688"/>
                  </a:lnTo>
                  <a:lnTo>
                    <a:pt x="9481" y="2667"/>
                  </a:lnTo>
                  <a:lnTo>
                    <a:pt x="9474" y="2646"/>
                  </a:lnTo>
                  <a:lnTo>
                    <a:pt x="9467" y="2627"/>
                  </a:lnTo>
                  <a:lnTo>
                    <a:pt x="9458" y="2608"/>
                  </a:lnTo>
                  <a:lnTo>
                    <a:pt x="9448" y="2590"/>
                  </a:lnTo>
                  <a:lnTo>
                    <a:pt x="9437" y="2573"/>
                  </a:lnTo>
                  <a:lnTo>
                    <a:pt x="9414" y="2541"/>
                  </a:lnTo>
                  <a:lnTo>
                    <a:pt x="9390" y="2513"/>
                  </a:lnTo>
                  <a:lnTo>
                    <a:pt x="9367" y="2487"/>
                  </a:lnTo>
                  <a:lnTo>
                    <a:pt x="9344" y="2465"/>
                  </a:lnTo>
                  <a:lnTo>
                    <a:pt x="9320" y="2446"/>
                  </a:lnTo>
                  <a:lnTo>
                    <a:pt x="9299" y="2428"/>
                  </a:lnTo>
                  <a:lnTo>
                    <a:pt x="9278" y="2413"/>
                  </a:lnTo>
                  <a:lnTo>
                    <a:pt x="9259" y="2400"/>
                  </a:lnTo>
                  <a:lnTo>
                    <a:pt x="9240" y="2390"/>
                  </a:lnTo>
                  <a:lnTo>
                    <a:pt x="9224" y="2381"/>
                  </a:lnTo>
                  <a:lnTo>
                    <a:pt x="9209" y="2375"/>
                  </a:lnTo>
                  <a:lnTo>
                    <a:pt x="9196" y="2369"/>
                  </a:lnTo>
                  <a:lnTo>
                    <a:pt x="9178" y="2363"/>
                  </a:lnTo>
                  <a:lnTo>
                    <a:pt x="9172" y="2361"/>
                  </a:lnTo>
                  <a:lnTo>
                    <a:pt x="9169" y="2350"/>
                  </a:lnTo>
                  <a:lnTo>
                    <a:pt x="9158" y="2321"/>
                  </a:lnTo>
                  <a:lnTo>
                    <a:pt x="9144" y="2277"/>
                  </a:lnTo>
                  <a:lnTo>
                    <a:pt x="9128" y="2224"/>
                  </a:lnTo>
                  <a:lnTo>
                    <a:pt x="9111" y="2166"/>
                  </a:lnTo>
                  <a:lnTo>
                    <a:pt x="9097" y="2107"/>
                  </a:lnTo>
                  <a:lnTo>
                    <a:pt x="9092" y="2080"/>
                  </a:lnTo>
                  <a:lnTo>
                    <a:pt x="9088" y="2053"/>
                  </a:lnTo>
                  <a:lnTo>
                    <a:pt x="9085" y="2029"/>
                  </a:lnTo>
                  <a:lnTo>
                    <a:pt x="9084" y="2007"/>
                  </a:lnTo>
                  <a:lnTo>
                    <a:pt x="9083" y="1960"/>
                  </a:lnTo>
                  <a:lnTo>
                    <a:pt x="9079" y="1899"/>
                  </a:lnTo>
                  <a:lnTo>
                    <a:pt x="9076" y="1865"/>
                  </a:lnTo>
                  <a:lnTo>
                    <a:pt x="9072" y="1829"/>
                  </a:lnTo>
                  <a:lnTo>
                    <a:pt x="9067" y="1792"/>
                  </a:lnTo>
                  <a:lnTo>
                    <a:pt x="9059" y="1754"/>
                  </a:lnTo>
                  <a:lnTo>
                    <a:pt x="9051" y="1715"/>
                  </a:lnTo>
                  <a:lnTo>
                    <a:pt x="9041" y="1675"/>
                  </a:lnTo>
                  <a:lnTo>
                    <a:pt x="9030" y="1636"/>
                  </a:lnTo>
                  <a:lnTo>
                    <a:pt x="9017" y="1598"/>
                  </a:lnTo>
                  <a:lnTo>
                    <a:pt x="9009" y="1579"/>
                  </a:lnTo>
                  <a:lnTo>
                    <a:pt x="9001" y="1561"/>
                  </a:lnTo>
                  <a:lnTo>
                    <a:pt x="8993" y="1543"/>
                  </a:lnTo>
                  <a:lnTo>
                    <a:pt x="8984" y="1525"/>
                  </a:lnTo>
                  <a:lnTo>
                    <a:pt x="8974" y="1508"/>
                  </a:lnTo>
                  <a:lnTo>
                    <a:pt x="8965" y="1491"/>
                  </a:lnTo>
                  <a:lnTo>
                    <a:pt x="8954" y="1475"/>
                  </a:lnTo>
                  <a:lnTo>
                    <a:pt x="8942" y="1460"/>
                  </a:lnTo>
                  <a:lnTo>
                    <a:pt x="8930" y="1445"/>
                  </a:lnTo>
                  <a:lnTo>
                    <a:pt x="8915" y="1429"/>
                  </a:lnTo>
                  <a:lnTo>
                    <a:pt x="8899" y="1413"/>
                  </a:lnTo>
                  <a:lnTo>
                    <a:pt x="8881" y="1397"/>
                  </a:lnTo>
                  <a:lnTo>
                    <a:pt x="8862" y="1380"/>
                  </a:lnTo>
                  <a:lnTo>
                    <a:pt x="8841" y="1364"/>
                  </a:lnTo>
                  <a:lnTo>
                    <a:pt x="8818" y="1347"/>
                  </a:lnTo>
                  <a:lnTo>
                    <a:pt x="8795" y="1330"/>
                  </a:lnTo>
                  <a:lnTo>
                    <a:pt x="8745" y="1296"/>
                  </a:lnTo>
                  <a:lnTo>
                    <a:pt x="8691" y="1262"/>
                  </a:lnTo>
                  <a:lnTo>
                    <a:pt x="8636" y="1229"/>
                  </a:lnTo>
                  <a:lnTo>
                    <a:pt x="8578" y="1196"/>
                  </a:lnTo>
                  <a:lnTo>
                    <a:pt x="8521" y="1165"/>
                  </a:lnTo>
                  <a:lnTo>
                    <a:pt x="8464" y="1135"/>
                  </a:lnTo>
                  <a:lnTo>
                    <a:pt x="8408" y="1108"/>
                  </a:lnTo>
                  <a:lnTo>
                    <a:pt x="8355" y="1082"/>
                  </a:lnTo>
                  <a:lnTo>
                    <a:pt x="8307" y="1060"/>
                  </a:lnTo>
                  <a:lnTo>
                    <a:pt x="8261" y="1040"/>
                  </a:lnTo>
                  <a:lnTo>
                    <a:pt x="8222" y="1024"/>
                  </a:lnTo>
                  <a:lnTo>
                    <a:pt x="8189" y="1012"/>
                  </a:lnTo>
                  <a:lnTo>
                    <a:pt x="8171" y="1006"/>
                  </a:lnTo>
                  <a:lnTo>
                    <a:pt x="8149" y="996"/>
                  </a:lnTo>
                  <a:lnTo>
                    <a:pt x="8124" y="984"/>
                  </a:lnTo>
                  <a:lnTo>
                    <a:pt x="8095" y="971"/>
                  </a:lnTo>
                  <a:lnTo>
                    <a:pt x="8028" y="937"/>
                  </a:lnTo>
                  <a:lnTo>
                    <a:pt x="7950" y="895"/>
                  </a:lnTo>
                  <a:lnTo>
                    <a:pt x="7864" y="848"/>
                  </a:lnTo>
                  <a:lnTo>
                    <a:pt x="7772" y="797"/>
                  </a:lnTo>
                  <a:lnTo>
                    <a:pt x="7677" y="744"/>
                  </a:lnTo>
                  <a:lnTo>
                    <a:pt x="7580" y="689"/>
                  </a:lnTo>
                  <a:lnTo>
                    <a:pt x="7397" y="583"/>
                  </a:lnTo>
                  <a:lnTo>
                    <a:pt x="7242" y="493"/>
                  </a:lnTo>
                  <a:lnTo>
                    <a:pt x="7134" y="429"/>
                  </a:lnTo>
                  <a:lnTo>
                    <a:pt x="7092" y="405"/>
                  </a:lnTo>
                  <a:lnTo>
                    <a:pt x="6739" y="0"/>
                  </a:lnTo>
                  <a:lnTo>
                    <a:pt x="6700" y="74"/>
                  </a:lnTo>
                  <a:lnTo>
                    <a:pt x="6661" y="166"/>
                  </a:lnTo>
                  <a:lnTo>
                    <a:pt x="6622" y="273"/>
                  </a:lnTo>
                  <a:lnTo>
                    <a:pt x="6583" y="395"/>
                  </a:lnTo>
                  <a:lnTo>
                    <a:pt x="6543" y="530"/>
                  </a:lnTo>
                  <a:lnTo>
                    <a:pt x="6504" y="678"/>
                  </a:lnTo>
                  <a:lnTo>
                    <a:pt x="6466" y="835"/>
                  </a:lnTo>
                  <a:lnTo>
                    <a:pt x="6427" y="1001"/>
                  </a:lnTo>
                  <a:lnTo>
                    <a:pt x="6388" y="1175"/>
                  </a:lnTo>
                  <a:lnTo>
                    <a:pt x="6351" y="1357"/>
                  </a:lnTo>
                  <a:lnTo>
                    <a:pt x="6314" y="1544"/>
                  </a:lnTo>
                  <a:lnTo>
                    <a:pt x="6278" y="1735"/>
                  </a:lnTo>
                  <a:lnTo>
                    <a:pt x="6243" y="1929"/>
                  </a:lnTo>
                  <a:lnTo>
                    <a:pt x="6208" y="2124"/>
                  </a:lnTo>
                  <a:lnTo>
                    <a:pt x="6175" y="2321"/>
                  </a:lnTo>
                  <a:lnTo>
                    <a:pt x="6142" y="2516"/>
                  </a:lnTo>
                  <a:lnTo>
                    <a:pt x="6111" y="2710"/>
                  </a:lnTo>
                  <a:lnTo>
                    <a:pt x="6082" y="2900"/>
                  </a:lnTo>
                  <a:lnTo>
                    <a:pt x="6053" y="3085"/>
                  </a:lnTo>
                  <a:lnTo>
                    <a:pt x="6026" y="3265"/>
                  </a:lnTo>
                  <a:lnTo>
                    <a:pt x="5976" y="3601"/>
                  </a:lnTo>
                  <a:lnTo>
                    <a:pt x="5935" y="3899"/>
                  </a:lnTo>
                  <a:lnTo>
                    <a:pt x="5876" y="4339"/>
                  </a:lnTo>
                  <a:lnTo>
                    <a:pt x="5854" y="4504"/>
                  </a:lnTo>
                  <a:lnTo>
                    <a:pt x="5809" y="4634"/>
                  </a:lnTo>
                  <a:lnTo>
                    <a:pt x="5765" y="4634"/>
                  </a:lnTo>
                  <a:close/>
                </a:path>
              </a:pathLst>
            </a:custGeom>
            <a:solidFill>
              <a:srgbClr val="2E8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69" name="Freeform 29"/>
            <p:cNvSpPr>
              <a:spLocks/>
            </p:cNvSpPr>
            <p:nvPr/>
          </p:nvSpPr>
          <p:spPr bwMode="auto">
            <a:xfrm>
              <a:off x="1255" y="3396"/>
              <a:ext cx="91" cy="283"/>
            </a:xfrm>
            <a:custGeom>
              <a:avLst/>
              <a:gdLst/>
              <a:ahLst/>
              <a:cxnLst>
                <a:cxn ang="0">
                  <a:pos x="341" y="3676"/>
                </a:cxn>
                <a:cxn ang="0">
                  <a:pos x="446" y="3494"/>
                </a:cxn>
                <a:cxn ang="0">
                  <a:pos x="582" y="3224"/>
                </a:cxn>
                <a:cxn ang="0">
                  <a:pos x="735" y="2935"/>
                </a:cxn>
                <a:cxn ang="0">
                  <a:pos x="888" y="2600"/>
                </a:cxn>
                <a:cxn ang="0">
                  <a:pos x="1039" y="2256"/>
                </a:cxn>
                <a:cxn ang="0">
                  <a:pos x="1161" y="1980"/>
                </a:cxn>
                <a:cxn ang="0">
                  <a:pos x="1221" y="1820"/>
                </a:cxn>
                <a:cxn ang="0">
                  <a:pos x="1257" y="1686"/>
                </a:cxn>
                <a:cxn ang="0">
                  <a:pos x="1275" y="1616"/>
                </a:cxn>
                <a:cxn ang="0">
                  <a:pos x="1293" y="1572"/>
                </a:cxn>
                <a:cxn ang="0">
                  <a:pos x="1203" y="1513"/>
                </a:cxn>
                <a:cxn ang="0">
                  <a:pos x="1084" y="1433"/>
                </a:cxn>
                <a:cxn ang="0">
                  <a:pos x="1054" y="1412"/>
                </a:cxn>
                <a:cxn ang="0">
                  <a:pos x="1052" y="1412"/>
                </a:cxn>
                <a:cxn ang="0">
                  <a:pos x="1036" y="1401"/>
                </a:cxn>
                <a:cxn ang="0">
                  <a:pos x="1030" y="1379"/>
                </a:cxn>
                <a:cxn ang="0">
                  <a:pos x="1079" y="1118"/>
                </a:cxn>
                <a:cxn ang="0">
                  <a:pos x="1127" y="774"/>
                </a:cxn>
                <a:cxn ang="0">
                  <a:pos x="1177" y="429"/>
                </a:cxn>
                <a:cxn ang="0">
                  <a:pos x="1228" y="90"/>
                </a:cxn>
                <a:cxn ang="0">
                  <a:pos x="1238" y="1"/>
                </a:cxn>
                <a:cxn ang="0">
                  <a:pos x="1241" y="0"/>
                </a:cxn>
                <a:cxn ang="0">
                  <a:pos x="1244" y="0"/>
                </a:cxn>
                <a:cxn ang="0">
                  <a:pos x="1245" y="4"/>
                </a:cxn>
                <a:cxn ang="0">
                  <a:pos x="1254" y="68"/>
                </a:cxn>
                <a:cxn ang="0">
                  <a:pos x="1254" y="219"/>
                </a:cxn>
                <a:cxn ang="0">
                  <a:pos x="1229" y="433"/>
                </a:cxn>
                <a:cxn ang="0">
                  <a:pos x="1205" y="648"/>
                </a:cxn>
                <a:cxn ang="0">
                  <a:pos x="1181" y="823"/>
                </a:cxn>
                <a:cxn ang="0">
                  <a:pos x="1139" y="1130"/>
                </a:cxn>
                <a:cxn ang="0">
                  <a:pos x="1101" y="1348"/>
                </a:cxn>
                <a:cxn ang="0">
                  <a:pos x="1087" y="1398"/>
                </a:cxn>
                <a:cxn ang="0">
                  <a:pos x="1080" y="1405"/>
                </a:cxn>
                <a:cxn ang="0">
                  <a:pos x="1170" y="1451"/>
                </a:cxn>
                <a:cxn ang="0">
                  <a:pos x="1289" y="1517"/>
                </a:cxn>
                <a:cxn ang="0">
                  <a:pos x="1327" y="1529"/>
                </a:cxn>
                <a:cxn ang="0">
                  <a:pos x="1338" y="1530"/>
                </a:cxn>
                <a:cxn ang="0">
                  <a:pos x="1356" y="1540"/>
                </a:cxn>
                <a:cxn ang="0">
                  <a:pos x="1362" y="1563"/>
                </a:cxn>
                <a:cxn ang="0">
                  <a:pos x="1325" y="1673"/>
                </a:cxn>
                <a:cxn ang="0">
                  <a:pos x="1264" y="1887"/>
                </a:cxn>
                <a:cxn ang="0">
                  <a:pos x="1223" y="1992"/>
                </a:cxn>
                <a:cxn ang="0">
                  <a:pos x="1176" y="2102"/>
                </a:cxn>
                <a:cxn ang="0">
                  <a:pos x="1130" y="2211"/>
                </a:cxn>
                <a:cxn ang="0">
                  <a:pos x="954" y="2600"/>
                </a:cxn>
                <a:cxn ang="0">
                  <a:pos x="824" y="2891"/>
                </a:cxn>
                <a:cxn ang="0">
                  <a:pos x="710" y="3107"/>
                </a:cxn>
                <a:cxn ang="0">
                  <a:pos x="581" y="3337"/>
                </a:cxn>
                <a:cxn ang="0">
                  <a:pos x="471" y="3546"/>
                </a:cxn>
                <a:cxn ang="0">
                  <a:pos x="364" y="3717"/>
                </a:cxn>
                <a:cxn ang="0">
                  <a:pos x="229" y="3920"/>
                </a:cxn>
                <a:cxn ang="0">
                  <a:pos x="37" y="4191"/>
                </a:cxn>
                <a:cxn ang="0">
                  <a:pos x="34" y="4183"/>
                </a:cxn>
                <a:cxn ang="0">
                  <a:pos x="190" y="3913"/>
                </a:cxn>
              </a:cxnLst>
              <a:rect l="0" t="0" r="r" b="b"/>
              <a:pathLst>
                <a:path w="1362" h="4244">
                  <a:moveTo>
                    <a:pt x="252" y="3811"/>
                  </a:moveTo>
                  <a:lnTo>
                    <a:pt x="282" y="3766"/>
                  </a:lnTo>
                  <a:lnTo>
                    <a:pt x="312" y="3720"/>
                  </a:lnTo>
                  <a:lnTo>
                    <a:pt x="341" y="3676"/>
                  </a:lnTo>
                  <a:lnTo>
                    <a:pt x="368" y="3631"/>
                  </a:lnTo>
                  <a:lnTo>
                    <a:pt x="396" y="3586"/>
                  </a:lnTo>
                  <a:lnTo>
                    <a:pt x="422" y="3541"/>
                  </a:lnTo>
                  <a:lnTo>
                    <a:pt x="446" y="3494"/>
                  </a:lnTo>
                  <a:lnTo>
                    <a:pt x="469" y="3445"/>
                  </a:lnTo>
                  <a:lnTo>
                    <a:pt x="505" y="3371"/>
                  </a:lnTo>
                  <a:lnTo>
                    <a:pt x="544" y="3298"/>
                  </a:lnTo>
                  <a:lnTo>
                    <a:pt x="582" y="3224"/>
                  </a:lnTo>
                  <a:lnTo>
                    <a:pt x="620" y="3152"/>
                  </a:lnTo>
                  <a:lnTo>
                    <a:pt x="658" y="3080"/>
                  </a:lnTo>
                  <a:lnTo>
                    <a:pt x="696" y="3008"/>
                  </a:lnTo>
                  <a:lnTo>
                    <a:pt x="735" y="2935"/>
                  </a:lnTo>
                  <a:lnTo>
                    <a:pt x="771" y="2859"/>
                  </a:lnTo>
                  <a:lnTo>
                    <a:pt x="810" y="2772"/>
                  </a:lnTo>
                  <a:lnTo>
                    <a:pt x="849" y="2686"/>
                  </a:lnTo>
                  <a:lnTo>
                    <a:pt x="888" y="2600"/>
                  </a:lnTo>
                  <a:lnTo>
                    <a:pt x="926" y="2514"/>
                  </a:lnTo>
                  <a:lnTo>
                    <a:pt x="963" y="2429"/>
                  </a:lnTo>
                  <a:lnTo>
                    <a:pt x="1001" y="2342"/>
                  </a:lnTo>
                  <a:lnTo>
                    <a:pt x="1039" y="2256"/>
                  </a:lnTo>
                  <a:lnTo>
                    <a:pt x="1079" y="2167"/>
                  </a:lnTo>
                  <a:lnTo>
                    <a:pt x="1107" y="2105"/>
                  </a:lnTo>
                  <a:lnTo>
                    <a:pt x="1135" y="2042"/>
                  </a:lnTo>
                  <a:lnTo>
                    <a:pt x="1161" y="1980"/>
                  </a:lnTo>
                  <a:lnTo>
                    <a:pt x="1187" y="1916"/>
                  </a:lnTo>
                  <a:lnTo>
                    <a:pt x="1199" y="1884"/>
                  </a:lnTo>
                  <a:lnTo>
                    <a:pt x="1210" y="1852"/>
                  </a:lnTo>
                  <a:lnTo>
                    <a:pt x="1221" y="1820"/>
                  </a:lnTo>
                  <a:lnTo>
                    <a:pt x="1232" y="1788"/>
                  </a:lnTo>
                  <a:lnTo>
                    <a:pt x="1241" y="1754"/>
                  </a:lnTo>
                  <a:lnTo>
                    <a:pt x="1250" y="1720"/>
                  </a:lnTo>
                  <a:lnTo>
                    <a:pt x="1257" y="1686"/>
                  </a:lnTo>
                  <a:lnTo>
                    <a:pt x="1264" y="1651"/>
                  </a:lnTo>
                  <a:lnTo>
                    <a:pt x="1268" y="1638"/>
                  </a:lnTo>
                  <a:lnTo>
                    <a:pt x="1271" y="1627"/>
                  </a:lnTo>
                  <a:lnTo>
                    <a:pt x="1275" y="1616"/>
                  </a:lnTo>
                  <a:lnTo>
                    <a:pt x="1279" y="1605"/>
                  </a:lnTo>
                  <a:lnTo>
                    <a:pt x="1284" y="1594"/>
                  </a:lnTo>
                  <a:lnTo>
                    <a:pt x="1289" y="1583"/>
                  </a:lnTo>
                  <a:lnTo>
                    <a:pt x="1293" y="1572"/>
                  </a:lnTo>
                  <a:lnTo>
                    <a:pt x="1298" y="1561"/>
                  </a:lnTo>
                  <a:lnTo>
                    <a:pt x="1265" y="1547"/>
                  </a:lnTo>
                  <a:lnTo>
                    <a:pt x="1234" y="1530"/>
                  </a:lnTo>
                  <a:lnTo>
                    <a:pt x="1203" y="1513"/>
                  </a:lnTo>
                  <a:lnTo>
                    <a:pt x="1172" y="1494"/>
                  </a:lnTo>
                  <a:lnTo>
                    <a:pt x="1142" y="1474"/>
                  </a:lnTo>
                  <a:lnTo>
                    <a:pt x="1114" y="1454"/>
                  </a:lnTo>
                  <a:lnTo>
                    <a:pt x="1084" y="1433"/>
                  </a:lnTo>
                  <a:lnTo>
                    <a:pt x="1056" y="1412"/>
                  </a:lnTo>
                  <a:lnTo>
                    <a:pt x="1055" y="1412"/>
                  </a:lnTo>
                  <a:lnTo>
                    <a:pt x="1055" y="1412"/>
                  </a:lnTo>
                  <a:lnTo>
                    <a:pt x="1054" y="1412"/>
                  </a:lnTo>
                  <a:lnTo>
                    <a:pt x="1054" y="1412"/>
                  </a:lnTo>
                  <a:lnTo>
                    <a:pt x="1053" y="1412"/>
                  </a:lnTo>
                  <a:lnTo>
                    <a:pt x="1052" y="1412"/>
                  </a:lnTo>
                  <a:lnTo>
                    <a:pt x="1052" y="1412"/>
                  </a:lnTo>
                  <a:lnTo>
                    <a:pt x="1052" y="1411"/>
                  </a:lnTo>
                  <a:lnTo>
                    <a:pt x="1046" y="1409"/>
                  </a:lnTo>
                  <a:lnTo>
                    <a:pt x="1040" y="1405"/>
                  </a:lnTo>
                  <a:lnTo>
                    <a:pt x="1036" y="1401"/>
                  </a:lnTo>
                  <a:lnTo>
                    <a:pt x="1033" y="1396"/>
                  </a:lnTo>
                  <a:lnTo>
                    <a:pt x="1031" y="1391"/>
                  </a:lnTo>
                  <a:lnTo>
                    <a:pt x="1030" y="1384"/>
                  </a:lnTo>
                  <a:lnTo>
                    <a:pt x="1030" y="1379"/>
                  </a:lnTo>
                  <a:lnTo>
                    <a:pt x="1031" y="1373"/>
                  </a:lnTo>
                  <a:lnTo>
                    <a:pt x="1049" y="1288"/>
                  </a:lnTo>
                  <a:lnTo>
                    <a:pt x="1064" y="1203"/>
                  </a:lnTo>
                  <a:lnTo>
                    <a:pt x="1079" y="1118"/>
                  </a:lnTo>
                  <a:lnTo>
                    <a:pt x="1091" y="1032"/>
                  </a:lnTo>
                  <a:lnTo>
                    <a:pt x="1104" y="947"/>
                  </a:lnTo>
                  <a:lnTo>
                    <a:pt x="1116" y="861"/>
                  </a:lnTo>
                  <a:lnTo>
                    <a:pt x="1127" y="774"/>
                  </a:lnTo>
                  <a:lnTo>
                    <a:pt x="1139" y="687"/>
                  </a:lnTo>
                  <a:lnTo>
                    <a:pt x="1151" y="600"/>
                  </a:lnTo>
                  <a:lnTo>
                    <a:pt x="1165" y="514"/>
                  </a:lnTo>
                  <a:lnTo>
                    <a:pt x="1177" y="429"/>
                  </a:lnTo>
                  <a:lnTo>
                    <a:pt x="1191" y="344"/>
                  </a:lnTo>
                  <a:lnTo>
                    <a:pt x="1205" y="259"/>
                  </a:lnTo>
                  <a:lnTo>
                    <a:pt x="1217" y="174"/>
                  </a:lnTo>
                  <a:lnTo>
                    <a:pt x="1228" y="90"/>
                  </a:lnTo>
                  <a:lnTo>
                    <a:pt x="1238" y="4"/>
                  </a:lnTo>
                  <a:lnTo>
                    <a:pt x="1238" y="4"/>
                  </a:lnTo>
                  <a:lnTo>
                    <a:pt x="1238" y="3"/>
                  </a:lnTo>
                  <a:lnTo>
                    <a:pt x="1238" y="1"/>
                  </a:lnTo>
                  <a:lnTo>
                    <a:pt x="1239" y="1"/>
                  </a:lnTo>
                  <a:lnTo>
                    <a:pt x="1239" y="0"/>
                  </a:lnTo>
                  <a:lnTo>
                    <a:pt x="1240" y="0"/>
                  </a:lnTo>
                  <a:lnTo>
                    <a:pt x="1241" y="0"/>
                  </a:lnTo>
                  <a:lnTo>
                    <a:pt x="1241" y="0"/>
                  </a:lnTo>
                  <a:lnTo>
                    <a:pt x="1242" y="0"/>
                  </a:lnTo>
                  <a:lnTo>
                    <a:pt x="1243" y="0"/>
                  </a:lnTo>
                  <a:lnTo>
                    <a:pt x="1244" y="0"/>
                  </a:lnTo>
                  <a:lnTo>
                    <a:pt x="1244" y="1"/>
                  </a:lnTo>
                  <a:lnTo>
                    <a:pt x="1244" y="1"/>
                  </a:lnTo>
                  <a:lnTo>
                    <a:pt x="1245" y="3"/>
                  </a:lnTo>
                  <a:lnTo>
                    <a:pt x="1245" y="4"/>
                  </a:lnTo>
                  <a:lnTo>
                    <a:pt x="1245" y="4"/>
                  </a:lnTo>
                  <a:lnTo>
                    <a:pt x="1248" y="26"/>
                  </a:lnTo>
                  <a:lnTo>
                    <a:pt x="1252" y="47"/>
                  </a:lnTo>
                  <a:lnTo>
                    <a:pt x="1254" y="68"/>
                  </a:lnTo>
                  <a:lnTo>
                    <a:pt x="1255" y="90"/>
                  </a:lnTo>
                  <a:lnTo>
                    <a:pt x="1257" y="133"/>
                  </a:lnTo>
                  <a:lnTo>
                    <a:pt x="1256" y="176"/>
                  </a:lnTo>
                  <a:lnTo>
                    <a:pt x="1254" y="219"/>
                  </a:lnTo>
                  <a:lnTo>
                    <a:pt x="1251" y="261"/>
                  </a:lnTo>
                  <a:lnTo>
                    <a:pt x="1246" y="305"/>
                  </a:lnTo>
                  <a:lnTo>
                    <a:pt x="1241" y="347"/>
                  </a:lnTo>
                  <a:lnTo>
                    <a:pt x="1229" y="433"/>
                  </a:lnTo>
                  <a:lnTo>
                    <a:pt x="1218" y="519"/>
                  </a:lnTo>
                  <a:lnTo>
                    <a:pt x="1212" y="562"/>
                  </a:lnTo>
                  <a:lnTo>
                    <a:pt x="1208" y="605"/>
                  </a:lnTo>
                  <a:lnTo>
                    <a:pt x="1205" y="648"/>
                  </a:lnTo>
                  <a:lnTo>
                    <a:pt x="1204" y="691"/>
                  </a:lnTo>
                  <a:lnTo>
                    <a:pt x="1195" y="735"/>
                  </a:lnTo>
                  <a:lnTo>
                    <a:pt x="1188" y="778"/>
                  </a:lnTo>
                  <a:lnTo>
                    <a:pt x="1181" y="823"/>
                  </a:lnTo>
                  <a:lnTo>
                    <a:pt x="1174" y="866"/>
                  </a:lnTo>
                  <a:lnTo>
                    <a:pt x="1163" y="953"/>
                  </a:lnTo>
                  <a:lnTo>
                    <a:pt x="1151" y="1041"/>
                  </a:lnTo>
                  <a:lnTo>
                    <a:pt x="1139" y="1130"/>
                  </a:lnTo>
                  <a:lnTo>
                    <a:pt x="1125" y="1217"/>
                  </a:lnTo>
                  <a:lnTo>
                    <a:pt x="1118" y="1261"/>
                  </a:lnTo>
                  <a:lnTo>
                    <a:pt x="1109" y="1305"/>
                  </a:lnTo>
                  <a:lnTo>
                    <a:pt x="1101" y="1348"/>
                  </a:lnTo>
                  <a:lnTo>
                    <a:pt x="1090" y="1391"/>
                  </a:lnTo>
                  <a:lnTo>
                    <a:pt x="1089" y="1394"/>
                  </a:lnTo>
                  <a:lnTo>
                    <a:pt x="1088" y="1396"/>
                  </a:lnTo>
                  <a:lnTo>
                    <a:pt x="1087" y="1398"/>
                  </a:lnTo>
                  <a:lnTo>
                    <a:pt x="1085" y="1400"/>
                  </a:lnTo>
                  <a:lnTo>
                    <a:pt x="1084" y="1402"/>
                  </a:lnTo>
                  <a:lnTo>
                    <a:pt x="1082" y="1404"/>
                  </a:lnTo>
                  <a:lnTo>
                    <a:pt x="1080" y="1405"/>
                  </a:lnTo>
                  <a:lnTo>
                    <a:pt x="1078" y="1408"/>
                  </a:lnTo>
                  <a:lnTo>
                    <a:pt x="1109" y="1420"/>
                  </a:lnTo>
                  <a:lnTo>
                    <a:pt x="1139" y="1435"/>
                  </a:lnTo>
                  <a:lnTo>
                    <a:pt x="1170" y="1451"/>
                  </a:lnTo>
                  <a:lnTo>
                    <a:pt x="1200" y="1468"/>
                  </a:lnTo>
                  <a:lnTo>
                    <a:pt x="1228" y="1484"/>
                  </a:lnTo>
                  <a:lnTo>
                    <a:pt x="1259" y="1501"/>
                  </a:lnTo>
                  <a:lnTo>
                    <a:pt x="1289" y="1517"/>
                  </a:lnTo>
                  <a:lnTo>
                    <a:pt x="1320" y="1532"/>
                  </a:lnTo>
                  <a:lnTo>
                    <a:pt x="1322" y="1531"/>
                  </a:lnTo>
                  <a:lnTo>
                    <a:pt x="1325" y="1530"/>
                  </a:lnTo>
                  <a:lnTo>
                    <a:pt x="1327" y="1529"/>
                  </a:lnTo>
                  <a:lnTo>
                    <a:pt x="1330" y="1529"/>
                  </a:lnTo>
                  <a:lnTo>
                    <a:pt x="1332" y="1529"/>
                  </a:lnTo>
                  <a:lnTo>
                    <a:pt x="1336" y="1529"/>
                  </a:lnTo>
                  <a:lnTo>
                    <a:pt x="1338" y="1530"/>
                  </a:lnTo>
                  <a:lnTo>
                    <a:pt x="1341" y="1530"/>
                  </a:lnTo>
                  <a:lnTo>
                    <a:pt x="1346" y="1533"/>
                  </a:lnTo>
                  <a:lnTo>
                    <a:pt x="1351" y="1536"/>
                  </a:lnTo>
                  <a:lnTo>
                    <a:pt x="1356" y="1540"/>
                  </a:lnTo>
                  <a:lnTo>
                    <a:pt x="1359" y="1546"/>
                  </a:lnTo>
                  <a:lnTo>
                    <a:pt x="1361" y="1551"/>
                  </a:lnTo>
                  <a:lnTo>
                    <a:pt x="1362" y="1557"/>
                  </a:lnTo>
                  <a:lnTo>
                    <a:pt x="1362" y="1563"/>
                  </a:lnTo>
                  <a:lnTo>
                    <a:pt x="1360" y="1569"/>
                  </a:lnTo>
                  <a:lnTo>
                    <a:pt x="1357" y="1567"/>
                  </a:lnTo>
                  <a:lnTo>
                    <a:pt x="1340" y="1620"/>
                  </a:lnTo>
                  <a:lnTo>
                    <a:pt x="1325" y="1673"/>
                  </a:lnTo>
                  <a:lnTo>
                    <a:pt x="1310" y="1727"/>
                  </a:lnTo>
                  <a:lnTo>
                    <a:pt x="1296" y="1780"/>
                  </a:lnTo>
                  <a:lnTo>
                    <a:pt x="1281" y="1834"/>
                  </a:lnTo>
                  <a:lnTo>
                    <a:pt x="1264" y="1887"/>
                  </a:lnTo>
                  <a:lnTo>
                    <a:pt x="1255" y="1914"/>
                  </a:lnTo>
                  <a:lnTo>
                    <a:pt x="1245" y="1940"/>
                  </a:lnTo>
                  <a:lnTo>
                    <a:pt x="1235" y="1966"/>
                  </a:lnTo>
                  <a:lnTo>
                    <a:pt x="1223" y="1992"/>
                  </a:lnTo>
                  <a:lnTo>
                    <a:pt x="1210" y="2020"/>
                  </a:lnTo>
                  <a:lnTo>
                    <a:pt x="1199" y="2048"/>
                  </a:lnTo>
                  <a:lnTo>
                    <a:pt x="1188" y="2075"/>
                  </a:lnTo>
                  <a:lnTo>
                    <a:pt x="1176" y="2102"/>
                  </a:lnTo>
                  <a:lnTo>
                    <a:pt x="1166" y="2129"/>
                  </a:lnTo>
                  <a:lnTo>
                    <a:pt x="1154" y="2157"/>
                  </a:lnTo>
                  <a:lnTo>
                    <a:pt x="1142" y="2184"/>
                  </a:lnTo>
                  <a:lnTo>
                    <a:pt x="1130" y="2211"/>
                  </a:lnTo>
                  <a:lnTo>
                    <a:pt x="1083" y="2309"/>
                  </a:lnTo>
                  <a:lnTo>
                    <a:pt x="1038" y="2406"/>
                  </a:lnTo>
                  <a:lnTo>
                    <a:pt x="996" y="2503"/>
                  </a:lnTo>
                  <a:lnTo>
                    <a:pt x="954" y="2600"/>
                  </a:lnTo>
                  <a:lnTo>
                    <a:pt x="912" y="2697"/>
                  </a:lnTo>
                  <a:lnTo>
                    <a:pt x="868" y="2794"/>
                  </a:lnTo>
                  <a:lnTo>
                    <a:pt x="846" y="2842"/>
                  </a:lnTo>
                  <a:lnTo>
                    <a:pt x="824" y="2891"/>
                  </a:lnTo>
                  <a:lnTo>
                    <a:pt x="799" y="2939"/>
                  </a:lnTo>
                  <a:lnTo>
                    <a:pt x="775" y="2988"/>
                  </a:lnTo>
                  <a:lnTo>
                    <a:pt x="743" y="3048"/>
                  </a:lnTo>
                  <a:lnTo>
                    <a:pt x="710" y="3107"/>
                  </a:lnTo>
                  <a:lnTo>
                    <a:pt x="678" y="3165"/>
                  </a:lnTo>
                  <a:lnTo>
                    <a:pt x="646" y="3221"/>
                  </a:lnTo>
                  <a:lnTo>
                    <a:pt x="613" y="3280"/>
                  </a:lnTo>
                  <a:lnTo>
                    <a:pt x="581" y="3337"/>
                  </a:lnTo>
                  <a:lnTo>
                    <a:pt x="550" y="3395"/>
                  </a:lnTo>
                  <a:lnTo>
                    <a:pt x="519" y="3456"/>
                  </a:lnTo>
                  <a:lnTo>
                    <a:pt x="496" y="3501"/>
                  </a:lnTo>
                  <a:lnTo>
                    <a:pt x="471" y="3546"/>
                  </a:lnTo>
                  <a:lnTo>
                    <a:pt x="446" y="3590"/>
                  </a:lnTo>
                  <a:lnTo>
                    <a:pt x="419" y="3632"/>
                  </a:lnTo>
                  <a:lnTo>
                    <a:pt x="392" y="3674"/>
                  </a:lnTo>
                  <a:lnTo>
                    <a:pt x="364" y="3717"/>
                  </a:lnTo>
                  <a:lnTo>
                    <a:pt x="336" y="3760"/>
                  </a:lnTo>
                  <a:lnTo>
                    <a:pt x="307" y="3805"/>
                  </a:lnTo>
                  <a:lnTo>
                    <a:pt x="273" y="3855"/>
                  </a:lnTo>
                  <a:lnTo>
                    <a:pt x="229" y="3920"/>
                  </a:lnTo>
                  <a:lnTo>
                    <a:pt x="178" y="3993"/>
                  </a:lnTo>
                  <a:lnTo>
                    <a:pt x="126" y="4066"/>
                  </a:lnTo>
                  <a:lnTo>
                    <a:pt x="78" y="4135"/>
                  </a:lnTo>
                  <a:lnTo>
                    <a:pt x="37" y="4191"/>
                  </a:lnTo>
                  <a:lnTo>
                    <a:pt x="10" y="4231"/>
                  </a:lnTo>
                  <a:lnTo>
                    <a:pt x="0" y="4244"/>
                  </a:lnTo>
                  <a:lnTo>
                    <a:pt x="10" y="4225"/>
                  </a:lnTo>
                  <a:lnTo>
                    <a:pt x="34" y="4183"/>
                  </a:lnTo>
                  <a:lnTo>
                    <a:pt x="67" y="4124"/>
                  </a:lnTo>
                  <a:lnTo>
                    <a:pt x="107" y="4054"/>
                  </a:lnTo>
                  <a:lnTo>
                    <a:pt x="150" y="3982"/>
                  </a:lnTo>
                  <a:lnTo>
                    <a:pt x="190" y="3913"/>
                  </a:lnTo>
                  <a:lnTo>
                    <a:pt x="225" y="3854"/>
                  </a:lnTo>
                  <a:lnTo>
                    <a:pt x="252" y="3811"/>
                  </a:lnTo>
                  <a:close/>
                </a:path>
              </a:pathLst>
            </a:custGeom>
            <a:solidFill>
              <a:srgbClr val="0018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70" name="Freeform 30"/>
            <p:cNvSpPr>
              <a:spLocks/>
            </p:cNvSpPr>
            <p:nvPr/>
          </p:nvSpPr>
          <p:spPr bwMode="auto">
            <a:xfrm>
              <a:off x="1565" y="3419"/>
              <a:ext cx="154" cy="186"/>
            </a:xfrm>
            <a:custGeom>
              <a:avLst/>
              <a:gdLst/>
              <a:ahLst/>
              <a:cxnLst>
                <a:cxn ang="0">
                  <a:pos x="67" y="2199"/>
                </a:cxn>
                <a:cxn ang="0">
                  <a:pos x="43" y="2040"/>
                </a:cxn>
                <a:cxn ang="0">
                  <a:pos x="60" y="1840"/>
                </a:cxn>
                <a:cxn ang="0">
                  <a:pos x="145" y="1566"/>
                </a:cxn>
                <a:cxn ang="0">
                  <a:pos x="370" y="1020"/>
                </a:cxn>
                <a:cxn ang="0">
                  <a:pos x="404" y="881"/>
                </a:cxn>
                <a:cxn ang="0">
                  <a:pos x="432" y="506"/>
                </a:cxn>
                <a:cxn ang="0">
                  <a:pos x="459" y="384"/>
                </a:cxn>
                <a:cxn ang="0">
                  <a:pos x="518" y="318"/>
                </a:cxn>
                <a:cxn ang="0">
                  <a:pos x="609" y="361"/>
                </a:cxn>
                <a:cxn ang="0">
                  <a:pos x="666" y="520"/>
                </a:cxn>
                <a:cxn ang="0">
                  <a:pos x="700" y="803"/>
                </a:cxn>
                <a:cxn ang="0">
                  <a:pos x="749" y="1011"/>
                </a:cxn>
                <a:cxn ang="0">
                  <a:pos x="1109" y="605"/>
                </a:cxn>
                <a:cxn ang="0">
                  <a:pos x="1430" y="180"/>
                </a:cxn>
                <a:cxn ang="0">
                  <a:pos x="1547" y="49"/>
                </a:cxn>
                <a:cxn ang="0">
                  <a:pos x="1628" y="3"/>
                </a:cxn>
                <a:cxn ang="0">
                  <a:pos x="1714" y="13"/>
                </a:cxn>
                <a:cxn ang="0">
                  <a:pos x="1765" y="68"/>
                </a:cxn>
                <a:cxn ang="0">
                  <a:pos x="1759" y="144"/>
                </a:cxn>
                <a:cxn ang="0">
                  <a:pos x="1702" y="248"/>
                </a:cxn>
                <a:cxn ang="0">
                  <a:pos x="1671" y="269"/>
                </a:cxn>
                <a:cxn ang="0">
                  <a:pos x="1792" y="114"/>
                </a:cxn>
                <a:cxn ang="0">
                  <a:pos x="1885" y="42"/>
                </a:cxn>
                <a:cxn ang="0">
                  <a:pos x="1983" y="32"/>
                </a:cxn>
                <a:cxn ang="0">
                  <a:pos x="2043" y="92"/>
                </a:cxn>
                <a:cxn ang="0">
                  <a:pos x="2032" y="193"/>
                </a:cxn>
                <a:cxn ang="0">
                  <a:pos x="1938" y="385"/>
                </a:cxn>
                <a:cxn ang="0">
                  <a:pos x="1875" y="467"/>
                </a:cxn>
                <a:cxn ang="0">
                  <a:pos x="1955" y="363"/>
                </a:cxn>
                <a:cxn ang="0">
                  <a:pos x="2034" y="313"/>
                </a:cxn>
                <a:cxn ang="0">
                  <a:pos x="2135" y="303"/>
                </a:cxn>
                <a:cxn ang="0">
                  <a:pos x="2228" y="353"/>
                </a:cxn>
                <a:cxn ang="0">
                  <a:pos x="2235" y="456"/>
                </a:cxn>
                <a:cxn ang="0">
                  <a:pos x="2183" y="582"/>
                </a:cxn>
                <a:cxn ang="0">
                  <a:pos x="2032" y="798"/>
                </a:cxn>
                <a:cxn ang="0">
                  <a:pos x="2097" y="701"/>
                </a:cxn>
                <a:cxn ang="0">
                  <a:pos x="2152" y="663"/>
                </a:cxn>
                <a:cxn ang="0">
                  <a:pos x="2223" y="658"/>
                </a:cxn>
                <a:cxn ang="0">
                  <a:pos x="2301" y="711"/>
                </a:cxn>
                <a:cxn ang="0">
                  <a:pos x="2286" y="858"/>
                </a:cxn>
                <a:cxn ang="0">
                  <a:pos x="2187" y="1065"/>
                </a:cxn>
                <a:cxn ang="0">
                  <a:pos x="1973" y="1400"/>
                </a:cxn>
                <a:cxn ang="0">
                  <a:pos x="1813" y="1673"/>
                </a:cxn>
                <a:cxn ang="0">
                  <a:pos x="1600" y="2013"/>
                </a:cxn>
                <a:cxn ang="0">
                  <a:pos x="1451" y="2186"/>
                </a:cxn>
                <a:cxn ang="0">
                  <a:pos x="1284" y="2328"/>
                </a:cxn>
                <a:cxn ang="0">
                  <a:pos x="1080" y="2456"/>
                </a:cxn>
                <a:cxn ang="0">
                  <a:pos x="861" y="2544"/>
                </a:cxn>
                <a:cxn ang="0">
                  <a:pos x="742" y="2667"/>
                </a:cxn>
                <a:cxn ang="0">
                  <a:pos x="621" y="2753"/>
                </a:cxn>
                <a:cxn ang="0">
                  <a:pos x="463" y="2788"/>
                </a:cxn>
                <a:cxn ang="0">
                  <a:pos x="264" y="2717"/>
                </a:cxn>
                <a:cxn ang="0">
                  <a:pos x="39" y="2476"/>
                </a:cxn>
              </a:cxnLst>
              <a:rect l="0" t="0" r="r" b="b"/>
              <a:pathLst>
                <a:path w="2309" h="2788">
                  <a:moveTo>
                    <a:pt x="0" y="2415"/>
                  </a:moveTo>
                  <a:lnTo>
                    <a:pt x="88" y="2256"/>
                  </a:lnTo>
                  <a:lnTo>
                    <a:pt x="85" y="2250"/>
                  </a:lnTo>
                  <a:lnTo>
                    <a:pt x="77" y="2231"/>
                  </a:lnTo>
                  <a:lnTo>
                    <a:pt x="72" y="2216"/>
                  </a:lnTo>
                  <a:lnTo>
                    <a:pt x="67" y="2199"/>
                  </a:lnTo>
                  <a:lnTo>
                    <a:pt x="62" y="2180"/>
                  </a:lnTo>
                  <a:lnTo>
                    <a:pt x="57" y="2156"/>
                  </a:lnTo>
                  <a:lnTo>
                    <a:pt x="52" y="2131"/>
                  </a:lnTo>
                  <a:lnTo>
                    <a:pt x="48" y="2103"/>
                  </a:lnTo>
                  <a:lnTo>
                    <a:pt x="45" y="2072"/>
                  </a:lnTo>
                  <a:lnTo>
                    <a:pt x="43" y="2040"/>
                  </a:lnTo>
                  <a:lnTo>
                    <a:pt x="42" y="2004"/>
                  </a:lnTo>
                  <a:lnTo>
                    <a:pt x="43" y="1967"/>
                  </a:lnTo>
                  <a:lnTo>
                    <a:pt x="47" y="1927"/>
                  </a:lnTo>
                  <a:lnTo>
                    <a:pt x="53" y="1885"/>
                  </a:lnTo>
                  <a:lnTo>
                    <a:pt x="56" y="1863"/>
                  </a:lnTo>
                  <a:lnTo>
                    <a:pt x="60" y="1840"/>
                  </a:lnTo>
                  <a:lnTo>
                    <a:pt x="67" y="1816"/>
                  </a:lnTo>
                  <a:lnTo>
                    <a:pt x="73" y="1790"/>
                  </a:lnTo>
                  <a:lnTo>
                    <a:pt x="87" y="1738"/>
                  </a:lnTo>
                  <a:lnTo>
                    <a:pt x="105" y="1683"/>
                  </a:lnTo>
                  <a:lnTo>
                    <a:pt x="124" y="1626"/>
                  </a:lnTo>
                  <a:lnTo>
                    <a:pt x="145" y="1566"/>
                  </a:lnTo>
                  <a:lnTo>
                    <a:pt x="168" y="1506"/>
                  </a:lnTo>
                  <a:lnTo>
                    <a:pt x="192" y="1445"/>
                  </a:lnTo>
                  <a:lnTo>
                    <a:pt x="241" y="1325"/>
                  </a:lnTo>
                  <a:lnTo>
                    <a:pt x="289" y="1212"/>
                  </a:lnTo>
                  <a:lnTo>
                    <a:pt x="333" y="1108"/>
                  </a:lnTo>
                  <a:lnTo>
                    <a:pt x="370" y="1020"/>
                  </a:lnTo>
                  <a:lnTo>
                    <a:pt x="379" y="998"/>
                  </a:lnTo>
                  <a:lnTo>
                    <a:pt x="385" y="977"/>
                  </a:lnTo>
                  <a:lnTo>
                    <a:pt x="392" y="954"/>
                  </a:lnTo>
                  <a:lnTo>
                    <a:pt x="397" y="931"/>
                  </a:lnTo>
                  <a:lnTo>
                    <a:pt x="401" y="906"/>
                  </a:lnTo>
                  <a:lnTo>
                    <a:pt x="404" y="881"/>
                  </a:lnTo>
                  <a:lnTo>
                    <a:pt x="408" y="854"/>
                  </a:lnTo>
                  <a:lnTo>
                    <a:pt x="411" y="828"/>
                  </a:lnTo>
                  <a:lnTo>
                    <a:pt x="418" y="717"/>
                  </a:lnTo>
                  <a:lnTo>
                    <a:pt x="424" y="608"/>
                  </a:lnTo>
                  <a:lnTo>
                    <a:pt x="428" y="556"/>
                  </a:lnTo>
                  <a:lnTo>
                    <a:pt x="432" y="506"/>
                  </a:lnTo>
                  <a:lnTo>
                    <a:pt x="435" y="483"/>
                  </a:lnTo>
                  <a:lnTo>
                    <a:pt x="438" y="460"/>
                  </a:lnTo>
                  <a:lnTo>
                    <a:pt x="443" y="439"/>
                  </a:lnTo>
                  <a:lnTo>
                    <a:pt x="447" y="419"/>
                  </a:lnTo>
                  <a:lnTo>
                    <a:pt x="453" y="401"/>
                  </a:lnTo>
                  <a:lnTo>
                    <a:pt x="459" y="384"/>
                  </a:lnTo>
                  <a:lnTo>
                    <a:pt x="466" y="368"/>
                  </a:lnTo>
                  <a:lnTo>
                    <a:pt x="474" y="354"/>
                  </a:lnTo>
                  <a:lnTo>
                    <a:pt x="483" y="343"/>
                  </a:lnTo>
                  <a:lnTo>
                    <a:pt x="494" y="332"/>
                  </a:lnTo>
                  <a:lnTo>
                    <a:pt x="505" y="325"/>
                  </a:lnTo>
                  <a:lnTo>
                    <a:pt x="518" y="318"/>
                  </a:lnTo>
                  <a:lnTo>
                    <a:pt x="536" y="314"/>
                  </a:lnTo>
                  <a:lnTo>
                    <a:pt x="553" y="315"/>
                  </a:lnTo>
                  <a:lnTo>
                    <a:pt x="569" y="320"/>
                  </a:lnTo>
                  <a:lnTo>
                    <a:pt x="584" y="330"/>
                  </a:lnTo>
                  <a:lnTo>
                    <a:pt x="598" y="344"/>
                  </a:lnTo>
                  <a:lnTo>
                    <a:pt x="609" y="361"/>
                  </a:lnTo>
                  <a:lnTo>
                    <a:pt x="621" y="381"/>
                  </a:lnTo>
                  <a:lnTo>
                    <a:pt x="632" y="404"/>
                  </a:lnTo>
                  <a:lnTo>
                    <a:pt x="641" y="430"/>
                  </a:lnTo>
                  <a:lnTo>
                    <a:pt x="651" y="458"/>
                  </a:lnTo>
                  <a:lnTo>
                    <a:pt x="658" y="488"/>
                  </a:lnTo>
                  <a:lnTo>
                    <a:pt x="666" y="520"/>
                  </a:lnTo>
                  <a:lnTo>
                    <a:pt x="672" y="554"/>
                  </a:lnTo>
                  <a:lnTo>
                    <a:pt x="677" y="589"/>
                  </a:lnTo>
                  <a:lnTo>
                    <a:pt x="683" y="624"/>
                  </a:lnTo>
                  <a:lnTo>
                    <a:pt x="687" y="660"/>
                  </a:lnTo>
                  <a:lnTo>
                    <a:pt x="694" y="732"/>
                  </a:lnTo>
                  <a:lnTo>
                    <a:pt x="700" y="803"/>
                  </a:lnTo>
                  <a:lnTo>
                    <a:pt x="703" y="870"/>
                  </a:lnTo>
                  <a:lnTo>
                    <a:pt x="705" y="929"/>
                  </a:lnTo>
                  <a:lnTo>
                    <a:pt x="707" y="1020"/>
                  </a:lnTo>
                  <a:lnTo>
                    <a:pt x="707" y="1055"/>
                  </a:lnTo>
                  <a:lnTo>
                    <a:pt x="718" y="1043"/>
                  </a:lnTo>
                  <a:lnTo>
                    <a:pt x="749" y="1011"/>
                  </a:lnTo>
                  <a:lnTo>
                    <a:pt x="798" y="959"/>
                  </a:lnTo>
                  <a:lnTo>
                    <a:pt x="861" y="891"/>
                  </a:lnTo>
                  <a:lnTo>
                    <a:pt x="936" y="807"/>
                  </a:lnTo>
                  <a:lnTo>
                    <a:pt x="1020" y="712"/>
                  </a:lnTo>
                  <a:lnTo>
                    <a:pt x="1064" y="660"/>
                  </a:lnTo>
                  <a:lnTo>
                    <a:pt x="1109" y="605"/>
                  </a:lnTo>
                  <a:lnTo>
                    <a:pt x="1155" y="548"/>
                  </a:lnTo>
                  <a:lnTo>
                    <a:pt x="1202" y="489"/>
                  </a:lnTo>
                  <a:lnTo>
                    <a:pt x="1288" y="374"/>
                  </a:lnTo>
                  <a:lnTo>
                    <a:pt x="1363" y="270"/>
                  </a:lnTo>
                  <a:lnTo>
                    <a:pt x="1398" y="224"/>
                  </a:lnTo>
                  <a:lnTo>
                    <a:pt x="1430" y="180"/>
                  </a:lnTo>
                  <a:lnTo>
                    <a:pt x="1461" y="140"/>
                  </a:lnTo>
                  <a:lnTo>
                    <a:pt x="1490" y="105"/>
                  </a:lnTo>
                  <a:lnTo>
                    <a:pt x="1505" y="89"/>
                  </a:lnTo>
                  <a:lnTo>
                    <a:pt x="1519" y="74"/>
                  </a:lnTo>
                  <a:lnTo>
                    <a:pt x="1533" y="60"/>
                  </a:lnTo>
                  <a:lnTo>
                    <a:pt x="1547" y="49"/>
                  </a:lnTo>
                  <a:lnTo>
                    <a:pt x="1560" y="37"/>
                  </a:lnTo>
                  <a:lnTo>
                    <a:pt x="1574" y="27"/>
                  </a:lnTo>
                  <a:lnTo>
                    <a:pt x="1588" y="19"/>
                  </a:lnTo>
                  <a:lnTo>
                    <a:pt x="1602" y="13"/>
                  </a:lnTo>
                  <a:lnTo>
                    <a:pt x="1615" y="7"/>
                  </a:lnTo>
                  <a:lnTo>
                    <a:pt x="1628" y="3"/>
                  </a:lnTo>
                  <a:lnTo>
                    <a:pt x="1642" y="0"/>
                  </a:lnTo>
                  <a:lnTo>
                    <a:pt x="1656" y="0"/>
                  </a:lnTo>
                  <a:lnTo>
                    <a:pt x="1670" y="0"/>
                  </a:lnTo>
                  <a:lnTo>
                    <a:pt x="1685" y="2"/>
                  </a:lnTo>
                  <a:lnTo>
                    <a:pt x="1700" y="6"/>
                  </a:lnTo>
                  <a:lnTo>
                    <a:pt x="1714" y="13"/>
                  </a:lnTo>
                  <a:lnTo>
                    <a:pt x="1727" y="19"/>
                  </a:lnTo>
                  <a:lnTo>
                    <a:pt x="1739" y="27"/>
                  </a:lnTo>
                  <a:lnTo>
                    <a:pt x="1748" y="36"/>
                  </a:lnTo>
                  <a:lnTo>
                    <a:pt x="1756" y="46"/>
                  </a:lnTo>
                  <a:lnTo>
                    <a:pt x="1762" y="57"/>
                  </a:lnTo>
                  <a:lnTo>
                    <a:pt x="1765" y="68"/>
                  </a:lnTo>
                  <a:lnTo>
                    <a:pt x="1767" y="79"/>
                  </a:lnTo>
                  <a:lnTo>
                    <a:pt x="1769" y="92"/>
                  </a:lnTo>
                  <a:lnTo>
                    <a:pt x="1767" y="105"/>
                  </a:lnTo>
                  <a:lnTo>
                    <a:pt x="1765" y="118"/>
                  </a:lnTo>
                  <a:lnTo>
                    <a:pt x="1763" y="130"/>
                  </a:lnTo>
                  <a:lnTo>
                    <a:pt x="1759" y="144"/>
                  </a:lnTo>
                  <a:lnTo>
                    <a:pt x="1754" y="158"/>
                  </a:lnTo>
                  <a:lnTo>
                    <a:pt x="1747" y="171"/>
                  </a:lnTo>
                  <a:lnTo>
                    <a:pt x="1741" y="184"/>
                  </a:lnTo>
                  <a:lnTo>
                    <a:pt x="1734" y="197"/>
                  </a:lnTo>
                  <a:lnTo>
                    <a:pt x="1718" y="224"/>
                  </a:lnTo>
                  <a:lnTo>
                    <a:pt x="1702" y="248"/>
                  </a:lnTo>
                  <a:lnTo>
                    <a:pt x="1685" y="270"/>
                  </a:lnTo>
                  <a:lnTo>
                    <a:pt x="1669" y="291"/>
                  </a:lnTo>
                  <a:lnTo>
                    <a:pt x="1644" y="319"/>
                  </a:lnTo>
                  <a:lnTo>
                    <a:pt x="1635" y="330"/>
                  </a:lnTo>
                  <a:lnTo>
                    <a:pt x="1644" y="313"/>
                  </a:lnTo>
                  <a:lnTo>
                    <a:pt x="1671" y="269"/>
                  </a:lnTo>
                  <a:lnTo>
                    <a:pt x="1689" y="241"/>
                  </a:lnTo>
                  <a:lnTo>
                    <a:pt x="1711" y="210"/>
                  </a:lnTo>
                  <a:lnTo>
                    <a:pt x="1736" y="177"/>
                  </a:lnTo>
                  <a:lnTo>
                    <a:pt x="1763" y="145"/>
                  </a:lnTo>
                  <a:lnTo>
                    <a:pt x="1777" y="129"/>
                  </a:lnTo>
                  <a:lnTo>
                    <a:pt x="1792" y="114"/>
                  </a:lnTo>
                  <a:lnTo>
                    <a:pt x="1807" y="100"/>
                  </a:lnTo>
                  <a:lnTo>
                    <a:pt x="1822" y="86"/>
                  </a:lnTo>
                  <a:lnTo>
                    <a:pt x="1838" y="73"/>
                  </a:lnTo>
                  <a:lnTo>
                    <a:pt x="1853" y="61"/>
                  </a:lnTo>
                  <a:lnTo>
                    <a:pt x="1869" y="51"/>
                  </a:lnTo>
                  <a:lnTo>
                    <a:pt x="1885" y="42"/>
                  </a:lnTo>
                  <a:lnTo>
                    <a:pt x="1902" y="35"/>
                  </a:lnTo>
                  <a:lnTo>
                    <a:pt x="1918" y="31"/>
                  </a:lnTo>
                  <a:lnTo>
                    <a:pt x="1934" y="27"/>
                  </a:lnTo>
                  <a:lnTo>
                    <a:pt x="1951" y="26"/>
                  </a:lnTo>
                  <a:lnTo>
                    <a:pt x="1967" y="27"/>
                  </a:lnTo>
                  <a:lnTo>
                    <a:pt x="1983" y="32"/>
                  </a:lnTo>
                  <a:lnTo>
                    <a:pt x="1999" y="38"/>
                  </a:lnTo>
                  <a:lnTo>
                    <a:pt x="2015" y="48"/>
                  </a:lnTo>
                  <a:lnTo>
                    <a:pt x="2024" y="57"/>
                  </a:lnTo>
                  <a:lnTo>
                    <a:pt x="2033" y="68"/>
                  </a:lnTo>
                  <a:lnTo>
                    <a:pt x="2039" y="79"/>
                  </a:lnTo>
                  <a:lnTo>
                    <a:pt x="2043" y="92"/>
                  </a:lnTo>
                  <a:lnTo>
                    <a:pt x="2046" y="107"/>
                  </a:lnTo>
                  <a:lnTo>
                    <a:pt x="2046" y="123"/>
                  </a:lnTo>
                  <a:lnTo>
                    <a:pt x="2045" y="139"/>
                  </a:lnTo>
                  <a:lnTo>
                    <a:pt x="2041" y="157"/>
                  </a:lnTo>
                  <a:lnTo>
                    <a:pt x="2037" y="175"/>
                  </a:lnTo>
                  <a:lnTo>
                    <a:pt x="2032" y="193"/>
                  </a:lnTo>
                  <a:lnTo>
                    <a:pt x="2025" y="212"/>
                  </a:lnTo>
                  <a:lnTo>
                    <a:pt x="2018" y="232"/>
                  </a:lnTo>
                  <a:lnTo>
                    <a:pt x="2001" y="271"/>
                  </a:lnTo>
                  <a:lnTo>
                    <a:pt x="1981" y="311"/>
                  </a:lnTo>
                  <a:lnTo>
                    <a:pt x="1960" y="349"/>
                  </a:lnTo>
                  <a:lnTo>
                    <a:pt x="1938" y="385"/>
                  </a:lnTo>
                  <a:lnTo>
                    <a:pt x="1917" y="418"/>
                  </a:lnTo>
                  <a:lnTo>
                    <a:pt x="1897" y="448"/>
                  </a:lnTo>
                  <a:lnTo>
                    <a:pt x="1867" y="491"/>
                  </a:lnTo>
                  <a:lnTo>
                    <a:pt x="1856" y="507"/>
                  </a:lnTo>
                  <a:lnTo>
                    <a:pt x="1860" y="495"/>
                  </a:lnTo>
                  <a:lnTo>
                    <a:pt x="1875" y="467"/>
                  </a:lnTo>
                  <a:lnTo>
                    <a:pt x="1886" y="448"/>
                  </a:lnTo>
                  <a:lnTo>
                    <a:pt x="1900" y="426"/>
                  </a:lnTo>
                  <a:lnTo>
                    <a:pt x="1916" y="405"/>
                  </a:lnTo>
                  <a:lnTo>
                    <a:pt x="1935" y="383"/>
                  </a:lnTo>
                  <a:lnTo>
                    <a:pt x="1945" y="372"/>
                  </a:lnTo>
                  <a:lnTo>
                    <a:pt x="1955" y="363"/>
                  </a:lnTo>
                  <a:lnTo>
                    <a:pt x="1967" y="352"/>
                  </a:lnTo>
                  <a:lnTo>
                    <a:pt x="1980" y="343"/>
                  </a:lnTo>
                  <a:lnTo>
                    <a:pt x="1993" y="334"/>
                  </a:lnTo>
                  <a:lnTo>
                    <a:pt x="2005" y="327"/>
                  </a:lnTo>
                  <a:lnTo>
                    <a:pt x="2019" y="319"/>
                  </a:lnTo>
                  <a:lnTo>
                    <a:pt x="2034" y="313"/>
                  </a:lnTo>
                  <a:lnTo>
                    <a:pt x="2050" y="309"/>
                  </a:lnTo>
                  <a:lnTo>
                    <a:pt x="2065" y="304"/>
                  </a:lnTo>
                  <a:lnTo>
                    <a:pt x="2082" y="302"/>
                  </a:lnTo>
                  <a:lnTo>
                    <a:pt x="2099" y="300"/>
                  </a:lnTo>
                  <a:lnTo>
                    <a:pt x="2117" y="301"/>
                  </a:lnTo>
                  <a:lnTo>
                    <a:pt x="2135" y="303"/>
                  </a:lnTo>
                  <a:lnTo>
                    <a:pt x="2154" y="306"/>
                  </a:lnTo>
                  <a:lnTo>
                    <a:pt x="2173" y="313"/>
                  </a:lnTo>
                  <a:lnTo>
                    <a:pt x="2191" y="320"/>
                  </a:lnTo>
                  <a:lnTo>
                    <a:pt x="2207" y="330"/>
                  </a:lnTo>
                  <a:lnTo>
                    <a:pt x="2219" y="340"/>
                  </a:lnTo>
                  <a:lnTo>
                    <a:pt x="2228" y="353"/>
                  </a:lnTo>
                  <a:lnTo>
                    <a:pt x="2235" y="368"/>
                  </a:lnTo>
                  <a:lnTo>
                    <a:pt x="2239" y="384"/>
                  </a:lnTo>
                  <a:lnTo>
                    <a:pt x="2241" y="401"/>
                  </a:lnTo>
                  <a:lnTo>
                    <a:pt x="2241" y="418"/>
                  </a:lnTo>
                  <a:lnTo>
                    <a:pt x="2239" y="437"/>
                  </a:lnTo>
                  <a:lnTo>
                    <a:pt x="2235" y="456"/>
                  </a:lnTo>
                  <a:lnTo>
                    <a:pt x="2229" y="476"/>
                  </a:lnTo>
                  <a:lnTo>
                    <a:pt x="2222" y="498"/>
                  </a:lnTo>
                  <a:lnTo>
                    <a:pt x="2213" y="519"/>
                  </a:lnTo>
                  <a:lnTo>
                    <a:pt x="2204" y="540"/>
                  </a:lnTo>
                  <a:lnTo>
                    <a:pt x="2193" y="561"/>
                  </a:lnTo>
                  <a:lnTo>
                    <a:pt x="2183" y="582"/>
                  </a:lnTo>
                  <a:lnTo>
                    <a:pt x="2158" y="624"/>
                  </a:lnTo>
                  <a:lnTo>
                    <a:pt x="2133" y="663"/>
                  </a:lnTo>
                  <a:lnTo>
                    <a:pt x="2107" y="700"/>
                  </a:lnTo>
                  <a:lnTo>
                    <a:pt x="2084" y="732"/>
                  </a:lnTo>
                  <a:lnTo>
                    <a:pt x="2047" y="781"/>
                  </a:lnTo>
                  <a:lnTo>
                    <a:pt x="2032" y="798"/>
                  </a:lnTo>
                  <a:lnTo>
                    <a:pt x="2036" y="789"/>
                  </a:lnTo>
                  <a:lnTo>
                    <a:pt x="2049" y="766"/>
                  </a:lnTo>
                  <a:lnTo>
                    <a:pt x="2057" y="750"/>
                  </a:lnTo>
                  <a:lnTo>
                    <a:pt x="2068" y="734"/>
                  </a:lnTo>
                  <a:lnTo>
                    <a:pt x="2082" y="717"/>
                  </a:lnTo>
                  <a:lnTo>
                    <a:pt x="2097" y="701"/>
                  </a:lnTo>
                  <a:lnTo>
                    <a:pt x="2104" y="694"/>
                  </a:lnTo>
                  <a:lnTo>
                    <a:pt x="2112" y="686"/>
                  </a:lnTo>
                  <a:lnTo>
                    <a:pt x="2122" y="680"/>
                  </a:lnTo>
                  <a:lnTo>
                    <a:pt x="2132" y="674"/>
                  </a:lnTo>
                  <a:lnTo>
                    <a:pt x="2141" y="668"/>
                  </a:lnTo>
                  <a:lnTo>
                    <a:pt x="2152" y="663"/>
                  </a:lnTo>
                  <a:lnTo>
                    <a:pt x="2162" y="660"/>
                  </a:lnTo>
                  <a:lnTo>
                    <a:pt x="2174" y="657"/>
                  </a:lnTo>
                  <a:lnTo>
                    <a:pt x="2186" y="656"/>
                  </a:lnTo>
                  <a:lnTo>
                    <a:pt x="2197" y="655"/>
                  </a:lnTo>
                  <a:lnTo>
                    <a:pt x="2210" y="656"/>
                  </a:lnTo>
                  <a:lnTo>
                    <a:pt x="2223" y="658"/>
                  </a:lnTo>
                  <a:lnTo>
                    <a:pt x="2237" y="662"/>
                  </a:lnTo>
                  <a:lnTo>
                    <a:pt x="2250" y="667"/>
                  </a:lnTo>
                  <a:lnTo>
                    <a:pt x="2264" y="675"/>
                  </a:lnTo>
                  <a:lnTo>
                    <a:pt x="2279" y="683"/>
                  </a:lnTo>
                  <a:lnTo>
                    <a:pt x="2292" y="695"/>
                  </a:lnTo>
                  <a:lnTo>
                    <a:pt x="2301" y="711"/>
                  </a:lnTo>
                  <a:lnTo>
                    <a:pt x="2307" y="729"/>
                  </a:lnTo>
                  <a:lnTo>
                    <a:pt x="2309" y="750"/>
                  </a:lnTo>
                  <a:lnTo>
                    <a:pt x="2307" y="773"/>
                  </a:lnTo>
                  <a:lnTo>
                    <a:pt x="2303" y="800"/>
                  </a:lnTo>
                  <a:lnTo>
                    <a:pt x="2295" y="828"/>
                  </a:lnTo>
                  <a:lnTo>
                    <a:pt x="2286" y="858"/>
                  </a:lnTo>
                  <a:lnTo>
                    <a:pt x="2274" y="890"/>
                  </a:lnTo>
                  <a:lnTo>
                    <a:pt x="2260" y="923"/>
                  </a:lnTo>
                  <a:lnTo>
                    <a:pt x="2244" y="958"/>
                  </a:lnTo>
                  <a:lnTo>
                    <a:pt x="2226" y="993"/>
                  </a:lnTo>
                  <a:lnTo>
                    <a:pt x="2207" y="1029"/>
                  </a:lnTo>
                  <a:lnTo>
                    <a:pt x="2187" y="1065"/>
                  </a:lnTo>
                  <a:lnTo>
                    <a:pt x="2167" y="1102"/>
                  </a:lnTo>
                  <a:lnTo>
                    <a:pt x="2144" y="1139"/>
                  </a:lnTo>
                  <a:lnTo>
                    <a:pt x="2100" y="1211"/>
                  </a:lnTo>
                  <a:lnTo>
                    <a:pt x="2055" y="1280"/>
                  </a:lnTo>
                  <a:lnTo>
                    <a:pt x="2013" y="1342"/>
                  </a:lnTo>
                  <a:lnTo>
                    <a:pt x="1973" y="1400"/>
                  </a:lnTo>
                  <a:lnTo>
                    <a:pt x="1914" y="1482"/>
                  </a:lnTo>
                  <a:lnTo>
                    <a:pt x="1891" y="1514"/>
                  </a:lnTo>
                  <a:lnTo>
                    <a:pt x="1882" y="1534"/>
                  </a:lnTo>
                  <a:lnTo>
                    <a:pt x="1856" y="1590"/>
                  </a:lnTo>
                  <a:lnTo>
                    <a:pt x="1836" y="1629"/>
                  </a:lnTo>
                  <a:lnTo>
                    <a:pt x="1813" y="1673"/>
                  </a:lnTo>
                  <a:lnTo>
                    <a:pt x="1787" y="1723"/>
                  </a:lnTo>
                  <a:lnTo>
                    <a:pt x="1756" y="1776"/>
                  </a:lnTo>
                  <a:lnTo>
                    <a:pt x="1722" y="1834"/>
                  </a:lnTo>
                  <a:lnTo>
                    <a:pt x="1685" y="1893"/>
                  </a:lnTo>
                  <a:lnTo>
                    <a:pt x="1643" y="1952"/>
                  </a:lnTo>
                  <a:lnTo>
                    <a:pt x="1600" y="2013"/>
                  </a:lnTo>
                  <a:lnTo>
                    <a:pt x="1576" y="2044"/>
                  </a:lnTo>
                  <a:lnTo>
                    <a:pt x="1553" y="2073"/>
                  </a:lnTo>
                  <a:lnTo>
                    <a:pt x="1529" y="2102"/>
                  </a:lnTo>
                  <a:lnTo>
                    <a:pt x="1503" y="2131"/>
                  </a:lnTo>
                  <a:lnTo>
                    <a:pt x="1478" y="2159"/>
                  </a:lnTo>
                  <a:lnTo>
                    <a:pt x="1451" y="2186"/>
                  </a:lnTo>
                  <a:lnTo>
                    <a:pt x="1424" y="2212"/>
                  </a:lnTo>
                  <a:lnTo>
                    <a:pt x="1396" y="2238"/>
                  </a:lnTo>
                  <a:lnTo>
                    <a:pt x="1367" y="2262"/>
                  </a:lnTo>
                  <a:lnTo>
                    <a:pt x="1340" y="2286"/>
                  </a:lnTo>
                  <a:lnTo>
                    <a:pt x="1312" y="2307"/>
                  </a:lnTo>
                  <a:lnTo>
                    <a:pt x="1284" y="2328"/>
                  </a:lnTo>
                  <a:lnTo>
                    <a:pt x="1257" y="2347"/>
                  </a:lnTo>
                  <a:lnTo>
                    <a:pt x="1230" y="2366"/>
                  </a:lnTo>
                  <a:lnTo>
                    <a:pt x="1204" y="2383"/>
                  </a:lnTo>
                  <a:lnTo>
                    <a:pt x="1178" y="2399"/>
                  </a:lnTo>
                  <a:lnTo>
                    <a:pt x="1127" y="2429"/>
                  </a:lnTo>
                  <a:lnTo>
                    <a:pt x="1080" y="2456"/>
                  </a:lnTo>
                  <a:lnTo>
                    <a:pt x="1034" y="2478"/>
                  </a:lnTo>
                  <a:lnTo>
                    <a:pt x="991" y="2497"/>
                  </a:lnTo>
                  <a:lnTo>
                    <a:pt x="952" y="2513"/>
                  </a:lnTo>
                  <a:lnTo>
                    <a:pt x="918" y="2526"/>
                  </a:lnTo>
                  <a:lnTo>
                    <a:pt x="887" y="2536"/>
                  </a:lnTo>
                  <a:lnTo>
                    <a:pt x="861" y="2544"/>
                  </a:lnTo>
                  <a:lnTo>
                    <a:pt x="825" y="2553"/>
                  </a:lnTo>
                  <a:lnTo>
                    <a:pt x="812" y="2556"/>
                  </a:lnTo>
                  <a:lnTo>
                    <a:pt x="777" y="2627"/>
                  </a:lnTo>
                  <a:lnTo>
                    <a:pt x="773" y="2632"/>
                  </a:lnTo>
                  <a:lnTo>
                    <a:pt x="761" y="2647"/>
                  </a:lnTo>
                  <a:lnTo>
                    <a:pt x="742" y="2667"/>
                  </a:lnTo>
                  <a:lnTo>
                    <a:pt x="715" y="2691"/>
                  </a:lnTo>
                  <a:lnTo>
                    <a:pt x="700" y="2704"/>
                  </a:lnTo>
                  <a:lnTo>
                    <a:pt x="683" y="2717"/>
                  </a:lnTo>
                  <a:lnTo>
                    <a:pt x="663" y="2729"/>
                  </a:lnTo>
                  <a:lnTo>
                    <a:pt x="643" y="2742"/>
                  </a:lnTo>
                  <a:lnTo>
                    <a:pt x="621" y="2753"/>
                  </a:lnTo>
                  <a:lnTo>
                    <a:pt x="598" y="2763"/>
                  </a:lnTo>
                  <a:lnTo>
                    <a:pt x="573" y="2772"/>
                  </a:lnTo>
                  <a:lnTo>
                    <a:pt x="548" y="2779"/>
                  </a:lnTo>
                  <a:lnTo>
                    <a:pt x="520" y="2785"/>
                  </a:lnTo>
                  <a:lnTo>
                    <a:pt x="491" y="2788"/>
                  </a:lnTo>
                  <a:lnTo>
                    <a:pt x="463" y="2788"/>
                  </a:lnTo>
                  <a:lnTo>
                    <a:pt x="432" y="2785"/>
                  </a:lnTo>
                  <a:lnTo>
                    <a:pt x="400" y="2779"/>
                  </a:lnTo>
                  <a:lnTo>
                    <a:pt x="368" y="2770"/>
                  </a:lnTo>
                  <a:lnTo>
                    <a:pt x="334" y="2756"/>
                  </a:lnTo>
                  <a:lnTo>
                    <a:pt x="300" y="2739"/>
                  </a:lnTo>
                  <a:lnTo>
                    <a:pt x="264" y="2717"/>
                  </a:lnTo>
                  <a:lnTo>
                    <a:pt x="229" y="2690"/>
                  </a:lnTo>
                  <a:lnTo>
                    <a:pt x="192" y="2659"/>
                  </a:lnTo>
                  <a:lnTo>
                    <a:pt x="155" y="2622"/>
                  </a:lnTo>
                  <a:lnTo>
                    <a:pt x="117" y="2580"/>
                  </a:lnTo>
                  <a:lnTo>
                    <a:pt x="79" y="2531"/>
                  </a:lnTo>
                  <a:lnTo>
                    <a:pt x="39" y="2476"/>
                  </a:lnTo>
                  <a:lnTo>
                    <a:pt x="0" y="2415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71" name="Freeform 31"/>
            <p:cNvSpPr>
              <a:spLocks/>
            </p:cNvSpPr>
            <p:nvPr/>
          </p:nvSpPr>
          <p:spPr bwMode="auto">
            <a:xfrm>
              <a:off x="1430" y="3468"/>
              <a:ext cx="29" cy="59"/>
            </a:xfrm>
            <a:custGeom>
              <a:avLst/>
              <a:gdLst/>
              <a:ahLst/>
              <a:cxnLst>
                <a:cxn ang="0">
                  <a:pos x="406" y="78"/>
                </a:cxn>
                <a:cxn ang="0">
                  <a:pos x="339" y="172"/>
                </a:cxn>
                <a:cxn ang="0">
                  <a:pos x="277" y="269"/>
                </a:cxn>
                <a:cxn ang="0">
                  <a:pos x="220" y="368"/>
                </a:cxn>
                <a:cxn ang="0">
                  <a:pos x="169" y="471"/>
                </a:cxn>
                <a:cxn ang="0">
                  <a:pos x="126" y="577"/>
                </a:cxn>
                <a:cxn ang="0">
                  <a:pos x="99" y="659"/>
                </a:cxn>
                <a:cxn ang="0">
                  <a:pos x="84" y="714"/>
                </a:cxn>
                <a:cxn ang="0">
                  <a:pos x="71" y="772"/>
                </a:cxn>
                <a:cxn ang="0">
                  <a:pos x="62" y="829"/>
                </a:cxn>
                <a:cxn ang="0">
                  <a:pos x="57" y="863"/>
                </a:cxn>
                <a:cxn ang="0">
                  <a:pos x="51" y="872"/>
                </a:cxn>
                <a:cxn ang="0">
                  <a:pos x="43" y="880"/>
                </a:cxn>
                <a:cxn ang="0">
                  <a:pos x="31" y="882"/>
                </a:cxn>
                <a:cxn ang="0">
                  <a:pos x="20" y="881"/>
                </a:cxn>
                <a:cxn ang="0">
                  <a:pos x="11" y="876"/>
                </a:cxn>
                <a:cxn ang="0">
                  <a:pos x="3" y="867"/>
                </a:cxn>
                <a:cxn ang="0">
                  <a:pos x="0" y="857"/>
                </a:cxn>
                <a:cxn ang="0">
                  <a:pos x="11" y="791"/>
                </a:cxn>
                <a:cxn ang="0">
                  <a:pos x="39" y="672"/>
                </a:cxn>
                <a:cxn ang="0">
                  <a:pos x="75" y="554"/>
                </a:cxn>
                <a:cxn ang="0">
                  <a:pos x="108" y="469"/>
                </a:cxn>
                <a:cxn ang="0">
                  <a:pos x="132" y="413"/>
                </a:cxn>
                <a:cxn ang="0">
                  <a:pos x="158" y="359"/>
                </a:cxn>
                <a:cxn ang="0">
                  <a:pos x="188" y="305"/>
                </a:cxn>
                <a:cxn ang="0">
                  <a:pos x="220" y="254"/>
                </a:cxn>
                <a:cxn ang="0">
                  <a:pos x="254" y="203"/>
                </a:cxn>
                <a:cxn ang="0">
                  <a:pos x="290" y="154"/>
                </a:cxn>
                <a:cxn ang="0">
                  <a:pos x="329" y="108"/>
                </a:cxn>
                <a:cxn ang="0">
                  <a:pos x="371" y="64"/>
                </a:cxn>
                <a:cxn ang="0">
                  <a:pos x="415" y="21"/>
                </a:cxn>
                <a:cxn ang="0">
                  <a:pos x="438" y="4"/>
                </a:cxn>
                <a:cxn ang="0">
                  <a:pos x="438" y="11"/>
                </a:cxn>
                <a:cxn ang="0">
                  <a:pos x="437" y="17"/>
                </a:cxn>
                <a:cxn ang="0">
                  <a:pos x="437" y="23"/>
                </a:cxn>
                <a:cxn ang="0">
                  <a:pos x="437" y="27"/>
                </a:cxn>
                <a:cxn ang="0">
                  <a:pos x="438" y="26"/>
                </a:cxn>
                <a:cxn ang="0">
                  <a:pos x="439" y="26"/>
                </a:cxn>
                <a:cxn ang="0">
                  <a:pos x="440" y="27"/>
                </a:cxn>
                <a:cxn ang="0">
                  <a:pos x="441" y="28"/>
                </a:cxn>
                <a:cxn ang="0">
                  <a:pos x="442" y="29"/>
                </a:cxn>
                <a:cxn ang="0">
                  <a:pos x="442" y="30"/>
                </a:cxn>
                <a:cxn ang="0">
                  <a:pos x="441" y="31"/>
                </a:cxn>
              </a:cxnLst>
              <a:rect l="0" t="0" r="r" b="b"/>
              <a:pathLst>
                <a:path w="442" h="882">
                  <a:moveTo>
                    <a:pt x="441" y="32"/>
                  </a:moveTo>
                  <a:lnTo>
                    <a:pt x="406" y="78"/>
                  </a:lnTo>
                  <a:lnTo>
                    <a:pt x="372" y="124"/>
                  </a:lnTo>
                  <a:lnTo>
                    <a:pt x="339" y="172"/>
                  </a:lnTo>
                  <a:lnTo>
                    <a:pt x="307" y="220"/>
                  </a:lnTo>
                  <a:lnTo>
                    <a:pt x="277" y="269"/>
                  </a:lnTo>
                  <a:lnTo>
                    <a:pt x="248" y="318"/>
                  </a:lnTo>
                  <a:lnTo>
                    <a:pt x="220" y="368"/>
                  </a:lnTo>
                  <a:lnTo>
                    <a:pt x="194" y="419"/>
                  </a:lnTo>
                  <a:lnTo>
                    <a:pt x="169" y="471"/>
                  </a:lnTo>
                  <a:lnTo>
                    <a:pt x="147" y="524"/>
                  </a:lnTo>
                  <a:lnTo>
                    <a:pt x="126" y="577"/>
                  </a:lnTo>
                  <a:lnTo>
                    <a:pt x="108" y="632"/>
                  </a:lnTo>
                  <a:lnTo>
                    <a:pt x="99" y="659"/>
                  </a:lnTo>
                  <a:lnTo>
                    <a:pt x="92" y="687"/>
                  </a:lnTo>
                  <a:lnTo>
                    <a:pt x="84" y="714"/>
                  </a:lnTo>
                  <a:lnTo>
                    <a:pt x="78" y="743"/>
                  </a:lnTo>
                  <a:lnTo>
                    <a:pt x="71" y="772"/>
                  </a:lnTo>
                  <a:lnTo>
                    <a:pt x="66" y="799"/>
                  </a:lnTo>
                  <a:lnTo>
                    <a:pt x="62" y="829"/>
                  </a:lnTo>
                  <a:lnTo>
                    <a:pt x="58" y="858"/>
                  </a:lnTo>
                  <a:lnTo>
                    <a:pt x="57" y="863"/>
                  </a:lnTo>
                  <a:lnTo>
                    <a:pt x="54" y="868"/>
                  </a:lnTo>
                  <a:lnTo>
                    <a:pt x="51" y="872"/>
                  </a:lnTo>
                  <a:lnTo>
                    <a:pt x="47" y="877"/>
                  </a:lnTo>
                  <a:lnTo>
                    <a:pt x="43" y="880"/>
                  </a:lnTo>
                  <a:lnTo>
                    <a:pt x="37" y="882"/>
                  </a:lnTo>
                  <a:lnTo>
                    <a:pt x="31" y="882"/>
                  </a:lnTo>
                  <a:lnTo>
                    <a:pt x="26" y="882"/>
                  </a:lnTo>
                  <a:lnTo>
                    <a:pt x="20" y="881"/>
                  </a:lnTo>
                  <a:lnTo>
                    <a:pt x="15" y="879"/>
                  </a:lnTo>
                  <a:lnTo>
                    <a:pt x="11" y="876"/>
                  </a:lnTo>
                  <a:lnTo>
                    <a:pt x="7" y="871"/>
                  </a:lnTo>
                  <a:lnTo>
                    <a:pt x="3" y="867"/>
                  </a:lnTo>
                  <a:lnTo>
                    <a:pt x="1" y="862"/>
                  </a:lnTo>
                  <a:lnTo>
                    <a:pt x="0" y="857"/>
                  </a:lnTo>
                  <a:lnTo>
                    <a:pt x="0" y="850"/>
                  </a:lnTo>
                  <a:lnTo>
                    <a:pt x="11" y="791"/>
                  </a:lnTo>
                  <a:lnTo>
                    <a:pt x="24" y="730"/>
                  </a:lnTo>
                  <a:lnTo>
                    <a:pt x="39" y="672"/>
                  </a:lnTo>
                  <a:lnTo>
                    <a:pt x="55" y="612"/>
                  </a:lnTo>
                  <a:lnTo>
                    <a:pt x="75" y="554"/>
                  </a:lnTo>
                  <a:lnTo>
                    <a:pt x="96" y="497"/>
                  </a:lnTo>
                  <a:lnTo>
                    <a:pt x="108" y="469"/>
                  </a:lnTo>
                  <a:lnTo>
                    <a:pt x="119" y="441"/>
                  </a:lnTo>
                  <a:lnTo>
                    <a:pt x="132" y="413"/>
                  </a:lnTo>
                  <a:lnTo>
                    <a:pt x="145" y="385"/>
                  </a:lnTo>
                  <a:lnTo>
                    <a:pt x="158" y="359"/>
                  </a:lnTo>
                  <a:lnTo>
                    <a:pt x="173" y="331"/>
                  </a:lnTo>
                  <a:lnTo>
                    <a:pt x="188" y="305"/>
                  </a:lnTo>
                  <a:lnTo>
                    <a:pt x="204" y="279"/>
                  </a:lnTo>
                  <a:lnTo>
                    <a:pt x="220" y="254"/>
                  </a:lnTo>
                  <a:lnTo>
                    <a:pt x="237" y="228"/>
                  </a:lnTo>
                  <a:lnTo>
                    <a:pt x="254" y="203"/>
                  </a:lnTo>
                  <a:lnTo>
                    <a:pt x="272" y="178"/>
                  </a:lnTo>
                  <a:lnTo>
                    <a:pt x="290" y="154"/>
                  </a:lnTo>
                  <a:lnTo>
                    <a:pt x="309" y="131"/>
                  </a:lnTo>
                  <a:lnTo>
                    <a:pt x="329" y="108"/>
                  </a:lnTo>
                  <a:lnTo>
                    <a:pt x="350" y="85"/>
                  </a:lnTo>
                  <a:lnTo>
                    <a:pt x="371" y="64"/>
                  </a:lnTo>
                  <a:lnTo>
                    <a:pt x="392" y="42"/>
                  </a:lnTo>
                  <a:lnTo>
                    <a:pt x="415" y="21"/>
                  </a:lnTo>
                  <a:lnTo>
                    <a:pt x="438" y="0"/>
                  </a:lnTo>
                  <a:lnTo>
                    <a:pt x="438" y="4"/>
                  </a:lnTo>
                  <a:lnTo>
                    <a:pt x="438" y="8"/>
                  </a:lnTo>
                  <a:lnTo>
                    <a:pt x="438" y="11"/>
                  </a:lnTo>
                  <a:lnTo>
                    <a:pt x="438" y="14"/>
                  </a:lnTo>
                  <a:lnTo>
                    <a:pt x="437" y="17"/>
                  </a:lnTo>
                  <a:lnTo>
                    <a:pt x="437" y="20"/>
                  </a:lnTo>
                  <a:lnTo>
                    <a:pt x="437" y="23"/>
                  </a:lnTo>
                  <a:lnTo>
                    <a:pt x="437" y="27"/>
                  </a:lnTo>
                  <a:lnTo>
                    <a:pt x="437" y="27"/>
                  </a:lnTo>
                  <a:lnTo>
                    <a:pt x="438" y="27"/>
                  </a:lnTo>
                  <a:lnTo>
                    <a:pt x="438" y="26"/>
                  </a:lnTo>
                  <a:lnTo>
                    <a:pt x="439" y="26"/>
                  </a:lnTo>
                  <a:lnTo>
                    <a:pt x="439" y="26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1" y="27"/>
                  </a:lnTo>
                  <a:lnTo>
                    <a:pt x="441" y="28"/>
                  </a:lnTo>
                  <a:lnTo>
                    <a:pt x="442" y="28"/>
                  </a:lnTo>
                  <a:lnTo>
                    <a:pt x="442" y="29"/>
                  </a:lnTo>
                  <a:lnTo>
                    <a:pt x="442" y="30"/>
                  </a:lnTo>
                  <a:lnTo>
                    <a:pt x="442" y="30"/>
                  </a:lnTo>
                  <a:lnTo>
                    <a:pt x="442" y="31"/>
                  </a:lnTo>
                  <a:lnTo>
                    <a:pt x="441" y="31"/>
                  </a:lnTo>
                  <a:lnTo>
                    <a:pt x="441" y="32"/>
                  </a:lnTo>
                  <a:close/>
                </a:path>
              </a:pathLst>
            </a:custGeom>
            <a:solidFill>
              <a:srgbClr val="0018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72" name="Freeform 32"/>
            <p:cNvSpPr>
              <a:spLocks/>
            </p:cNvSpPr>
            <p:nvPr/>
          </p:nvSpPr>
          <p:spPr bwMode="auto">
            <a:xfrm>
              <a:off x="1420" y="3581"/>
              <a:ext cx="10" cy="118"/>
            </a:xfrm>
            <a:custGeom>
              <a:avLst/>
              <a:gdLst/>
              <a:ahLst/>
              <a:cxnLst>
                <a:cxn ang="0">
                  <a:pos x="121" y="67"/>
                </a:cxn>
                <a:cxn ang="0">
                  <a:pos x="103" y="174"/>
                </a:cxn>
                <a:cxn ang="0">
                  <a:pos x="88" y="281"/>
                </a:cxn>
                <a:cxn ang="0">
                  <a:pos x="76" y="389"/>
                </a:cxn>
                <a:cxn ang="0">
                  <a:pos x="69" y="498"/>
                </a:cxn>
                <a:cxn ang="0">
                  <a:pos x="63" y="606"/>
                </a:cxn>
                <a:cxn ang="0">
                  <a:pos x="61" y="714"/>
                </a:cxn>
                <a:cxn ang="0">
                  <a:pos x="61" y="821"/>
                </a:cxn>
                <a:cxn ang="0">
                  <a:pos x="64" y="930"/>
                </a:cxn>
                <a:cxn ang="0">
                  <a:pos x="71" y="1038"/>
                </a:cxn>
                <a:cxn ang="0">
                  <a:pos x="83" y="1200"/>
                </a:cxn>
                <a:cxn ang="0">
                  <a:pos x="107" y="1417"/>
                </a:cxn>
                <a:cxn ang="0">
                  <a:pos x="138" y="1631"/>
                </a:cxn>
                <a:cxn ang="0">
                  <a:pos x="156" y="1745"/>
                </a:cxn>
                <a:cxn ang="0">
                  <a:pos x="153" y="1756"/>
                </a:cxn>
                <a:cxn ang="0">
                  <a:pos x="146" y="1766"/>
                </a:cxn>
                <a:cxn ang="0">
                  <a:pos x="137" y="1772"/>
                </a:cxn>
                <a:cxn ang="0">
                  <a:pos x="125" y="1774"/>
                </a:cxn>
                <a:cxn ang="0">
                  <a:pos x="113" y="1772"/>
                </a:cxn>
                <a:cxn ang="0">
                  <a:pos x="104" y="1766"/>
                </a:cxn>
                <a:cxn ang="0">
                  <a:pos x="97" y="1756"/>
                </a:cxn>
                <a:cxn ang="0">
                  <a:pos x="79" y="1643"/>
                </a:cxn>
                <a:cxn ang="0">
                  <a:pos x="49" y="1425"/>
                </a:cxn>
                <a:cxn ang="0">
                  <a:pos x="23" y="1205"/>
                </a:cxn>
                <a:cxn ang="0">
                  <a:pos x="8" y="1041"/>
                </a:cxn>
                <a:cxn ang="0">
                  <a:pos x="3" y="931"/>
                </a:cxn>
                <a:cxn ang="0">
                  <a:pos x="0" y="820"/>
                </a:cxn>
                <a:cxn ang="0">
                  <a:pos x="0" y="711"/>
                </a:cxn>
                <a:cxn ang="0">
                  <a:pos x="4" y="602"/>
                </a:cxn>
                <a:cxn ang="0">
                  <a:pos x="12" y="492"/>
                </a:cxn>
                <a:cxn ang="0">
                  <a:pos x="26" y="383"/>
                </a:cxn>
                <a:cxn ang="0">
                  <a:pos x="44" y="275"/>
                </a:cxn>
                <a:cxn ang="0">
                  <a:pos x="69" y="168"/>
                </a:cxn>
                <a:cxn ang="0">
                  <a:pos x="97" y="61"/>
                </a:cxn>
                <a:cxn ang="0">
                  <a:pos x="115" y="6"/>
                </a:cxn>
                <a:cxn ang="0">
                  <a:pos x="119" y="3"/>
                </a:cxn>
                <a:cxn ang="0">
                  <a:pos x="122" y="1"/>
                </a:cxn>
                <a:cxn ang="0">
                  <a:pos x="126" y="1"/>
                </a:cxn>
                <a:cxn ang="0">
                  <a:pos x="130" y="2"/>
                </a:cxn>
                <a:cxn ang="0">
                  <a:pos x="135" y="4"/>
                </a:cxn>
                <a:cxn ang="0">
                  <a:pos x="137" y="8"/>
                </a:cxn>
                <a:cxn ang="0">
                  <a:pos x="137" y="13"/>
                </a:cxn>
                <a:cxn ang="0">
                  <a:pos x="131" y="13"/>
                </a:cxn>
              </a:cxnLst>
              <a:rect l="0" t="0" r="r" b="b"/>
              <a:pathLst>
                <a:path w="156" h="1774">
                  <a:moveTo>
                    <a:pt x="131" y="13"/>
                  </a:moveTo>
                  <a:lnTo>
                    <a:pt x="121" y="67"/>
                  </a:lnTo>
                  <a:lnTo>
                    <a:pt x="111" y="120"/>
                  </a:lnTo>
                  <a:lnTo>
                    <a:pt x="103" y="174"/>
                  </a:lnTo>
                  <a:lnTo>
                    <a:pt x="95" y="228"/>
                  </a:lnTo>
                  <a:lnTo>
                    <a:pt x="88" y="281"/>
                  </a:lnTo>
                  <a:lnTo>
                    <a:pt x="81" y="335"/>
                  </a:lnTo>
                  <a:lnTo>
                    <a:pt x="76" y="389"/>
                  </a:lnTo>
                  <a:lnTo>
                    <a:pt x="72" y="443"/>
                  </a:lnTo>
                  <a:lnTo>
                    <a:pt x="69" y="498"/>
                  </a:lnTo>
                  <a:lnTo>
                    <a:pt x="66" y="552"/>
                  </a:lnTo>
                  <a:lnTo>
                    <a:pt x="63" y="606"/>
                  </a:lnTo>
                  <a:lnTo>
                    <a:pt x="62" y="659"/>
                  </a:lnTo>
                  <a:lnTo>
                    <a:pt x="61" y="714"/>
                  </a:lnTo>
                  <a:lnTo>
                    <a:pt x="61" y="767"/>
                  </a:lnTo>
                  <a:lnTo>
                    <a:pt x="61" y="821"/>
                  </a:lnTo>
                  <a:lnTo>
                    <a:pt x="63" y="875"/>
                  </a:lnTo>
                  <a:lnTo>
                    <a:pt x="64" y="930"/>
                  </a:lnTo>
                  <a:lnTo>
                    <a:pt x="68" y="984"/>
                  </a:lnTo>
                  <a:lnTo>
                    <a:pt x="71" y="1038"/>
                  </a:lnTo>
                  <a:lnTo>
                    <a:pt x="74" y="1092"/>
                  </a:lnTo>
                  <a:lnTo>
                    <a:pt x="83" y="1200"/>
                  </a:lnTo>
                  <a:lnTo>
                    <a:pt x="94" y="1308"/>
                  </a:lnTo>
                  <a:lnTo>
                    <a:pt x="107" y="1417"/>
                  </a:lnTo>
                  <a:lnTo>
                    <a:pt x="121" y="1524"/>
                  </a:lnTo>
                  <a:lnTo>
                    <a:pt x="138" y="1631"/>
                  </a:lnTo>
                  <a:lnTo>
                    <a:pt x="155" y="1738"/>
                  </a:lnTo>
                  <a:lnTo>
                    <a:pt x="156" y="1745"/>
                  </a:lnTo>
                  <a:lnTo>
                    <a:pt x="155" y="1751"/>
                  </a:lnTo>
                  <a:lnTo>
                    <a:pt x="153" y="1756"/>
                  </a:lnTo>
                  <a:lnTo>
                    <a:pt x="150" y="1762"/>
                  </a:lnTo>
                  <a:lnTo>
                    <a:pt x="146" y="1766"/>
                  </a:lnTo>
                  <a:lnTo>
                    <a:pt x="142" y="1769"/>
                  </a:lnTo>
                  <a:lnTo>
                    <a:pt x="137" y="1772"/>
                  </a:lnTo>
                  <a:lnTo>
                    <a:pt x="131" y="1774"/>
                  </a:lnTo>
                  <a:lnTo>
                    <a:pt x="125" y="1774"/>
                  </a:lnTo>
                  <a:lnTo>
                    <a:pt x="120" y="1774"/>
                  </a:lnTo>
                  <a:lnTo>
                    <a:pt x="113" y="1772"/>
                  </a:lnTo>
                  <a:lnTo>
                    <a:pt x="109" y="1770"/>
                  </a:lnTo>
                  <a:lnTo>
                    <a:pt x="104" y="1766"/>
                  </a:lnTo>
                  <a:lnTo>
                    <a:pt x="101" y="1762"/>
                  </a:lnTo>
                  <a:lnTo>
                    <a:pt x="97" y="1756"/>
                  </a:lnTo>
                  <a:lnTo>
                    <a:pt x="96" y="1750"/>
                  </a:lnTo>
                  <a:lnTo>
                    <a:pt x="79" y="1643"/>
                  </a:lnTo>
                  <a:lnTo>
                    <a:pt x="63" y="1534"/>
                  </a:lnTo>
                  <a:lnTo>
                    <a:pt x="49" y="1425"/>
                  </a:lnTo>
                  <a:lnTo>
                    <a:pt x="35" y="1316"/>
                  </a:lnTo>
                  <a:lnTo>
                    <a:pt x="23" y="1205"/>
                  </a:lnTo>
                  <a:lnTo>
                    <a:pt x="12" y="1096"/>
                  </a:lnTo>
                  <a:lnTo>
                    <a:pt x="8" y="1041"/>
                  </a:lnTo>
                  <a:lnTo>
                    <a:pt x="5" y="986"/>
                  </a:lnTo>
                  <a:lnTo>
                    <a:pt x="3" y="931"/>
                  </a:lnTo>
                  <a:lnTo>
                    <a:pt x="1" y="875"/>
                  </a:lnTo>
                  <a:lnTo>
                    <a:pt x="0" y="820"/>
                  </a:lnTo>
                  <a:lnTo>
                    <a:pt x="0" y="766"/>
                  </a:lnTo>
                  <a:lnTo>
                    <a:pt x="0" y="711"/>
                  </a:lnTo>
                  <a:lnTo>
                    <a:pt x="2" y="656"/>
                  </a:lnTo>
                  <a:lnTo>
                    <a:pt x="4" y="602"/>
                  </a:lnTo>
                  <a:lnTo>
                    <a:pt x="8" y="546"/>
                  </a:lnTo>
                  <a:lnTo>
                    <a:pt x="12" y="492"/>
                  </a:lnTo>
                  <a:lnTo>
                    <a:pt x="19" y="437"/>
                  </a:lnTo>
                  <a:lnTo>
                    <a:pt x="26" y="383"/>
                  </a:lnTo>
                  <a:lnTo>
                    <a:pt x="35" y="329"/>
                  </a:lnTo>
                  <a:lnTo>
                    <a:pt x="44" y="275"/>
                  </a:lnTo>
                  <a:lnTo>
                    <a:pt x="56" y="222"/>
                  </a:lnTo>
                  <a:lnTo>
                    <a:pt x="69" y="168"/>
                  </a:lnTo>
                  <a:lnTo>
                    <a:pt x="83" y="114"/>
                  </a:lnTo>
                  <a:lnTo>
                    <a:pt x="97" y="61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7" y="4"/>
                  </a:lnTo>
                  <a:lnTo>
                    <a:pt x="119" y="3"/>
                  </a:lnTo>
                  <a:lnTo>
                    <a:pt x="120" y="2"/>
                  </a:lnTo>
                  <a:lnTo>
                    <a:pt x="122" y="1"/>
                  </a:lnTo>
                  <a:lnTo>
                    <a:pt x="124" y="0"/>
                  </a:lnTo>
                  <a:lnTo>
                    <a:pt x="126" y="1"/>
                  </a:lnTo>
                  <a:lnTo>
                    <a:pt x="128" y="1"/>
                  </a:lnTo>
                  <a:lnTo>
                    <a:pt x="130" y="2"/>
                  </a:lnTo>
                  <a:lnTo>
                    <a:pt x="132" y="3"/>
                  </a:lnTo>
                  <a:lnTo>
                    <a:pt x="135" y="4"/>
                  </a:lnTo>
                  <a:lnTo>
                    <a:pt x="136" y="6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7" y="13"/>
                  </a:lnTo>
                  <a:lnTo>
                    <a:pt x="136" y="15"/>
                  </a:lnTo>
                  <a:lnTo>
                    <a:pt x="131" y="13"/>
                  </a:lnTo>
                  <a:close/>
                </a:path>
              </a:pathLst>
            </a:custGeom>
            <a:solidFill>
              <a:srgbClr val="0018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73" name="Freeform 33"/>
            <p:cNvSpPr>
              <a:spLocks/>
            </p:cNvSpPr>
            <p:nvPr/>
          </p:nvSpPr>
          <p:spPr bwMode="auto">
            <a:xfrm>
              <a:off x="1484" y="3599"/>
              <a:ext cx="48" cy="109"/>
            </a:xfrm>
            <a:custGeom>
              <a:avLst/>
              <a:gdLst/>
              <a:ahLst/>
              <a:cxnLst>
                <a:cxn ang="0">
                  <a:pos x="710" y="40"/>
                </a:cxn>
                <a:cxn ang="0">
                  <a:pos x="679" y="106"/>
                </a:cxn>
                <a:cxn ang="0">
                  <a:pos x="628" y="203"/>
                </a:cxn>
                <a:cxn ang="0">
                  <a:pos x="556" y="330"/>
                </a:cxn>
                <a:cxn ang="0">
                  <a:pos x="506" y="427"/>
                </a:cxn>
                <a:cxn ang="0">
                  <a:pos x="476" y="495"/>
                </a:cxn>
                <a:cxn ang="0">
                  <a:pos x="399" y="706"/>
                </a:cxn>
                <a:cxn ang="0">
                  <a:pos x="299" y="963"/>
                </a:cxn>
                <a:cxn ang="0">
                  <a:pos x="217" y="1172"/>
                </a:cxn>
                <a:cxn ang="0">
                  <a:pos x="121" y="1430"/>
                </a:cxn>
                <a:cxn ang="0">
                  <a:pos x="59" y="1612"/>
                </a:cxn>
                <a:cxn ang="0">
                  <a:pos x="51" y="1622"/>
                </a:cxn>
                <a:cxn ang="0">
                  <a:pos x="42" y="1628"/>
                </a:cxn>
                <a:cxn ang="0">
                  <a:pos x="30" y="1630"/>
                </a:cxn>
                <a:cxn ang="0">
                  <a:pos x="19" y="1628"/>
                </a:cxn>
                <a:cxn ang="0">
                  <a:pos x="9" y="1622"/>
                </a:cxn>
                <a:cxn ang="0">
                  <a:pos x="3" y="1612"/>
                </a:cxn>
                <a:cxn ang="0">
                  <a:pos x="0" y="1600"/>
                </a:cxn>
                <a:cxn ang="0">
                  <a:pos x="25" y="1528"/>
                </a:cxn>
                <a:cxn ang="0">
                  <a:pos x="69" y="1406"/>
                </a:cxn>
                <a:cxn ang="0">
                  <a:pos x="127" y="1238"/>
                </a:cxn>
                <a:cxn ang="0">
                  <a:pos x="192" y="1036"/>
                </a:cxn>
                <a:cxn ang="0">
                  <a:pos x="251" y="850"/>
                </a:cxn>
                <a:cxn ang="0">
                  <a:pos x="299" y="718"/>
                </a:cxn>
                <a:cxn ang="0">
                  <a:pos x="334" y="631"/>
                </a:cxn>
                <a:cxn ang="0">
                  <a:pos x="373" y="543"/>
                </a:cxn>
                <a:cxn ang="0">
                  <a:pos x="418" y="453"/>
                </a:cxn>
                <a:cxn ang="0">
                  <a:pos x="469" y="361"/>
                </a:cxn>
                <a:cxn ang="0">
                  <a:pos x="528" y="266"/>
                </a:cxn>
                <a:cxn ang="0">
                  <a:pos x="596" y="165"/>
                </a:cxn>
                <a:cxn ang="0">
                  <a:pos x="675" y="59"/>
                </a:cxn>
                <a:cxn ang="0">
                  <a:pos x="718" y="2"/>
                </a:cxn>
                <a:cxn ang="0">
                  <a:pos x="719" y="1"/>
                </a:cxn>
                <a:cxn ang="0">
                  <a:pos x="720" y="0"/>
                </a:cxn>
                <a:cxn ang="0">
                  <a:pos x="721" y="1"/>
                </a:cxn>
                <a:cxn ang="0">
                  <a:pos x="723" y="1"/>
                </a:cxn>
                <a:cxn ang="0">
                  <a:pos x="724" y="2"/>
                </a:cxn>
                <a:cxn ang="0">
                  <a:pos x="724" y="4"/>
                </a:cxn>
                <a:cxn ang="0">
                  <a:pos x="724" y="6"/>
                </a:cxn>
              </a:cxnLst>
              <a:rect l="0" t="0" r="r" b="b"/>
              <a:pathLst>
                <a:path w="724" h="1630">
                  <a:moveTo>
                    <a:pt x="723" y="6"/>
                  </a:moveTo>
                  <a:lnTo>
                    <a:pt x="710" y="40"/>
                  </a:lnTo>
                  <a:lnTo>
                    <a:pt x="695" y="73"/>
                  </a:lnTo>
                  <a:lnTo>
                    <a:pt x="679" y="106"/>
                  </a:lnTo>
                  <a:lnTo>
                    <a:pt x="663" y="138"/>
                  </a:lnTo>
                  <a:lnTo>
                    <a:pt x="628" y="203"/>
                  </a:lnTo>
                  <a:lnTo>
                    <a:pt x="592" y="267"/>
                  </a:lnTo>
                  <a:lnTo>
                    <a:pt x="556" y="330"/>
                  </a:lnTo>
                  <a:lnTo>
                    <a:pt x="522" y="395"/>
                  </a:lnTo>
                  <a:lnTo>
                    <a:pt x="506" y="427"/>
                  </a:lnTo>
                  <a:lnTo>
                    <a:pt x="490" y="461"/>
                  </a:lnTo>
                  <a:lnTo>
                    <a:pt x="476" y="495"/>
                  </a:lnTo>
                  <a:lnTo>
                    <a:pt x="463" y="529"/>
                  </a:lnTo>
                  <a:lnTo>
                    <a:pt x="399" y="706"/>
                  </a:lnTo>
                  <a:lnTo>
                    <a:pt x="344" y="846"/>
                  </a:lnTo>
                  <a:lnTo>
                    <a:pt x="299" y="963"/>
                  </a:lnTo>
                  <a:lnTo>
                    <a:pt x="257" y="1068"/>
                  </a:lnTo>
                  <a:lnTo>
                    <a:pt x="217" y="1172"/>
                  </a:lnTo>
                  <a:lnTo>
                    <a:pt x="172" y="1289"/>
                  </a:lnTo>
                  <a:lnTo>
                    <a:pt x="121" y="1430"/>
                  </a:lnTo>
                  <a:lnTo>
                    <a:pt x="61" y="1607"/>
                  </a:lnTo>
                  <a:lnTo>
                    <a:pt x="59" y="1612"/>
                  </a:lnTo>
                  <a:lnTo>
                    <a:pt x="56" y="1618"/>
                  </a:lnTo>
                  <a:lnTo>
                    <a:pt x="51" y="1622"/>
                  </a:lnTo>
                  <a:lnTo>
                    <a:pt x="47" y="1625"/>
                  </a:lnTo>
                  <a:lnTo>
                    <a:pt x="42" y="1628"/>
                  </a:lnTo>
                  <a:lnTo>
                    <a:pt x="37" y="1630"/>
                  </a:lnTo>
                  <a:lnTo>
                    <a:pt x="30" y="1630"/>
                  </a:lnTo>
                  <a:lnTo>
                    <a:pt x="24" y="1630"/>
                  </a:lnTo>
                  <a:lnTo>
                    <a:pt x="19" y="1628"/>
                  </a:lnTo>
                  <a:lnTo>
                    <a:pt x="13" y="1625"/>
                  </a:lnTo>
                  <a:lnTo>
                    <a:pt x="9" y="1622"/>
                  </a:lnTo>
                  <a:lnTo>
                    <a:pt x="5" y="1618"/>
                  </a:lnTo>
                  <a:lnTo>
                    <a:pt x="3" y="1612"/>
                  </a:lnTo>
                  <a:lnTo>
                    <a:pt x="0" y="1606"/>
                  </a:lnTo>
                  <a:lnTo>
                    <a:pt x="0" y="1600"/>
                  </a:lnTo>
                  <a:lnTo>
                    <a:pt x="0" y="1593"/>
                  </a:lnTo>
                  <a:lnTo>
                    <a:pt x="25" y="1528"/>
                  </a:lnTo>
                  <a:lnTo>
                    <a:pt x="48" y="1467"/>
                  </a:lnTo>
                  <a:lnTo>
                    <a:pt x="69" y="1406"/>
                  </a:lnTo>
                  <a:lnTo>
                    <a:pt x="90" y="1348"/>
                  </a:lnTo>
                  <a:lnTo>
                    <a:pt x="127" y="1238"/>
                  </a:lnTo>
                  <a:lnTo>
                    <a:pt x="161" y="1134"/>
                  </a:lnTo>
                  <a:lnTo>
                    <a:pt x="192" y="1036"/>
                  </a:lnTo>
                  <a:lnTo>
                    <a:pt x="221" y="942"/>
                  </a:lnTo>
                  <a:lnTo>
                    <a:pt x="251" y="850"/>
                  </a:lnTo>
                  <a:lnTo>
                    <a:pt x="283" y="762"/>
                  </a:lnTo>
                  <a:lnTo>
                    <a:pt x="299" y="718"/>
                  </a:lnTo>
                  <a:lnTo>
                    <a:pt x="316" y="674"/>
                  </a:lnTo>
                  <a:lnTo>
                    <a:pt x="334" y="631"/>
                  </a:lnTo>
                  <a:lnTo>
                    <a:pt x="353" y="587"/>
                  </a:lnTo>
                  <a:lnTo>
                    <a:pt x="373" y="543"/>
                  </a:lnTo>
                  <a:lnTo>
                    <a:pt x="394" y="498"/>
                  </a:lnTo>
                  <a:lnTo>
                    <a:pt x="418" y="453"/>
                  </a:lnTo>
                  <a:lnTo>
                    <a:pt x="443" y="408"/>
                  </a:lnTo>
                  <a:lnTo>
                    <a:pt x="469" y="361"/>
                  </a:lnTo>
                  <a:lnTo>
                    <a:pt x="497" y="314"/>
                  </a:lnTo>
                  <a:lnTo>
                    <a:pt x="528" y="266"/>
                  </a:lnTo>
                  <a:lnTo>
                    <a:pt x="561" y="216"/>
                  </a:lnTo>
                  <a:lnTo>
                    <a:pt x="596" y="165"/>
                  </a:lnTo>
                  <a:lnTo>
                    <a:pt x="634" y="113"/>
                  </a:lnTo>
                  <a:lnTo>
                    <a:pt x="675" y="59"/>
                  </a:lnTo>
                  <a:lnTo>
                    <a:pt x="718" y="3"/>
                  </a:lnTo>
                  <a:lnTo>
                    <a:pt x="718" y="2"/>
                  </a:lnTo>
                  <a:lnTo>
                    <a:pt x="718" y="1"/>
                  </a:lnTo>
                  <a:lnTo>
                    <a:pt x="719" y="1"/>
                  </a:lnTo>
                  <a:lnTo>
                    <a:pt x="719" y="0"/>
                  </a:lnTo>
                  <a:lnTo>
                    <a:pt x="720" y="0"/>
                  </a:lnTo>
                  <a:lnTo>
                    <a:pt x="721" y="1"/>
                  </a:lnTo>
                  <a:lnTo>
                    <a:pt x="721" y="1"/>
                  </a:lnTo>
                  <a:lnTo>
                    <a:pt x="722" y="1"/>
                  </a:lnTo>
                  <a:lnTo>
                    <a:pt x="723" y="1"/>
                  </a:lnTo>
                  <a:lnTo>
                    <a:pt x="723" y="2"/>
                  </a:lnTo>
                  <a:lnTo>
                    <a:pt x="724" y="2"/>
                  </a:lnTo>
                  <a:lnTo>
                    <a:pt x="724" y="3"/>
                  </a:lnTo>
                  <a:lnTo>
                    <a:pt x="724" y="4"/>
                  </a:lnTo>
                  <a:lnTo>
                    <a:pt x="724" y="4"/>
                  </a:lnTo>
                  <a:lnTo>
                    <a:pt x="724" y="6"/>
                  </a:lnTo>
                  <a:lnTo>
                    <a:pt x="723" y="6"/>
                  </a:lnTo>
                  <a:close/>
                </a:path>
              </a:pathLst>
            </a:custGeom>
            <a:solidFill>
              <a:srgbClr val="0018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74" name="Freeform 34"/>
            <p:cNvSpPr>
              <a:spLocks/>
            </p:cNvSpPr>
            <p:nvPr/>
          </p:nvSpPr>
          <p:spPr bwMode="auto">
            <a:xfrm>
              <a:off x="1580" y="3507"/>
              <a:ext cx="27" cy="50"/>
            </a:xfrm>
            <a:custGeom>
              <a:avLst/>
              <a:gdLst/>
              <a:ahLst/>
              <a:cxnLst>
                <a:cxn ang="0">
                  <a:pos x="402" y="44"/>
                </a:cxn>
                <a:cxn ang="0">
                  <a:pos x="403" y="96"/>
                </a:cxn>
                <a:cxn ang="0">
                  <a:pos x="400" y="148"/>
                </a:cxn>
                <a:cxn ang="0">
                  <a:pos x="391" y="199"/>
                </a:cxn>
                <a:cxn ang="0">
                  <a:pos x="379" y="249"/>
                </a:cxn>
                <a:cxn ang="0">
                  <a:pos x="362" y="298"/>
                </a:cxn>
                <a:cxn ang="0">
                  <a:pos x="340" y="346"/>
                </a:cxn>
                <a:cxn ang="0">
                  <a:pos x="317" y="392"/>
                </a:cxn>
                <a:cxn ang="0">
                  <a:pos x="290" y="437"/>
                </a:cxn>
                <a:cxn ang="0">
                  <a:pos x="262" y="481"/>
                </a:cxn>
                <a:cxn ang="0">
                  <a:pos x="214" y="546"/>
                </a:cxn>
                <a:cxn ang="0">
                  <a:pos x="146" y="628"/>
                </a:cxn>
                <a:cxn ang="0">
                  <a:pos x="76" y="704"/>
                </a:cxn>
                <a:cxn ang="0">
                  <a:pos x="37" y="744"/>
                </a:cxn>
                <a:cxn ang="0">
                  <a:pos x="27" y="746"/>
                </a:cxn>
                <a:cxn ang="0">
                  <a:pos x="18" y="745"/>
                </a:cxn>
                <a:cxn ang="0">
                  <a:pos x="9" y="740"/>
                </a:cxn>
                <a:cxn ang="0">
                  <a:pos x="3" y="733"/>
                </a:cxn>
                <a:cxn ang="0">
                  <a:pos x="0" y="724"/>
                </a:cxn>
                <a:cxn ang="0">
                  <a:pos x="1" y="715"/>
                </a:cxn>
                <a:cxn ang="0">
                  <a:pos x="5" y="707"/>
                </a:cxn>
                <a:cxn ang="0">
                  <a:pos x="71" y="628"/>
                </a:cxn>
                <a:cxn ang="0">
                  <a:pos x="163" y="510"/>
                </a:cxn>
                <a:cxn ang="0">
                  <a:pos x="220" y="428"/>
                </a:cxn>
                <a:cxn ang="0">
                  <a:pos x="272" y="345"/>
                </a:cxn>
                <a:cxn ang="0">
                  <a:pos x="305" y="279"/>
                </a:cxn>
                <a:cxn ang="0">
                  <a:pos x="324" y="233"/>
                </a:cxn>
                <a:cxn ang="0">
                  <a:pos x="341" y="187"/>
                </a:cxn>
                <a:cxn ang="0">
                  <a:pos x="355" y="141"/>
                </a:cxn>
                <a:cxn ang="0">
                  <a:pos x="367" y="92"/>
                </a:cxn>
                <a:cxn ang="0">
                  <a:pos x="374" y="43"/>
                </a:cxn>
                <a:cxn ang="0">
                  <a:pos x="376" y="13"/>
                </a:cxn>
                <a:cxn ang="0">
                  <a:pos x="380" y="7"/>
                </a:cxn>
                <a:cxn ang="0">
                  <a:pos x="384" y="3"/>
                </a:cxn>
                <a:cxn ang="0">
                  <a:pos x="390" y="0"/>
                </a:cxn>
                <a:cxn ang="0">
                  <a:pos x="398" y="0"/>
                </a:cxn>
                <a:cxn ang="0">
                  <a:pos x="404" y="3"/>
                </a:cxn>
                <a:cxn ang="0">
                  <a:pos x="409" y="7"/>
                </a:cxn>
                <a:cxn ang="0">
                  <a:pos x="411" y="13"/>
                </a:cxn>
                <a:cxn ang="0">
                  <a:pos x="399" y="18"/>
                </a:cxn>
              </a:cxnLst>
              <a:rect l="0" t="0" r="r" b="b"/>
              <a:pathLst>
                <a:path w="411" h="746">
                  <a:moveTo>
                    <a:pt x="399" y="18"/>
                  </a:moveTo>
                  <a:lnTo>
                    <a:pt x="402" y="44"/>
                  </a:lnTo>
                  <a:lnTo>
                    <a:pt x="403" y="71"/>
                  </a:lnTo>
                  <a:lnTo>
                    <a:pt x="403" y="96"/>
                  </a:lnTo>
                  <a:lnTo>
                    <a:pt x="402" y="123"/>
                  </a:lnTo>
                  <a:lnTo>
                    <a:pt x="400" y="148"/>
                  </a:lnTo>
                  <a:lnTo>
                    <a:pt x="396" y="174"/>
                  </a:lnTo>
                  <a:lnTo>
                    <a:pt x="391" y="199"/>
                  </a:lnTo>
                  <a:lnTo>
                    <a:pt x="385" y="224"/>
                  </a:lnTo>
                  <a:lnTo>
                    <a:pt x="379" y="249"/>
                  </a:lnTo>
                  <a:lnTo>
                    <a:pt x="370" y="273"/>
                  </a:lnTo>
                  <a:lnTo>
                    <a:pt x="362" y="298"/>
                  </a:lnTo>
                  <a:lnTo>
                    <a:pt x="352" y="321"/>
                  </a:lnTo>
                  <a:lnTo>
                    <a:pt x="340" y="346"/>
                  </a:lnTo>
                  <a:lnTo>
                    <a:pt x="330" y="369"/>
                  </a:lnTo>
                  <a:lnTo>
                    <a:pt x="317" y="392"/>
                  </a:lnTo>
                  <a:lnTo>
                    <a:pt x="304" y="415"/>
                  </a:lnTo>
                  <a:lnTo>
                    <a:pt x="290" y="437"/>
                  </a:lnTo>
                  <a:lnTo>
                    <a:pt x="277" y="460"/>
                  </a:lnTo>
                  <a:lnTo>
                    <a:pt x="262" y="481"/>
                  </a:lnTo>
                  <a:lnTo>
                    <a:pt x="246" y="504"/>
                  </a:lnTo>
                  <a:lnTo>
                    <a:pt x="214" y="546"/>
                  </a:lnTo>
                  <a:lnTo>
                    <a:pt x="181" y="588"/>
                  </a:lnTo>
                  <a:lnTo>
                    <a:pt x="146" y="628"/>
                  </a:lnTo>
                  <a:lnTo>
                    <a:pt x="111" y="667"/>
                  </a:lnTo>
                  <a:lnTo>
                    <a:pt x="76" y="704"/>
                  </a:lnTo>
                  <a:lnTo>
                    <a:pt x="41" y="740"/>
                  </a:lnTo>
                  <a:lnTo>
                    <a:pt x="37" y="744"/>
                  </a:lnTo>
                  <a:lnTo>
                    <a:pt x="32" y="745"/>
                  </a:lnTo>
                  <a:lnTo>
                    <a:pt x="27" y="746"/>
                  </a:lnTo>
                  <a:lnTo>
                    <a:pt x="23" y="746"/>
                  </a:lnTo>
                  <a:lnTo>
                    <a:pt x="18" y="745"/>
                  </a:lnTo>
                  <a:lnTo>
                    <a:pt x="13" y="744"/>
                  </a:lnTo>
                  <a:lnTo>
                    <a:pt x="9" y="740"/>
                  </a:lnTo>
                  <a:lnTo>
                    <a:pt x="5" y="737"/>
                  </a:lnTo>
                  <a:lnTo>
                    <a:pt x="3" y="733"/>
                  </a:lnTo>
                  <a:lnTo>
                    <a:pt x="1" y="729"/>
                  </a:lnTo>
                  <a:lnTo>
                    <a:pt x="0" y="724"/>
                  </a:lnTo>
                  <a:lnTo>
                    <a:pt x="0" y="720"/>
                  </a:lnTo>
                  <a:lnTo>
                    <a:pt x="1" y="715"/>
                  </a:lnTo>
                  <a:lnTo>
                    <a:pt x="3" y="711"/>
                  </a:lnTo>
                  <a:lnTo>
                    <a:pt x="5" y="707"/>
                  </a:lnTo>
                  <a:lnTo>
                    <a:pt x="8" y="703"/>
                  </a:lnTo>
                  <a:lnTo>
                    <a:pt x="71" y="628"/>
                  </a:lnTo>
                  <a:lnTo>
                    <a:pt x="133" y="549"/>
                  </a:lnTo>
                  <a:lnTo>
                    <a:pt x="163" y="510"/>
                  </a:lnTo>
                  <a:lnTo>
                    <a:pt x="193" y="470"/>
                  </a:lnTo>
                  <a:lnTo>
                    <a:pt x="220" y="428"/>
                  </a:lnTo>
                  <a:lnTo>
                    <a:pt x="247" y="387"/>
                  </a:lnTo>
                  <a:lnTo>
                    <a:pt x="272" y="345"/>
                  </a:lnTo>
                  <a:lnTo>
                    <a:pt x="295" y="301"/>
                  </a:lnTo>
                  <a:lnTo>
                    <a:pt x="305" y="279"/>
                  </a:lnTo>
                  <a:lnTo>
                    <a:pt x="316" y="256"/>
                  </a:lnTo>
                  <a:lnTo>
                    <a:pt x="324" y="233"/>
                  </a:lnTo>
                  <a:lnTo>
                    <a:pt x="334" y="211"/>
                  </a:lnTo>
                  <a:lnTo>
                    <a:pt x="341" y="187"/>
                  </a:lnTo>
                  <a:lnTo>
                    <a:pt x="349" y="164"/>
                  </a:lnTo>
                  <a:lnTo>
                    <a:pt x="355" y="141"/>
                  </a:lnTo>
                  <a:lnTo>
                    <a:pt x="362" y="116"/>
                  </a:lnTo>
                  <a:lnTo>
                    <a:pt x="367" y="92"/>
                  </a:lnTo>
                  <a:lnTo>
                    <a:pt x="371" y="68"/>
                  </a:lnTo>
                  <a:lnTo>
                    <a:pt x="374" y="43"/>
                  </a:lnTo>
                  <a:lnTo>
                    <a:pt x="376" y="18"/>
                  </a:lnTo>
                  <a:lnTo>
                    <a:pt x="376" y="13"/>
                  </a:lnTo>
                  <a:lnTo>
                    <a:pt x="378" y="10"/>
                  </a:lnTo>
                  <a:lnTo>
                    <a:pt x="380" y="7"/>
                  </a:lnTo>
                  <a:lnTo>
                    <a:pt x="382" y="5"/>
                  </a:lnTo>
                  <a:lnTo>
                    <a:pt x="384" y="3"/>
                  </a:lnTo>
                  <a:lnTo>
                    <a:pt x="387" y="1"/>
                  </a:lnTo>
                  <a:lnTo>
                    <a:pt x="390" y="0"/>
                  </a:lnTo>
                  <a:lnTo>
                    <a:pt x="394" y="0"/>
                  </a:lnTo>
                  <a:lnTo>
                    <a:pt x="398" y="0"/>
                  </a:lnTo>
                  <a:lnTo>
                    <a:pt x="401" y="1"/>
                  </a:lnTo>
                  <a:lnTo>
                    <a:pt x="404" y="3"/>
                  </a:lnTo>
                  <a:lnTo>
                    <a:pt x="407" y="5"/>
                  </a:lnTo>
                  <a:lnTo>
                    <a:pt x="409" y="7"/>
                  </a:lnTo>
                  <a:lnTo>
                    <a:pt x="410" y="10"/>
                  </a:lnTo>
                  <a:lnTo>
                    <a:pt x="411" y="13"/>
                  </a:lnTo>
                  <a:lnTo>
                    <a:pt x="411" y="18"/>
                  </a:lnTo>
                  <a:lnTo>
                    <a:pt x="399" y="18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75" name="Freeform 35"/>
            <p:cNvSpPr>
              <a:spLocks/>
            </p:cNvSpPr>
            <p:nvPr/>
          </p:nvSpPr>
          <p:spPr bwMode="auto">
            <a:xfrm>
              <a:off x="1630" y="3426"/>
              <a:ext cx="82" cy="89"/>
            </a:xfrm>
            <a:custGeom>
              <a:avLst/>
              <a:gdLst/>
              <a:ahLst/>
              <a:cxnLst>
                <a:cxn ang="0">
                  <a:pos x="19" y="802"/>
                </a:cxn>
                <a:cxn ang="0">
                  <a:pos x="56" y="812"/>
                </a:cxn>
                <a:cxn ang="0">
                  <a:pos x="141" y="850"/>
                </a:cxn>
                <a:cxn ang="0">
                  <a:pos x="401" y="552"/>
                </a:cxn>
                <a:cxn ang="0">
                  <a:pos x="738" y="89"/>
                </a:cxn>
                <a:cxn ang="0">
                  <a:pos x="816" y="0"/>
                </a:cxn>
                <a:cxn ang="0">
                  <a:pos x="824" y="2"/>
                </a:cxn>
                <a:cxn ang="0">
                  <a:pos x="826" y="9"/>
                </a:cxn>
                <a:cxn ang="0">
                  <a:pos x="802" y="40"/>
                </a:cxn>
                <a:cxn ang="0">
                  <a:pos x="608" y="320"/>
                </a:cxn>
                <a:cxn ang="0">
                  <a:pos x="411" y="603"/>
                </a:cxn>
                <a:cxn ang="0">
                  <a:pos x="305" y="763"/>
                </a:cxn>
                <a:cxn ang="0">
                  <a:pos x="236" y="900"/>
                </a:cxn>
                <a:cxn ang="0">
                  <a:pos x="361" y="974"/>
                </a:cxn>
                <a:cxn ang="0">
                  <a:pos x="463" y="937"/>
                </a:cxn>
                <a:cxn ang="0">
                  <a:pos x="607" y="718"/>
                </a:cxn>
                <a:cxn ang="0">
                  <a:pos x="710" y="581"/>
                </a:cxn>
                <a:cxn ang="0">
                  <a:pos x="931" y="315"/>
                </a:cxn>
                <a:cxn ang="0">
                  <a:pos x="1002" y="225"/>
                </a:cxn>
                <a:cxn ang="0">
                  <a:pos x="1005" y="225"/>
                </a:cxn>
                <a:cxn ang="0">
                  <a:pos x="1007" y="228"/>
                </a:cxn>
                <a:cxn ang="0">
                  <a:pos x="983" y="275"/>
                </a:cxn>
                <a:cxn ang="0">
                  <a:pos x="820" y="499"/>
                </a:cxn>
                <a:cxn ang="0">
                  <a:pos x="640" y="745"/>
                </a:cxn>
                <a:cxn ang="0">
                  <a:pos x="499" y="964"/>
                </a:cxn>
                <a:cxn ang="0">
                  <a:pos x="502" y="1072"/>
                </a:cxn>
                <a:cxn ang="0">
                  <a:pos x="646" y="1178"/>
                </a:cxn>
                <a:cxn ang="0">
                  <a:pos x="794" y="1039"/>
                </a:cxn>
                <a:cxn ang="0">
                  <a:pos x="1150" y="605"/>
                </a:cxn>
                <a:cxn ang="0">
                  <a:pos x="1215" y="530"/>
                </a:cxn>
                <a:cxn ang="0">
                  <a:pos x="1221" y="533"/>
                </a:cxn>
                <a:cxn ang="0">
                  <a:pos x="1222" y="537"/>
                </a:cxn>
                <a:cxn ang="0">
                  <a:pos x="1132" y="655"/>
                </a:cxn>
                <a:cxn ang="0">
                  <a:pos x="869" y="989"/>
                </a:cxn>
                <a:cxn ang="0">
                  <a:pos x="769" y="1139"/>
                </a:cxn>
                <a:cxn ang="0">
                  <a:pos x="722" y="1234"/>
                </a:cxn>
                <a:cxn ang="0">
                  <a:pos x="770" y="1271"/>
                </a:cxn>
                <a:cxn ang="0">
                  <a:pos x="793" y="1296"/>
                </a:cxn>
                <a:cxn ang="0">
                  <a:pos x="791" y="1319"/>
                </a:cxn>
                <a:cxn ang="0">
                  <a:pos x="792" y="1322"/>
                </a:cxn>
                <a:cxn ang="0">
                  <a:pos x="790" y="1325"/>
                </a:cxn>
                <a:cxn ang="0">
                  <a:pos x="785" y="1325"/>
                </a:cxn>
                <a:cxn ang="0">
                  <a:pos x="730" y="1293"/>
                </a:cxn>
                <a:cxn ang="0">
                  <a:pos x="673" y="1261"/>
                </a:cxn>
                <a:cxn ang="0">
                  <a:pos x="660" y="1259"/>
                </a:cxn>
                <a:cxn ang="0">
                  <a:pos x="653" y="1252"/>
                </a:cxn>
                <a:cxn ang="0">
                  <a:pos x="652" y="1245"/>
                </a:cxn>
                <a:cxn ang="0">
                  <a:pos x="299" y="1008"/>
                </a:cxn>
                <a:cxn ang="0">
                  <a:pos x="93" y="893"/>
                </a:cxn>
                <a:cxn ang="0">
                  <a:pos x="8" y="854"/>
                </a:cxn>
                <a:cxn ang="0">
                  <a:pos x="14" y="851"/>
                </a:cxn>
                <a:cxn ang="0">
                  <a:pos x="0" y="830"/>
                </a:cxn>
              </a:cxnLst>
              <a:rect l="0" t="0" r="r" b="b"/>
              <a:pathLst>
                <a:path w="1223" h="1325">
                  <a:moveTo>
                    <a:pt x="3" y="814"/>
                  </a:moveTo>
                  <a:lnTo>
                    <a:pt x="6" y="810"/>
                  </a:lnTo>
                  <a:lnTo>
                    <a:pt x="10" y="806"/>
                  </a:lnTo>
                  <a:lnTo>
                    <a:pt x="15" y="804"/>
                  </a:lnTo>
                  <a:lnTo>
                    <a:pt x="19" y="802"/>
                  </a:lnTo>
                  <a:lnTo>
                    <a:pt x="24" y="801"/>
                  </a:lnTo>
                  <a:lnTo>
                    <a:pt x="28" y="801"/>
                  </a:lnTo>
                  <a:lnTo>
                    <a:pt x="34" y="802"/>
                  </a:lnTo>
                  <a:lnTo>
                    <a:pt x="38" y="805"/>
                  </a:lnTo>
                  <a:lnTo>
                    <a:pt x="56" y="812"/>
                  </a:lnTo>
                  <a:lnTo>
                    <a:pt x="73" y="819"/>
                  </a:lnTo>
                  <a:lnTo>
                    <a:pt x="90" y="827"/>
                  </a:lnTo>
                  <a:lnTo>
                    <a:pt x="108" y="834"/>
                  </a:lnTo>
                  <a:lnTo>
                    <a:pt x="125" y="842"/>
                  </a:lnTo>
                  <a:lnTo>
                    <a:pt x="141" y="850"/>
                  </a:lnTo>
                  <a:lnTo>
                    <a:pt x="158" y="858"/>
                  </a:lnTo>
                  <a:lnTo>
                    <a:pt x="175" y="867"/>
                  </a:lnTo>
                  <a:lnTo>
                    <a:pt x="243" y="776"/>
                  </a:lnTo>
                  <a:lnTo>
                    <a:pt x="318" y="668"/>
                  </a:lnTo>
                  <a:lnTo>
                    <a:pt x="401" y="552"/>
                  </a:lnTo>
                  <a:lnTo>
                    <a:pt x="486" y="430"/>
                  </a:lnTo>
                  <a:lnTo>
                    <a:pt x="573" y="308"/>
                  </a:lnTo>
                  <a:lnTo>
                    <a:pt x="657" y="193"/>
                  </a:lnTo>
                  <a:lnTo>
                    <a:pt x="698" y="139"/>
                  </a:lnTo>
                  <a:lnTo>
                    <a:pt x="738" y="89"/>
                  </a:lnTo>
                  <a:lnTo>
                    <a:pt x="776" y="43"/>
                  </a:lnTo>
                  <a:lnTo>
                    <a:pt x="812" y="2"/>
                  </a:lnTo>
                  <a:lnTo>
                    <a:pt x="813" y="1"/>
                  </a:lnTo>
                  <a:lnTo>
                    <a:pt x="814" y="1"/>
                  </a:lnTo>
                  <a:lnTo>
                    <a:pt x="816" y="0"/>
                  </a:lnTo>
                  <a:lnTo>
                    <a:pt x="817" y="0"/>
                  </a:lnTo>
                  <a:lnTo>
                    <a:pt x="819" y="0"/>
                  </a:lnTo>
                  <a:lnTo>
                    <a:pt x="820" y="1"/>
                  </a:lnTo>
                  <a:lnTo>
                    <a:pt x="821" y="1"/>
                  </a:lnTo>
                  <a:lnTo>
                    <a:pt x="824" y="2"/>
                  </a:lnTo>
                  <a:lnTo>
                    <a:pt x="825" y="3"/>
                  </a:lnTo>
                  <a:lnTo>
                    <a:pt x="825" y="5"/>
                  </a:lnTo>
                  <a:lnTo>
                    <a:pt x="826" y="6"/>
                  </a:lnTo>
                  <a:lnTo>
                    <a:pt x="826" y="7"/>
                  </a:lnTo>
                  <a:lnTo>
                    <a:pt x="826" y="9"/>
                  </a:lnTo>
                  <a:lnTo>
                    <a:pt x="826" y="10"/>
                  </a:lnTo>
                  <a:lnTo>
                    <a:pt x="825" y="13"/>
                  </a:lnTo>
                  <a:lnTo>
                    <a:pt x="824" y="14"/>
                  </a:lnTo>
                  <a:lnTo>
                    <a:pt x="820" y="10"/>
                  </a:lnTo>
                  <a:lnTo>
                    <a:pt x="802" y="40"/>
                  </a:lnTo>
                  <a:lnTo>
                    <a:pt x="781" y="73"/>
                  </a:lnTo>
                  <a:lnTo>
                    <a:pt x="757" y="109"/>
                  </a:lnTo>
                  <a:lnTo>
                    <a:pt x="730" y="148"/>
                  </a:lnTo>
                  <a:lnTo>
                    <a:pt x="671" y="232"/>
                  </a:lnTo>
                  <a:lnTo>
                    <a:pt x="608" y="320"/>
                  </a:lnTo>
                  <a:lnTo>
                    <a:pt x="544" y="409"/>
                  </a:lnTo>
                  <a:lnTo>
                    <a:pt x="485" y="493"/>
                  </a:lnTo>
                  <a:lnTo>
                    <a:pt x="457" y="533"/>
                  </a:lnTo>
                  <a:lnTo>
                    <a:pt x="433" y="570"/>
                  </a:lnTo>
                  <a:lnTo>
                    <a:pt x="411" y="603"/>
                  </a:lnTo>
                  <a:lnTo>
                    <a:pt x="391" y="632"/>
                  </a:lnTo>
                  <a:lnTo>
                    <a:pt x="371" y="666"/>
                  </a:lnTo>
                  <a:lnTo>
                    <a:pt x="350" y="699"/>
                  </a:lnTo>
                  <a:lnTo>
                    <a:pt x="328" y="732"/>
                  </a:lnTo>
                  <a:lnTo>
                    <a:pt x="305" y="763"/>
                  </a:lnTo>
                  <a:lnTo>
                    <a:pt x="283" y="795"/>
                  </a:lnTo>
                  <a:lnTo>
                    <a:pt x="260" y="824"/>
                  </a:lnTo>
                  <a:lnTo>
                    <a:pt x="235" y="855"/>
                  </a:lnTo>
                  <a:lnTo>
                    <a:pt x="211" y="886"/>
                  </a:lnTo>
                  <a:lnTo>
                    <a:pt x="236" y="900"/>
                  </a:lnTo>
                  <a:lnTo>
                    <a:pt x="261" y="914"/>
                  </a:lnTo>
                  <a:lnTo>
                    <a:pt x="286" y="928"/>
                  </a:lnTo>
                  <a:lnTo>
                    <a:pt x="312" y="943"/>
                  </a:lnTo>
                  <a:lnTo>
                    <a:pt x="336" y="959"/>
                  </a:lnTo>
                  <a:lnTo>
                    <a:pt x="361" y="974"/>
                  </a:lnTo>
                  <a:lnTo>
                    <a:pt x="385" y="990"/>
                  </a:lnTo>
                  <a:lnTo>
                    <a:pt x="409" y="1007"/>
                  </a:lnTo>
                  <a:lnTo>
                    <a:pt x="428" y="984"/>
                  </a:lnTo>
                  <a:lnTo>
                    <a:pt x="446" y="960"/>
                  </a:lnTo>
                  <a:lnTo>
                    <a:pt x="463" y="937"/>
                  </a:lnTo>
                  <a:lnTo>
                    <a:pt x="479" y="914"/>
                  </a:lnTo>
                  <a:lnTo>
                    <a:pt x="511" y="866"/>
                  </a:lnTo>
                  <a:lnTo>
                    <a:pt x="543" y="817"/>
                  </a:lnTo>
                  <a:lnTo>
                    <a:pt x="574" y="767"/>
                  </a:lnTo>
                  <a:lnTo>
                    <a:pt x="607" y="718"/>
                  </a:lnTo>
                  <a:lnTo>
                    <a:pt x="624" y="694"/>
                  </a:lnTo>
                  <a:lnTo>
                    <a:pt x="641" y="669"/>
                  </a:lnTo>
                  <a:lnTo>
                    <a:pt x="659" y="646"/>
                  </a:lnTo>
                  <a:lnTo>
                    <a:pt x="677" y="622"/>
                  </a:lnTo>
                  <a:lnTo>
                    <a:pt x="710" y="581"/>
                  </a:lnTo>
                  <a:lnTo>
                    <a:pt x="750" y="534"/>
                  </a:lnTo>
                  <a:lnTo>
                    <a:pt x="795" y="481"/>
                  </a:lnTo>
                  <a:lnTo>
                    <a:pt x="842" y="424"/>
                  </a:lnTo>
                  <a:lnTo>
                    <a:pt x="887" y="368"/>
                  </a:lnTo>
                  <a:lnTo>
                    <a:pt x="931" y="315"/>
                  </a:lnTo>
                  <a:lnTo>
                    <a:pt x="969" y="267"/>
                  </a:lnTo>
                  <a:lnTo>
                    <a:pt x="1000" y="226"/>
                  </a:lnTo>
                  <a:lnTo>
                    <a:pt x="1001" y="226"/>
                  </a:lnTo>
                  <a:lnTo>
                    <a:pt x="1001" y="225"/>
                  </a:lnTo>
                  <a:lnTo>
                    <a:pt x="1002" y="225"/>
                  </a:lnTo>
                  <a:lnTo>
                    <a:pt x="1002" y="224"/>
                  </a:lnTo>
                  <a:lnTo>
                    <a:pt x="1003" y="224"/>
                  </a:lnTo>
                  <a:lnTo>
                    <a:pt x="1004" y="224"/>
                  </a:lnTo>
                  <a:lnTo>
                    <a:pt x="1004" y="224"/>
                  </a:lnTo>
                  <a:lnTo>
                    <a:pt x="1005" y="225"/>
                  </a:lnTo>
                  <a:lnTo>
                    <a:pt x="1006" y="225"/>
                  </a:lnTo>
                  <a:lnTo>
                    <a:pt x="1006" y="226"/>
                  </a:lnTo>
                  <a:lnTo>
                    <a:pt x="1007" y="226"/>
                  </a:lnTo>
                  <a:lnTo>
                    <a:pt x="1007" y="227"/>
                  </a:lnTo>
                  <a:lnTo>
                    <a:pt x="1007" y="228"/>
                  </a:lnTo>
                  <a:lnTo>
                    <a:pt x="1007" y="228"/>
                  </a:lnTo>
                  <a:lnTo>
                    <a:pt x="1007" y="229"/>
                  </a:lnTo>
                  <a:lnTo>
                    <a:pt x="1006" y="229"/>
                  </a:lnTo>
                  <a:lnTo>
                    <a:pt x="997" y="251"/>
                  </a:lnTo>
                  <a:lnTo>
                    <a:pt x="983" y="275"/>
                  </a:lnTo>
                  <a:lnTo>
                    <a:pt x="968" y="300"/>
                  </a:lnTo>
                  <a:lnTo>
                    <a:pt x="950" y="327"/>
                  </a:lnTo>
                  <a:lnTo>
                    <a:pt x="909" y="383"/>
                  </a:lnTo>
                  <a:lnTo>
                    <a:pt x="866" y="441"/>
                  </a:lnTo>
                  <a:lnTo>
                    <a:pt x="820" y="499"/>
                  </a:lnTo>
                  <a:lnTo>
                    <a:pt x="777" y="553"/>
                  </a:lnTo>
                  <a:lnTo>
                    <a:pt x="738" y="603"/>
                  </a:lnTo>
                  <a:lnTo>
                    <a:pt x="706" y="645"/>
                  </a:lnTo>
                  <a:lnTo>
                    <a:pt x="672" y="694"/>
                  </a:lnTo>
                  <a:lnTo>
                    <a:pt x="640" y="745"/>
                  </a:lnTo>
                  <a:lnTo>
                    <a:pt x="609" y="795"/>
                  </a:lnTo>
                  <a:lnTo>
                    <a:pt x="578" y="845"/>
                  </a:lnTo>
                  <a:lnTo>
                    <a:pt x="548" y="893"/>
                  </a:lnTo>
                  <a:lnTo>
                    <a:pt x="516" y="941"/>
                  </a:lnTo>
                  <a:lnTo>
                    <a:pt x="499" y="964"/>
                  </a:lnTo>
                  <a:lnTo>
                    <a:pt x="481" y="987"/>
                  </a:lnTo>
                  <a:lnTo>
                    <a:pt x="463" y="1009"/>
                  </a:lnTo>
                  <a:lnTo>
                    <a:pt x="443" y="1030"/>
                  </a:lnTo>
                  <a:lnTo>
                    <a:pt x="472" y="1050"/>
                  </a:lnTo>
                  <a:lnTo>
                    <a:pt x="502" y="1072"/>
                  </a:lnTo>
                  <a:lnTo>
                    <a:pt x="531" y="1092"/>
                  </a:lnTo>
                  <a:lnTo>
                    <a:pt x="559" y="1113"/>
                  </a:lnTo>
                  <a:lnTo>
                    <a:pt x="588" y="1135"/>
                  </a:lnTo>
                  <a:lnTo>
                    <a:pt x="618" y="1157"/>
                  </a:lnTo>
                  <a:lnTo>
                    <a:pt x="646" y="1178"/>
                  </a:lnTo>
                  <a:lnTo>
                    <a:pt x="675" y="1200"/>
                  </a:lnTo>
                  <a:lnTo>
                    <a:pt x="701" y="1162"/>
                  </a:lnTo>
                  <a:lnTo>
                    <a:pt x="731" y="1123"/>
                  </a:lnTo>
                  <a:lnTo>
                    <a:pt x="762" y="1081"/>
                  </a:lnTo>
                  <a:lnTo>
                    <a:pt x="794" y="1039"/>
                  </a:lnTo>
                  <a:lnTo>
                    <a:pt x="864" y="951"/>
                  </a:lnTo>
                  <a:lnTo>
                    <a:pt x="936" y="860"/>
                  </a:lnTo>
                  <a:lnTo>
                    <a:pt x="1010" y="771"/>
                  </a:lnTo>
                  <a:lnTo>
                    <a:pt x="1081" y="685"/>
                  </a:lnTo>
                  <a:lnTo>
                    <a:pt x="1150" y="605"/>
                  </a:lnTo>
                  <a:lnTo>
                    <a:pt x="1212" y="533"/>
                  </a:lnTo>
                  <a:lnTo>
                    <a:pt x="1213" y="531"/>
                  </a:lnTo>
                  <a:lnTo>
                    <a:pt x="1213" y="530"/>
                  </a:lnTo>
                  <a:lnTo>
                    <a:pt x="1214" y="530"/>
                  </a:lnTo>
                  <a:lnTo>
                    <a:pt x="1215" y="530"/>
                  </a:lnTo>
                  <a:lnTo>
                    <a:pt x="1216" y="530"/>
                  </a:lnTo>
                  <a:lnTo>
                    <a:pt x="1217" y="530"/>
                  </a:lnTo>
                  <a:lnTo>
                    <a:pt x="1218" y="530"/>
                  </a:lnTo>
                  <a:lnTo>
                    <a:pt x="1219" y="531"/>
                  </a:lnTo>
                  <a:lnTo>
                    <a:pt x="1221" y="533"/>
                  </a:lnTo>
                  <a:lnTo>
                    <a:pt x="1222" y="533"/>
                  </a:lnTo>
                  <a:lnTo>
                    <a:pt x="1222" y="534"/>
                  </a:lnTo>
                  <a:lnTo>
                    <a:pt x="1223" y="535"/>
                  </a:lnTo>
                  <a:lnTo>
                    <a:pt x="1223" y="536"/>
                  </a:lnTo>
                  <a:lnTo>
                    <a:pt x="1222" y="537"/>
                  </a:lnTo>
                  <a:lnTo>
                    <a:pt x="1222" y="538"/>
                  </a:lnTo>
                  <a:lnTo>
                    <a:pt x="1221" y="539"/>
                  </a:lnTo>
                  <a:lnTo>
                    <a:pt x="1219" y="539"/>
                  </a:lnTo>
                  <a:lnTo>
                    <a:pt x="1179" y="593"/>
                  </a:lnTo>
                  <a:lnTo>
                    <a:pt x="1132" y="655"/>
                  </a:lnTo>
                  <a:lnTo>
                    <a:pt x="1080" y="721"/>
                  </a:lnTo>
                  <a:lnTo>
                    <a:pt x="1025" y="790"/>
                  </a:lnTo>
                  <a:lnTo>
                    <a:pt x="971" y="859"/>
                  </a:lnTo>
                  <a:lnTo>
                    <a:pt x="918" y="926"/>
                  </a:lnTo>
                  <a:lnTo>
                    <a:pt x="869" y="989"/>
                  </a:lnTo>
                  <a:lnTo>
                    <a:pt x="827" y="1045"/>
                  </a:lnTo>
                  <a:lnTo>
                    <a:pt x="812" y="1068"/>
                  </a:lnTo>
                  <a:lnTo>
                    <a:pt x="797" y="1092"/>
                  </a:lnTo>
                  <a:lnTo>
                    <a:pt x="783" y="1115"/>
                  </a:lnTo>
                  <a:lnTo>
                    <a:pt x="769" y="1139"/>
                  </a:lnTo>
                  <a:lnTo>
                    <a:pt x="757" y="1162"/>
                  </a:lnTo>
                  <a:lnTo>
                    <a:pt x="742" y="1184"/>
                  </a:lnTo>
                  <a:lnTo>
                    <a:pt x="727" y="1206"/>
                  </a:lnTo>
                  <a:lnTo>
                    <a:pt x="711" y="1227"/>
                  </a:lnTo>
                  <a:lnTo>
                    <a:pt x="722" y="1234"/>
                  </a:lnTo>
                  <a:lnTo>
                    <a:pt x="731" y="1241"/>
                  </a:lnTo>
                  <a:lnTo>
                    <a:pt x="741" y="1249"/>
                  </a:lnTo>
                  <a:lnTo>
                    <a:pt x="751" y="1256"/>
                  </a:lnTo>
                  <a:lnTo>
                    <a:pt x="761" y="1264"/>
                  </a:lnTo>
                  <a:lnTo>
                    <a:pt x="770" y="1271"/>
                  </a:lnTo>
                  <a:lnTo>
                    <a:pt x="781" y="1279"/>
                  </a:lnTo>
                  <a:lnTo>
                    <a:pt x="791" y="1286"/>
                  </a:lnTo>
                  <a:lnTo>
                    <a:pt x="792" y="1288"/>
                  </a:lnTo>
                  <a:lnTo>
                    <a:pt x="793" y="1291"/>
                  </a:lnTo>
                  <a:lnTo>
                    <a:pt x="793" y="1296"/>
                  </a:lnTo>
                  <a:lnTo>
                    <a:pt x="793" y="1300"/>
                  </a:lnTo>
                  <a:lnTo>
                    <a:pt x="792" y="1304"/>
                  </a:lnTo>
                  <a:lnTo>
                    <a:pt x="792" y="1309"/>
                  </a:lnTo>
                  <a:lnTo>
                    <a:pt x="791" y="1314"/>
                  </a:lnTo>
                  <a:lnTo>
                    <a:pt x="791" y="1319"/>
                  </a:lnTo>
                  <a:lnTo>
                    <a:pt x="792" y="1319"/>
                  </a:lnTo>
                  <a:lnTo>
                    <a:pt x="792" y="1320"/>
                  </a:lnTo>
                  <a:lnTo>
                    <a:pt x="792" y="1321"/>
                  </a:lnTo>
                  <a:lnTo>
                    <a:pt x="792" y="1322"/>
                  </a:lnTo>
                  <a:lnTo>
                    <a:pt x="792" y="1322"/>
                  </a:lnTo>
                  <a:lnTo>
                    <a:pt x="792" y="1323"/>
                  </a:lnTo>
                  <a:lnTo>
                    <a:pt x="792" y="1324"/>
                  </a:lnTo>
                  <a:lnTo>
                    <a:pt x="791" y="1324"/>
                  </a:lnTo>
                  <a:lnTo>
                    <a:pt x="791" y="1325"/>
                  </a:lnTo>
                  <a:lnTo>
                    <a:pt x="790" y="1325"/>
                  </a:lnTo>
                  <a:lnTo>
                    <a:pt x="788" y="1325"/>
                  </a:lnTo>
                  <a:lnTo>
                    <a:pt x="787" y="1325"/>
                  </a:lnTo>
                  <a:lnTo>
                    <a:pt x="787" y="1325"/>
                  </a:lnTo>
                  <a:lnTo>
                    <a:pt x="786" y="1325"/>
                  </a:lnTo>
                  <a:lnTo>
                    <a:pt x="785" y="1325"/>
                  </a:lnTo>
                  <a:lnTo>
                    <a:pt x="785" y="1324"/>
                  </a:lnTo>
                  <a:lnTo>
                    <a:pt x="771" y="1317"/>
                  </a:lnTo>
                  <a:lnTo>
                    <a:pt x="758" y="1309"/>
                  </a:lnTo>
                  <a:lnTo>
                    <a:pt x="744" y="1301"/>
                  </a:lnTo>
                  <a:lnTo>
                    <a:pt x="730" y="1293"/>
                  </a:lnTo>
                  <a:lnTo>
                    <a:pt x="716" y="1285"/>
                  </a:lnTo>
                  <a:lnTo>
                    <a:pt x="702" y="1276"/>
                  </a:lnTo>
                  <a:lnTo>
                    <a:pt x="690" y="1268"/>
                  </a:lnTo>
                  <a:lnTo>
                    <a:pt x="676" y="1261"/>
                  </a:lnTo>
                  <a:lnTo>
                    <a:pt x="673" y="1261"/>
                  </a:lnTo>
                  <a:lnTo>
                    <a:pt x="671" y="1262"/>
                  </a:lnTo>
                  <a:lnTo>
                    <a:pt x="667" y="1262"/>
                  </a:lnTo>
                  <a:lnTo>
                    <a:pt x="665" y="1261"/>
                  </a:lnTo>
                  <a:lnTo>
                    <a:pt x="662" y="1261"/>
                  </a:lnTo>
                  <a:lnTo>
                    <a:pt x="660" y="1259"/>
                  </a:lnTo>
                  <a:lnTo>
                    <a:pt x="658" y="1257"/>
                  </a:lnTo>
                  <a:lnTo>
                    <a:pt x="656" y="1256"/>
                  </a:lnTo>
                  <a:lnTo>
                    <a:pt x="655" y="1254"/>
                  </a:lnTo>
                  <a:lnTo>
                    <a:pt x="654" y="1253"/>
                  </a:lnTo>
                  <a:lnTo>
                    <a:pt x="653" y="1252"/>
                  </a:lnTo>
                  <a:lnTo>
                    <a:pt x="653" y="1250"/>
                  </a:lnTo>
                  <a:lnTo>
                    <a:pt x="652" y="1249"/>
                  </a:lnTo>
                  <a:lnTo>
                    <a:pt x="652" y="1247"/>
                  </a:lnTo>
                  <a:lnTo>
                    <a:pt x="652" y="1246"/>
                  </a:lnTo>
                  <a:lnTo>
                    <a:pt x="652" y="1245"/>
                  </a:lnTo>
                  <a:lnTo>
                    <a:pt x="573" y="1193"/>
                  </a:lnTo>
                  <a:lnTo>
                    <a:pt x="494" y="1139"/>
                  </a:lnTo>
                  <a:lnTo>
                    <a:pt x="417" y="1085"/>
                  </a:lnTo>
                  <a:lnTo>
                    <a:pt x="338" y="1033"/>
                  </a:lnTo>
                  <a:lnTo>
                    <a:pt x="299" y="1008"/>
                  </a:lnTo>
                  <a:lnTo>
                    <a:pt x="259" y="983"/>
                  </a:lnTo>
                  <a:lnTo>
                    <a:pt x="218" y="959"/>
                  </a:lnTo>
                  <a:lnTo>
                    <a:pt x="177" y="936"/>
                  </a:lnTo>
                  <a:lnTo>
                    <a:pt x="136" y="914"/>
                  </a:lnTo>
                  <a:lnTo>
                    <a:pt x="93" y="893"/>
                  </a:lnTo>
                  <a:lnTo>
                    <a:pt x="50" y="874"/>
                  </a:lnTo>
                  <a:lnTo>
                    <a:pt x="6" y="856"/>
                  </a:lnTo>
                  <a:lnTo>
                    <a:pt x="7" y="856"/>
                  </a:lnTo>
                  <a:lnTo>
                    <a:pt x="8" y="855"/>
                  </a:lnTo>
                  <a:lnTo>
                    <a:pt x="8" y="854"/>
                  </a:lnTo>
                  <a:lnTo>
                    <a:pt x="9" y="853"/>
                  </a:lnTo>
                  <a:lnTo>
                    <a:pt x="10" y="853"/>
                  </a:lnTo>
                  <a:lnTo>
                    <a:pt x="11" y="852"/>
                  </a:lnTo>
                  <a:lnTo>
                    <a:pt x="12" y="851"/>
                  </a:lnTo>
                  <a:lnTo>
                    <a:pt x="14" y="851"/>
                  </a:lnTo>
                  <a:lnTo>
                    <a:pt x="8" y="848"/>
                  </a:lnTo>
                  <a:lnTo>
                    <a:pt x="5" y="843"/>
                  </a:lnTo>
                  <a:lnTo>
                    <a:pt x="2" y="839"/>
                  </a:lnTo>
                  <a:lnTo>
                    <a:pt x="1" y="834"/>
                  </a:lnTo>
                  <a:lnTo>
                    <a:pt x="0" y="830"/>
                  </a:lnTo>
                  <a:lnTo>
                    <a:pt x="0" y="824"/>
                  </a:lnTo>
                  <a:lnTo>
                    <a:pt x="1" y="819"/>
                  </a:lnTo>
                  <a:lnTo>
                    <a:pt x="3" y="814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76" name="Freeform 36"/>
            <p:cNvSpPr>
              <a:spLocks/>
            </p:cNvSpPr>
            <p:nvPr/>
          </p:nvSpPr>
          <p:spPr bwMode="auto">
            <a:xfrm>
              <a:off x="1552" y="3570"/>
              <a:ext cx="77" cy="43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1" y="27"/>
                </a:cxn>
                <a:cxn ang="0">
                  <a:pos x="171" y="57"/>
                </a:cxn>
                <a:cxn ang="0">
                  <a:pos x="174" y="75"/>
                </a:cxn>
                <a:cxn ang="0">
                  <a:pos x="179" y="94"/>
                </a:cxn>
                <a:cxn ang="0">
                  <a:pos x="189" y="117"/>
                </a:cxn>
                <a:cxn ang="0">
                  <a:pos x="201" y="139"/>
                </a:cxn>
                <a:cxn ang="0">
                  <a:pos x="220" y="162"/>
                </a:cxn>
                <a:cxn ang="0">
                  <a:pos x="244" y="187"/>
                </a:cxn>
                <a:cxn ang="0">
                  <a:pos x="274" y="210"/>
                </a:cxn>
                <a:cxn ang="0">
                  <a:pos x="311" y="235"/>
                </a:cxn>
                <a:cxn ang="0">
                  <a:pos x="354" y="259"/>
                </a:cxn>
                <a:cxn ang="0">
                  <a:pos x="406" y="282"/>
                </a:cxn>
                <a:cxn ang="0">
                  <a:pos x="465" y="305"/>
                </a:cxn>
                <a:cxn ang="0">
                  <a:pos x="525" y="325"/>
                </a:cxn>
                <a:cxn ang="0">
                  <a:pos x="649" y="357"/>
                </a:cxn>
                <a:cxn ang="0">
                  <a:pos x="774" y="382"/>
                </a:cxn>
                <a:cxn ang="0">
                  <a:pos x="890" y="400"/>
                </a:cxn>
                <a:cxn ang="0">
                  <a:pos x="993" y="412"/>
                </a:cxn>
                <a:cxn ang="0">
                  <a:pos x="1075" y="419"/>
                </a:cxn>
                <a:cxn ang="0">
                  <a:pos x="1149" y="423"/>
                </a:cxn>
                <a:cxn ang="0">
                  <a:pos x="1030" y="588"/>
                </a:cxn>
                <a:cxn ang="0">
                  <a:pos x="895" y="609"/>
                </a:cxn>
                <a:cxn ang="0">
                  <a:pos x="764" y="626"/>
                </a:cxn>
                <a:cxn ang="0">
                  <a:pos x="617" y="641"/>
                </a:cxn>
                <a:cxn ang="0">
                  <a:pos x="505" y="648"/>
                </a:cxn>
                <a:cxn ang="0">
                  <a:pos x="432" y="649"/>
                </a:cxn>
                <a:cxn ang="0">
                  <a:pos x="363" y="649"/>
                </a:cxn>
                <a:cxn ang="0">
                  <a:pos x="300" y="645"/>
                </a:cxn>
                <a:cxn ang="0">
                  <a:pos x="244" y="638"/>
                </a:cxn>
                <a:cxn ang="0">
                  <a:pos x="196" y="626"/>
                </a:cxn>
                <a:cxn ang="0">
                  <a:pos x="159" y="609"/>
                </a:cxn>
                <a:cxn ang="0">
                  <a:pos x="128" y="590"/>
                </a:cxn>
                <a:cxn ang="0">
                  <a:pos x="100" y="569"/>
                </a:cxn>
                <a:cxn ang="0">
                  <a:pos x="77" y="547"/>
                </a:cxn>
                <a:cxn ang="0">
                  <a:pos x="58" y="522"/>
                </a:cxn>
                <a:cxn ang="0">
                  <a:pos x="42" y="497"/>
                </a:cxn>
                <a:cxn ang="0">
                  <a:pos x="24" y="460"/>
                </a:cxn>
                <a:cxn ang="0">
                  <a:pos x="9" y="412"/>
                </a:cxn>
                <a:cxn ang="0">
                  <a:pos x="2" y="370"/>
                </a:cxn>
                <a:cxn ang="0">
                  <a:pos x="0" y="327"/>
                </a:cxn>
              </a:cxnLst>
              <a:rect l="0" t="0" r="r" b="b"/>
              <a:pathLst>
                <a:path w="1149" h="651">
                  <a:moveTo>
                    <a:pt x="1" y="318"/>
                  </a:moveTo>
                  <a:lnTo>
                    <a:pt x="177" y="0"/>
                  </a:lnTo>
                  <a:lnTo>
                    <a:pt x="175" y="7"/>
                  </a:lnTo>
                  <a:lnTo>
                    <a:pt x="171" y="27"/>
                  </a:lnTo>
                  <a:lnTo>
                    <a:pt x="169" y="40"/>
                  </a:lnTo>
                  <a:lnTo>
                    <a:pt x="171" y="57"/>
                  </a:lnTo>
                  <a:lnTo>
                    <a:pt x="172" y="66"/>
                  </a:lnTo>
                  <a:lnTo>
                    <a:pt x="174" y="75"/>
                  </a:lnTo>
                  <a:lnTo>
                    <a:pt x="176" y="85"/>
                  </a:lnTo>
                  <a:lnTo>
                    <a:pt x="179" y="94"/>
                  </a:lnTo>
                  <a:lnTo>
                    <a:pt x="183" y="105"/>
                  </a:lnTo>
                  <a:lnTo>
                    <a:pt x="189" y="117"/>
                  </a:lnTo>
                  <a:lnTo>
                    <a:pt x="195" y="127"/>
                  </a:lnTo>
                  <a:lnTo>
                    <a:pt x="201" y="139"/>
                  </a:lnTo>
                  <a:lnTo>
                    <a:pt x="210" y="151"/>
                  </a:lnTo>
                  <a:lnTo>
                    <a:pt x="220" y="162"/>
                  </a:lnTo>
                  <a:lnTo>
                    <a:pt x="231" y="174"/>
                  </a:lnTo>
                  <a:lnTo>
                    <a:pt x="244" y="187"/>
                  </a:lnTo>
                  <a:lnTo>
                    <a:pt x="258" y="198"/>
                  </a:lnTo>
                  <a:lnTo>
                    <a:pt x="274" y="210"/>
                  </a:lnTo>
                  <a:lnTo>
                    <a:pt x="292" y="223"/>
                  </a:lnTo>
                  <a:lnTo>
                    <a:pt x="311" y="235"/>
                  </a:lnTo>
                  <a:lnTo>
                    <a:pt x="332" y="247"/>
                  </a:lnTo>
                  <a:lnTo>
                    <a:pt x="354" y="259"/>
                  </a:lnTo>
                  <a:lnTo>
                    <a:pt x="380" y="271"/>
                  </a:lnTo>
                  <a:lnTo>
                    <a:pt x="406" y="282"/>
                  </a:lnTo>
                  <a:lnTo>
                    <a:pt x="435" y="294"/>
                  </a:lnTo>
                  <a:lnTo>
                    <a:pt x="465" y="305"/>
                  </a:lnTo>
                  <a:lnTo>
                    <a:pt x="494" y="315"/>
                  </a:lnTo>
                  <a:lnTo>
                    <a:pt x="525" y="325"/>
                  </a:lnTo>
                  <a:lnTo>
                    <a:pt x="587" y="342"/>
                  </a:lnTo>
                  <a:lnTo>
                    <a:pt x="649" y="357"/>
                  </a:lnTo>
                  <a:lnTo>
                    <a:pt x="712" y="370"/>
                  </a:lnTo>
                  <a:lnTo>
                    <a:pt x="774" y="382"/>
                  </a:lnTo>
                  <a:lnTo>
                    <a:pt x="833" y="392"/>
                  </a:lnTo>
                  <a:lnTo>
                    <a:pt x="890" y="400"/>
                  </a:lnTo>
                  <a:lnTo>
                    <a:pt x="944" y="406"/>
                  </a:lnTo>
                  <a:lnTo>
                    <a:pt x="993" y="412"/>
                  </a:lnTo>
                  <a:lnTo>
                    <a:pt x="1037" y="416"/>
                  </a:lnTo>
                  <a:lnTo>
                    <a:pt x="1075" y="419"/>
                  </a:lnTo>
                  <a:lnTo>
                    <a:pt x="1129" y="423"/>
                  </a:lnTo>
                  <a:lnTo>
                    <a:pt x="1149" y="423"/>
                  </a:lnTo>
                  <a:lnTo>
                    <a:pt x="1060" y="583"/>
                  </a:lnTo>
                  <a:lnTo>
                    <a:pt x="1030" y="588"/>
                  </a:lnTo>
                  <a:lnTo>
                    <a:pt x="950" y="601"/>
                  </a:lnTo>
                  <a:lnTo>
                    <a:pt x="895" y="609"/>
                  </a:lnTo>
                  <a:lnTo>
                    <a:pt x="832" y="618"/>
                  </a:lnTo>
                  <a:lnTo>
                    <a:pt x="764" y="626"/>
                  </a:lnTo>
                  <a:lnTo>
                    <a:pt x="692" y="634"/>
                  </a:lnTo>
                  <a:lnTo>
                    <a:pt x="617" y="641"/>
                  </a:lnTo>
                  <a:lnTo>
                    <a:pt x="542" y="646"/>
                  </a:lnTo>
                  <a:lnTo>
                    <a:pt x="505" y="648"/>
                  </a:lnTo>
                  <a:lnTo>
                    <a:pt x="468" y="649"/>
                  </a:lnTo>
                  <a:lnTo>
                    <a:pt x="432" y="649"/>
                  </a:lnTo>
                  <a:lnTo>
                    <a:pt x="397" y="651"/>
                  </a:lnTo>
                  <a:lnTo>
                    <a:pt x="363" y="649"/>
                  </a:lnTo>
                  <a:lnTo>
                    <a:pt x="331" y="647"/>
                  </a:lnTo>
                  <a:lnTo>
                    <a:pt x="300" y="645"/>
                  </a:lnTo>
                  <a:lnTo>
                    <a:pt x="270" y="642"/>
                  </a:lnTo>
                  <a:lnTo>
                    <a:pt x="244" y="638"/>
                  </a:lnTo>
                  <a:lnTo>
                    <a:pt x="218" y="633"/>
                  </a:lnTo>
                  <a:lnTo>
                    <a:pt x="196" y="626"/>
                  </a:lnTo>
                  <a:lnTo>
                    <a:pt x="177" y="619"/>
                  </a:lnTo>
                  <a:lnTo>
                    <a:pt x="159" y="609"/>
                  </a:lnTo>
                  <a:lnTo>
                    <a:pt x="143" y="601"/>
                  </a:lnTo>
                  <a:lnTo>
                    <a:pt x="128" y="590"/>
                  </a:lnTo>
                  <a:lnTo>
                    <a:pt x="113" y="581"/>
                  </a:lnTo>
                  <a:lnTo>
                    <a:pt x="100" y="569"/>
                  </a:lnTo>
                  <a:lnTo>
                    <a:pt x="89" y="558"/>
                  </a:lnTo>
                  <a:lnTo>
                    <a:pt x="77" y="547"/>
                  </a:lnTo>
                  <a:lnTo>
                    <a:pt x="68" y="534"/>
                  </a:lnTo>
                  <a:lnTo>
                    <a:pt x="58" y="522"/>
                  </a:lnTo>
                  <a:lnTo>
                    <a:pt x="50" y="509"/>
                  </a:lnTo>
                  <a:lnTo>
                    <a:pt x="42" y="497"/>
                  </a:lnTo>
                  <a:lnTo>
                    <a:pt x="36" y="485"/>
                  </a:lnTo>
                  <a:lnTo>
                    <a:pt x="24" y="460"/>
                  </a:lnTo>
                  <a:lnTo>
                    <a:pt x="16" y="435"/>
                  </a:lnTo>
                  <a:lnTo>
                    <a:pt x="9" y="412"/>
                  </a:lnTo>
                  <a:lnTo>
                    <a:pt x="5" y="389"/>
                  </a:lnTo>
                  <a:lnTo>
                    <a:pt x="2" y="370"/>
                  </a:lnTo>
                  <a:lnTo>
                    <a:pt x="1" y="352"/>
                  </a:lnTo>
                  <a:lnTo>
                    <a:pt x="0" y="327"/>
                  </a:lnTo>
                  <a:lnTo>
                    <a:pt x="1" y="318"/>
                  </a:lnTo>
                  <a:close/>
                </a:path>
              </a:pathLst>
            </a:custGeom>
            <a:solidFill>
              <a:srgbClr val="FFFF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77" name="Freeform 37"/>
            <p:cNvSpPr>
              <a:spLocks/>
            </p:cNvSpPr>
            <p:nvPr/>
          </p:nvSpPr>
          <p:spPr bwMode="auto">
            <a:xfrm>
              <a:off x="1195" y="3349"/>
              <a:ext cx="109" cy="323"/>
            </a:xfrm>
            <a:custGeom>
              <a:avLst/>
              <a:gdLst/>
              <a:ahLst/>
              <a:cxnLst>
                <a:cxn ang="0">
                  <a:pos x="949" y="4550"/>
                </a:cxn>
                <a:cxn ang="0">
                  <a:pos x="1084" y="4095"/>
                </a:cxn>
                <a:cxn ang="0">
                  <a:pos x="1172" y="3778"/>
                </a:cxn>
                <a:cxn ang="0">
                  <a:pos x="1257" y="3461"/>
                </a:cxn>
                <a:cxn ang="0">
                  <a:pos x="1334" y="3148"/>
                </a:cxn>
                <a:cxn ang="0">
                  <a:pos x="1385" y="2921"/>
                </a:cxn>
                <a:cxn ang="0">
                  <a:pos x="1414" y="2773"/>
                </a:cxn>
                <a:cxn ang="0">
                  <a:pos x="1441" y="2630"/>
                </a:cxn>
                <a:cxn ang="0">
                  <a:pos x="1463" y="2493"/>
                </a:cxn>
                <a:cxn ang="0">
                  <a:pos x="1487" y="2331"/>
                </a:cxn>
                <a:cxn ang="0">
                  <a:pos x="1510" y="2132"/>
                </a:cxn>
                <a:cxn ang="0">
                  <a:pos x="1531" y="1930"/>
                </a:cxn>
                <a:cxn ang="0">
                  <a:pos x="1550" y="1724"/>
                </a:cxn>
                <a:cxn ang="0">
                  <a:pos x="1575" y="1415"/>
                </a:cxn>
                <a:cxn ang="0">
                  <a:pos x="1599" y="1019"/>
                </a:cxn>
                <a:cxn ang="0">
                  <a:pos x="1617" y="659"/>
                </a:cxn>
                <a:cxn ang="0">
                  <a:pos x="1629" y="359"/>
                </a:cxn>
                <a:cxn ang="0">
                  <a:pos x="1637" y="63"/>
                </a:cxn>
                <a:cxn ang="0">
                  <a:pos x="0" y="301"/>
                </a:cxn>
                <a:cxn ang="0">
                  <a:pos x="26" y="583"/>
                </a:cxn>
                <a:cxn ang="0">
                  <a:pos x="54" y="891"/>
                </a:cxn>
                <a:cxn ang="0">
                  <a:pos x="94" y="1272"/>
                </a:cxn>
                <a:cxn ang="0">
                  <a:pos x="140" y="1696"/>
                </a:cxn>
                <a:cxn ang="0">
                  <a:pos x="195" y="2135"/>
                </a:cxn>
                <a:cxn ang="0">
                  <a:pos x="223" y="2349"/>
                </a:cxn>
                <a:cxn ang="0">
                  <a:pos x="254" y="2556"/>
                </a:cxn>
                <a:cxn ang="0">
                  <a:pos x="286" y="2752"/>
                </a:cxn>
                <a:cxn ang="0">
                  <a:pos x="319" y="2933"/>
                </a:cxn>
                <a:cxn ang="0">
                  <a:pos x="354" y="3104"/>
                </a:cxn>
                <a:cxn ang="0">
                  <a:pos x="391" y="3273"/>
                </a:cxn>
                <a:cxn ang="0">
                  <a:pos x="430" y="3439"/>
                </a:cxn>
                <a:cxn ang="0">
                  <a:pos x="471" y="3599"/>
                </a:cxn>
                <a:cxn ang="0">
                  <a:pos x="553" y="3901"/>
                </a:cxn>
                <a:cxn ang="0">
                  <a:pos x="633" y="4169"/>
                </a:cxn>
                <a:cxn ang="0">
                  <a:pos x="704" y="4394"/>
                </a:cxn>
                <a:cxn ang="0">
                  <a:pos x="761" y="4567"/>
                </a:cxn>
                <a:cxn ang="0">
                  <a:pos x="815" y="4717"/>
                </a:cxn>
              </a:cxnLst>
              <a:rect l="0" t="0" r="r" b="b"/>
              <a:pathLst>
                <a:path w="1638" h="4833">
                  <a:moveTo>
                    <a:pt x="863" y="4833"/>
                  </a:moveTo>
                  <a:lnTo>
                    <a:pt x="949" y="4550"/>
                  </a:lnTo>
                  <a:lnTo>
                    <a:pt x="1040" y="4250"/>
                  </a:lnTo>
                  <a:lnTo>
                    <a:pt x="1084" y="4095"/>
                  </a:lnTo>
                  <a:lnTo>
                    <a:pt x="1129" y="3937"/>
                  </a:lnTo>
                  <a:lnTo>
                    <a:pt x="1172" y="3778"/>
                  </a:lnTo>
                  <a:lnTo>
                    <a:pt x="1216" y="3620"/>
                  </a:lnTo>
                  <a:lnTo>
                    <a:pt x="1257" y="3461"/>
                  </a:lnTo>
                  <a:lnTo>
                    <a:pt x="1296" y="3304"/>
                  </a:lnTo>
                  <a:lnTo>
                    <a:pt x="1334" y="3148"/>
                  </a:lnTo>
                  <a:lnTo>
                    <a:pt x="1369" y="2995"/>
                  </a:lnTo>
                  <a:lnTo>
                    <a:pt x="1385" y="2921"/>
                  </a:lnTo>
                  <a:lnTo>
                    <a:pt x="1399" y="2847"/>
                  </a:lnTo>
                  <a:lnTo>
                    <a:pt x="1414" y="2773"/>
                  </a:lnTo>
                  <a:lnTo>
                    <a:pt x="1428" y="2701"/>
                  </a:lnTo>
                  <a:lnTo>
                    <a:pt x="1441" y="2630"/>
                  </a:lnTo>
                  <a:lnTo>
                    <a:pt x="1453" y="2561"/>
                  </a:lnTo>
                  <a:lnTo>
                    <a:pt x="1463" y="2493"/>
                  </a:lnTo>
                  <a:lnTo>
                    <a:pt x="1474" y="2426"/>
                  </a:lnTo>
                  <a:lnTo>
                    <a:pt x="1487" y="2331"/>
                  </a:lnTo>
                  <a:lnTo>
                    <a:pt x="1498" y="2232"/>
                  </a:lnTo>
                  <a:lnTo>
                    <a:pt x="1510" y="2132"/>
                  </a:lnTo>
                  <a:lnTo>
                    <a:pt x="1520" y="2032"/>
                  </a:lnTo>
                  <a:lnTo>
                    <a:pt x="1531" y="1930"/>
                  </a:lnTo>
                  <a:lnTo>
                    <a:pt x="1541" y="1827"/>
                  </a:lnTo>
                  <a:lnTo>
                    <a:pt x="1550" y="1724"/>
                  </a:lnTo>
                  <a:lnTo>
                    <a:pt x="1559" y="1620"/>
                  </a:lnTo>
                  <a:lnTo>
                    <a:pt x="1575" y="1415"/>
                  </a:lnTo>
                  <a:lnTo>
                    <a:pt x="1587" y="1213"/>
                  </a:lnTo>
                  <a:lnTo>
                    <a:pt x="1599" y="1019"/>
                  </a:lnTo>
                  <a:lnTo>
                    <a:pt x="1609" y="833"/>
                  </a:lnTo>
                  <a:lnTo>
                    <a:pt x="1617" y="659"/>
                  </a:lnTo>
                  <a:lnTo>
                    <a:pt x="1623" y="501"/>
                  </a:lnTo>
                  <a:lnTo>
                    <a:pt x="1629" y="359"/>
                  </a:lnTo>
                  <a:lnTo>
                    <a:pt x="1632" y="237"/>
                  </a:lnTo>
                  <a:lnTo>
                    <a:pt x="1637" y="63"/>
                  </a:lnTo>
                  <a:lnTo>
                    <a:pt x="1638" y="0"/>
                  </a:lnTo>
                  <a:lnTo>
                    <a:pt x="0" y="301"/>
                  </a:lnTo>
                  <a:lnTo>
                    <a:pt x="7" y="376"/>
                  </a:lnTo>
                  <a:lnTo>
                    <a:pt x="26" y="583"/>
                  </a:lnTo>
                  <a:lnTo>
                    <a:pt x="39" y="726"/>
                  </a:lnTo>
                  <a:lnTo>
                    <a:pt x="54" y="891"/>
                  </a:lnTo>
                  <a:lnTo>
                    <a:pt x="72" y="1074"/>
                  </a:lnTo>
                  <a:lnTo>
                    <a:pt x="94" y="1272"/>
                  </a:lnTo>
                  <a:lnTo>
                    <a:pt x="116" y="1481"/>
                  </a:lnTo>
                  <a:lnTo>
                    <a:pt x="140" y="1696"/>
                  </a:lnTo>
                  <a:lnTo>
                    <a:pt x="167" y="1915"/>
                  </a:lnTo>
                  <a:lnTo>
                    <a:pt x="195" y="2135"/>
                  </a:lnTo>
                  <a:lnTo>
                    <a:pt x="208" y="2242"/>
                  </a:lnTo>
                  <a:lnTo>
                    <a:pt x="223" y="2349"/>
                  </a:lnTo>
                  <a:lnTo>
                    <a:pt x="239" y="2454"/>
                  </a:lnTo>
                  <a:lnTo>
                    <a:pt x="254" y="2556"/>
                  </a:lnTo>
                  <a:lnTo>
                    <a:pt x="270" y="2656"/>
                  </a:lnTo>
                  <a:lnTo>
                    <a:pt x="286" y="2752"/>
                  </a:lnTo>
                  <a:lnTo>
                    <a:pt x="302" y="2844"/>
                  </a:lnTo>
                  <a:lnTo>
                    <a:pt x="319" y="2933"/>
                  </a:lnTo>
                  <a:lnTo>
                    <a:pt x="336" y="3019"/>
                  </a:lnTo>
                  <a:lnTo>
                    <a:pt x="354" y="3104"/>
                  </a:lnTo>
                  <a:lnTo>
                    <a:pt x="372" y="3189"/>
                  </a:lnTo>
                  <a:lnTo>
                    <a:pt x="391" y="3273"/>
                  </a:lnTo>
                  <a:lnTo>
                    <a:pt x="410" y="3357"/>
                  </a:lnTo>
                  <a:lnTo>
                    <a:pt x="430" y="3439"/>
                  </a:lnTo>
                  <a:lnTo>
                    <a:pt x="450" y="3519"/>
                  </a:lnTo>
                  <a:lnTo>
                    <a:pt x="471" y="3599"/>
                  </a:lnTo>
                  <a:lnTo>
                    <a:pt x="512" y="3754"/>
                  </a:lnTo>
                  <a:lnTo>
                    <a:pt x="553" y="3901"/>
                  </a:lnTo>
                  <a:lnTo>
                    <a:pt x="594" y="4039"/>
                  </a:lnTo>
                  <a:lnTo>
                    <a:pt x="633" y="4169"/>
                  </a:lnTo>
                  <a:lnTo>
                    <a:pt x="670" y="4288"/>
                  </a:lnTo>
                  <a:lnTo>
                    <a:pt x="704" y="4394"/>
                  </a:lnTo>
                  <a:lnTo>
                    <a:pt x="735" y="4487"/>
                  </a:lnTo>
                  <a:lnTo>
                    <a:pt x="761" y="4567"/>
                  </a:lnTo>
                  <a:lnTo>
                    <a:pt x="800" y="4677"/>
                  </a:lnTo>
                  <a:lnTo>
                    <a:pt x="815" y="4717"/>
                  </a:lnTo>
                  <a:lnTo>
                    <a:pt x="863" y="4833"/>
                  </a:lnTo>
                  <a:close/>
                </a:path>
              </a:pathLst>
            </a:custGeom>
            <a:solidFill>
              <a:srgbClr val="FFFF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78" name="Freeform 38"/>
            <p:cNvSpPr>
              <a:spLocks/>
            </p:cNvSpPr>
            <p:nvPr/>
          </p:nvSpPr>
          <p:spPr bwMode="auto">
            <a:xfrm>
              <a:off x="1151" y="3125"/>
              <a:ext cx="190" cy="260"/>
            </a:xfrm>
            <a:custGeom>
              <a:avLst/>
              <a:gdLst/>
              <a:ahLst/>
              <a:cxnLst>
                <a:cxn ang="0">
                  <a:pos x="1107" y="11"/>
                </a:cxn>
                <a:cxn ang="0">
                  <a:pos x="825" y="71"/>
                </a:cxn>
                <a:cxn ang="0">
                  <a:pos x="596" y="173"/>
                </a:cxn>
                <a:cxn ang="0">
                  <a:pos x="413" y="308"/>
                </a:cxn>
                <a:cxn ang="0">
                  <a:pos x="272" y="471"/>
                </a:cxn>
                <a:cxn ang="0">
                  <a:pos x="167" y="651"/>
                </a:cxn>
                <a:cxn ang="0">
                  <a:pos x="93" y="841"/>
                </a:cxn>
                <a:cxn ang="0">
                  <a:pos x="45" y="1032"/>
                </a:cxn>
                <a:cxn ang="0">
                  <a:pos x="16" y="1218"/>
                </a:cxn>
                <a:cxn ang="0">
                  <a:pos x="4" y="1389"/>
                </a:cxn>
                <a:cxn ang="0">
                  <a:pos x="0" y="1536"/>
                </a:cxn>
                <a:cxn ang="0">
                  <a:pos x="12" y="1734"/>
                </a:cxn>
                <a:cxn ang="0">
                  <a:pos x="38" y="2125"/>
                </a:cxn>
                <a:cxn ang="0">
                  <a:pos x="56" y="2373"/>
                </a:cxn>
                <a:cxn ang="0">
                  <a:pos x="69" y="2460"/>
                </a:cxn>
                <a:cxn ang="0">
                  <a:pos x="94" y="2570"/>
                </a:cxn>
                <a:cxn ang="0">
                  <a:pos x="129" y="2696"/>
                </a:cxn>
                <a:cxn ang="0">
                  <a:pos x="173" y="2835"/>
                </a:cxn>
                <a:cxn ang="0">
                  <a:pos x="228" y="2978"/>
                </a:cxn>
                <a:cxn ang="0">
                  <a:pos x="290" y="3124"/>
                </a:cxn>
                <a:cxn ang="0">
                  <a:pos x="361" y="3263"/>
                </a:cxn>
                <a:cxn ang="0">
                  <a:pos x="441" y="3392"/>
                </a:cxn>
                <a:cxn ang="0">
                  <a:pos x="527" y="3505"/>
                </a:cxn>
                <a:cxn ang="0">
                  <a:pos x="621" y="3597"/>
                </a:cxn>
                <a:cxn ang="0">
                  <a:pos x="782" y="3710"/>
                </a:cxn>
                <a:cxn ang="0">
                  <a:pos x="935" y="3809"/>
                </a:cxn>
                <a:cxn ang="0">
                  <a:pos x="1018" y="3855"/>
                </a:cxn>
                <a:cxn ang="0">
                  <a:pos x="1076" y="3879"/>
                </a:cxn>
                <a:cxn ang="0">
                  <a:pos x="1132" y="3898"/>
                </a:cxn>
                <a:cxn ang="0">
                  <a:pos x="1187" y="3908"/>
                </a:cxn>
                <a:cxn ang="0">
                  <a:pos x="1246" y="3912"/>
                </a:cxn>
                <a:cxn ang="0">
                  <a:pos x="1331" y="3909"/>
                </a:cxn>
                <a:cxn ang="0">
                  <a:pos x="1581" y="3882"/>
                </a:cxn>
                <a:cxn ang="0">
                  <a:pos x="1717" y="3859"/>
                </a:cxn>
                <a:cxn ang="0">
                  <a:pos x="1808" y="3834"/>
                </a:cxn>
                <a:cxn ang="0">
                  <a:pos x="1879" y="3806"/>
                </a:cxn>
                <a:cxn ang="0">
                  <a:pos x="1957" y="3771"/>
                </a:cxn>
                <a:cxn ang="0">
                  <a:pos x="2040" y="3726"/>
                </a:cxn>
                <a:cxn ang="0">
                  <a:pos x="2200" y="3622"/>
                </a:cxn>
                <a:cxn ang="0">
                  <a:pos x="2297" y="3539"/>
                </a:cxn>
                <a:cxn ang="0">
                  <a:pos x="2386" y="3432"/>
                </a:cxn>
                <a:cxn ang="0">
                  <a:pos x="2467" y="3307"/>
                </a:cxn>
                <a:cxn ang="0">
                  <a:pos x="2541" y="3171"/>
                </a:cxn>
                <a:cxn ang="0">
                  <a:pos x="2607" y="3027"/>
                </a:cxn>
                <a:cxn ang="0">
                  <a:pos x="2664" y="2882"/>
                </a:cxn>
                <a:cxn ang="0">
                  <a:pos x="2712" y="2742"/>
                </a:cxn>
                <a:cxn ang="0">
                  <a:pos x="2750" y="2610"/>
                </a:cxn>
                <a:cxn ang="0">
                  <a:pos x="2777" y="2495"/>
                </a:cxn>
                <a:cxn ang="0">
                  <a:pos x="2796" y="2399"/>
                </a:cxn>
                <a:cxn ang="0">
                  <a:pos x="2808" y="2248"/>
                </a:cxn>
                <a:cxn ang="0">
                  <a:pos x="2835" y="1857"/>
                </a:cxn>
                <a:cxn ang="0">
                  <a:pos x="2853" y="1562"/>
                </a:cxn>
                <a:cxn ang="0">
                  <a:pos x="2853" y="1441"/>
                </a:cxn>
                <a:cxn ang="0">
                  <a:pos x="2843" y="1276"/>
                </a:cxn>
                <a:cxn ang="0">
                  <a:pos x="2821" y="1095"/>
                </a:cxn>
                <a:cxn ang="0">
                  <a:pos x="2780" y="905"/>
                </a:cxn>
                <a:cxn ang="0">
                  <a:pos x="2715" y="714"/>
                </a:cxn>
                <a:cxn ang="0">
                  <a:pos x="2620" y="529"/>
                </a:cxn>
                <a:cxn ang="0">
                  <a:pos x="2492" y="360"/>
                </a:cxn>
                <a:cxn ang="0">
                  <a:pos x="2323" y="215"/>
                </a:cxn>
                <a:cxn ang="0">
                  <a:pos x="2111" y="100"/>
                </a:cxn>
                <a:cxn ang="0">
                  <a:pos x="1848" y="26"/>
                </a:cxn>
                <a:cxn ang="0">
                  <a:pos x="1529" y="0"/>
                </a:cxn>
              </a:cxnLst>
              <a:rect l="0" t="0" r="r" b="b"/>
              <a:pathLst>
                <a:path w="2854" h="3912">
                  <a:moveTo>
                    <a:pt x="1325" y="0"/>
                  </a:moveTo>
                  <a:lnTo>
                    <a:pt x="1213" y="3"/>
                  </a:lnTo>
                  <a:lnTo>
                    <a:pt x="1107" y="11"/>
                  </a:lnTo>
                  <a:lnTo>
                    <a:pt x="1007" y="26"/>
                  </a:lnTo>
                  <a:lnTo>
                    <a:pt x="913" y="46"/>
                  </a:lnTo>
                  <a:lnTo>
                    <a:pt x="825" y="71"/>
                  </a:lnTo>
                  <a:lnTo>
                    <a:pt x="743" y="100"/>
                  </a:lnTo>
                  <a:lnTo>
                    <a:pt x="667" y="134"/>
                  </a:lnTo>
                  <a:lnTo>
                    <a:pt x="596" y="173"/>
                  </a:lnTo>
                  <a:lnTo>
                    <a:pt x="530" y="215"/>
                  </a:lnTo>
                  <a:lnTo>
                    <a:pt x="470" y="260"/>
                  </a:lnTo>
                  <a:lnTo>
                    <a:pt x="413" y="308"/>
                  </a:lnTo>
                  <a:lnTo>
                    <a:pt x="362" y="360"/>
                  </a:lnTo>
                  <a:lnTo>
                    <a:pt x="316" y="415"/>
                  </a:lnTo>
                  <a:lnTo>
                    <a:pt x="272" y="471"/>
                  </a:lnTo>
                  <a:lnTo>
                    <a:pt x="234" y="529"/>
                  </a:lnTo>
                  <a:lnTo>
                    <a:pt x="199" y="590"/>
                  </a:lnTo>
                  <a:lnTo>
                    <a:pt x="167" y="651"/>
                  </a:lnTo>
                  <a:lnTo>
                    <a:pt x="139" y="714"/>
                  </a:lnTo>
                  <a:lnTo>
                    <a:pt x="115" y="776"/>
                  </a:lnTo>
                  <a:lnTo>
                    <a:pt x="93" y="841"/>
                  </a:lnTo>
                  <a:lnTo>
                    <a:pt x="75" y="905"/>
                  </a:lnTo>
                  <a:lnTo>
                    <a:pt x="58" y="968"/>
                  </a:lnTo>
                  <a:lnTo>
                    <a:pt x="45" y="1032"/>
                  </a:lnTo>
                  <a:lnTo>
                    <a:pt x="33" y="1095"/>
                  </a:lnTo>
                  <a:lnTo>
                    <a:pt x="24" y="1157"/>
                  </a:lnTo>
                  <a:lnTo>
                    <a:pt x="16" y="1218"/>
                  </a:lnTo>
                  <a:lnTo>
                    <a:pt x="10" y="1276"/>
                  </a:lnTo>
                  <a:lnTo>
                    <a:pt x="6" y="1334"/>
                  </a:lnTo>
                  <a:lnTo>
                    <a:pt x="4" y="1389"/>
                  </a:lnTo>
                  <a:lnTo>
                    <a:pt x="1" y="1441"/>
                  </a:lnTo>
                  <a:lnTo>
                    <a:pt x="0" y="1491"/>
                  </a:lnTo>
                  <a:lnTo>
                    <a:pt x="0" y="1536"/>
                  </a:lnTo>
                  <a:lnTo>
                    <a:pt x="1" y="1562"/>
                  </a:lnTo>
                  <a:lnTo>
                    <a:pt x="6" y="1632"/>
                  </a:lnTo>
                  <a:lnTo>
                    <a:pt x="12" y="1734"/>
                  </a:lnTo>
                  <a:lnTo>
                    <a:pt x="19" y="1857"/>
                  </a:lnTo>
                  <a:lnTo>
                    <a:pt x="28" y="1992"/>
                  </a:lnTo>
                  <a:lnTo>
                    <a:pt x="38" y="2125"/>
                  </a:lnTo>
                  <a:lnTo>
                    <a:pt x="46" y="2248"/>
                  </a:lnTo>
                  <a:lnTo>
                    <a:pt x="53" y="2349"/>
                  </a:lnTo>
                  <a:lnTo>
                    <a:pt x="56" y="2373"/>
                  </a:lnTo>
                  <a:lnTo>
                    <a:pt x="59" y="2399"/>
                  </a:lnTo>
                  <a:lnTo>
                    <a:pt x="63" y="2428"/>
                  </a:lnTo>
                  <a:lnTo>
                    <a:pt x="69" y="2460"/>
                  </a:lnTo>
                  <a:lnTo>
                    <a:pt x="77" y="2495"/>
                  </a:lnTo>
                  <a:lnTo>
                    <a:pt x="84" y="2531"/>
                  </a:lnTo>
                  <a:lnTo>
                    <a:pt x="94" y="2570"/>
                  </a:lnTo>
                  <a:lnTo>
                    <a:pt x="104" y="2610"/>
                  </a:lnTo>
                  <a:lnTo>
                    <a:pt x="116" y="2653"/>
                  </a:lnTo>
                  <a:lnTo>
                    <a:pt x="129" y="2696"/>
                  </a:lnTo>
                  <a:lnTo>
                    <a:pt x="143" y="2742"/>
                  </a:lnTo>
                  <a:lnTo>
                    <a:pt x="158" y="2787"/>
                  </a:lnTo>
                  <a:lnTo>
                    <a:pt x="173" y="2835"/>
                  </a:lnTo>
                  <a:lnTo>
                    <a:pt x="190" y="2882"/>
                  </a:lnTo>
                  <a:lnTo>
                    <a:pt x="208" y="2931"/>
                  </a:lnTo>
                  <a:lnTo>
                    <a:pt x="228" y="2978"/>
                  </a:lnTo>
                  <a:lnTo>
                    <a:pt x="248" y="3027"/>
                  </a:lnTo>
                  <a:lnTo>
                    <a:pt x="268" y="3076"/>
                  </a:lnTo>
                  <a:lnTo>
                    <a:pt x="290" y="3124"/>
                  </a:lnTo>
                  <a:lnTo>
                    <a:pt x="314" y="3171"/>
                  </a:lnTo>
                  <a:lnTo>
                    <a:pt x="337" y="3217"/>
                  </a:lnTo>
                  <a:lnTo>
                    <a:pt x="361" y="3263"/>
                  </a:lnTo>
                  <a:lnTo>
                    <a:pt x="387" y="3307"/>
                  </a:lnTo>
                  <a:lnTo>
                    <a:pt x="413" y="3351"/>
                  </a:lnTo>
                  <a:lnTo>
                    <a:pt x="441" y="3392"/>
                  </a:lnTo>
                  <a:lnTo>
                    <a:pt x="469" y="3432"/>
                  </a:lnTo>
                  <a:lnTo>
                    <a:pt x="497" y="3470"/>
                  </a:lnTo>
                  <a:lnTo>
                    <a:pt x="527" y="3505"/>
                  </a:lnTo>
                  <a:lnTo>
                    <a:pt x="558" y="3539"/>
                  </a:lnTo>
                  <a:lnTo>
                    <a:pt x="590" y="3569"/>
                  </a:lnTo>
                  <a:lnTo>
                    <a:pt x="621" y="3597"/>
                  </a:lnTo>
                  <a:lnTo>
                    <a:pt x="654" y="3622"/>
                  </a:lnTo>
                  <a:lnTo>
                    <a:pt x="721" y="3668"/>
                  </a:lnTo>
                  <a:lnTo>
                    <a:pt x="782" y="3710"/>
                  </a:lnTo>
                  <a:lnTo>
                    <a:pt x="837" y="3747"/>
                  </a:lnTo>
                  <a:lnTo>
                    <a:pt x="888" y="3781"/>
                  </a:lnTo>
                  <a:lnTo>
                    <a:pt x="935" y="3809"/>
                  </a:lnTo>
                  <a:lnTo>
                    <a:pt x="978" y="3834"/>
                  </a:lnTo>
                  <a:lnTo>
                    <a:pt x="998" y="3846"/>
                  </a:lnTo>
                  <a:lnTo>
                    <a:pt x="1018" y="3855"/>
                  </a:lnTo>
                  <a:lnTo>
                    <a:pt x="1039" y="3865"/>
                  </a:lnTo>
                  <a:lnTo>
                    <a:pt x="1058" y="3872"/>
                  </a:lnTo>
                  <a:lnTo>
                    <a:pt x="1076" y="3879"/>
                  </a:lnTo>
                  <a:lnTo>
                    <a:pt x="1095" y="3887"/>
                  </a:lnTo>
                  <a:lnTo>
                    <a:pt x="1113" y="3892"/>
                  </a:lnTo>
                  <a:lnTo>
                    <a:pt x="1132" y="3898"/>
                  </a:lnTo>
                  <a:lnTo>
                    <a:pt x="1150" y="3902"/>
                  </a:lnTo>
                  <a:lnTo>
                    <a:pt x="1169" y="3905"/>
                  </a:lnTo>
                  <a:lnTo>
                    <a:pt x="1187" y="3908"/>
                  </a:lnTo>
                  <a:lnTo>
                    <a:pt x="1206" y="3910"/>
                  </a:lnTo>
                  <a:lnTo>
                    <a:pt x="1225" y="3911"/>
                  </a:lnTo>
                  <a:lnTo>
                    <a:pt x="1246" y="3912"/>
                  </a:lnTo>
                  <a:lnTo>
                    <a:pt x="1266" y="3912"/>
                  </a:lnTo>
                  <a:lnTo>
                    <a:pt x="1287" y="3911"/>
                  </a:lnTo>
                  <a:lnTo>
                    <a:pt x="1331" y="3909"/>
                  </a:lnTo>
                  <a:lnTo>
                    <a:pt x="1378" y="3904"/>
                  </a:lnTo>
                  <a:lnTo>
                    <a:pt x="1484" y="3892"/>
                  </a:lnTo>
                  <a:lnTo>
                    <a:pt x="1581" y="3882"/>
                  </a:lnTo>
                  <a:lnTo>
                    <a:pt x="1627" y="3875"/>
                  </a:lnTo>
                  <a:lnTo>
                    <a:pt x="1672" y="3868"/>
                  </a:lnTo>
                  <a:lnTo>
                    <a:pt x="1717" y="3859"/>
                  </a:lnTo>
                  <a:lnTo>
                    <a:pt x="1762" y="3848"/>
                  </a:lnTo>
                  <a:lnTo>
                    <a:pt x="1785" y="3841"/>
                  </a:lnTo>
                  <a:lnTo>
                    <a:pt x="1808" y="3834"/>
                  </a:lnTo>
                  <a:lnTo>
                    <a:pt x="1832" y="3825"/>
                  </a:lnTo>
                  <a:lnTo>
                    <a:pt x="1855" y="3817"/>
                  </a:lnTo>
                  <a:lnTo>
                    <a:pt x="1879" y="3806"/>
                  </a:lnTo>
                  <a:lnTo>
                    <a:pt x="1905" y="3796"/>
                  </a:lnTo>
                  <a:lnTo>
                    <a:pt x="1930" y="3784"/>
                  </a:lnTo>
                  <a:lnTo>
                    <a:pt x="1957" y="3771"/>
                  </a:lnTo>
                  <a:lnTo>
                    <a:pt x="1983" y="3757"/>
                  </a:lnTo>
                  <a:lnTo>
                    <a:pt x="2011" y="3742"/>
                  </a:lnTo>
                  <a:lnTo>
                    <a:pt x="2040" y="3726"/>
                  </a:lnTo>
                  <a:lnTo>
                    <a:pt x="2070" y="3708"/>
                  </a:lnTo>
                  <a:lnTo>
                    <a:pt x="2133" y="3667"/>
                  </a:lnTo>
                  <a:lnTo>
                    <a:pt x="2200" y="3622"/>
                  </a:lnTo>
                  <a:lnTo>
                    <a:pt x="2233" y="3597"/>
                  </a:lnTo>
                  <a:lnTo>
                    <a:pt x="2265" y="3569"/>
                  </a:lnTo>
                  <a:lnTo>
                    <a:pt x="2297" y="3539"/>
                  </a:lnTo>
                  <a:lnTo>
                    <a:pt x="2326" y="3505"/>
                  </a:lnTo>
                  <a:lnTo>
                    <a:pt x="2356" y="3470"/>
                  </a:lnTo>
                  <a:lnTo>
                    <a:pt x="2386" y="3432"/>
                  </a:lnTo>
                  <a:lnTo>
                    <a:pt x="2413" y="3392"/>
                  </a:lnTo>
                  <a:lnTo>
                    <a:pt x="2441" y="3351"/>
                  </a:lnTo>
                  <a:lnTo>
                    <a:pt x="2467" y="3307"/>
                  </a:lnTo>
                  <a:lnTo>
                    <a:pt x="2493" y="3263"/>
                  </a:lnTo>
                  <a:lnTo>
                    <a:pt x="2517" y="3217"/>
                  </a:lnTo>
                  <a:lnTo>
                    <a:pt x="2541" y="3171"/>
                  </a:lnTo>
                  <a:lnTo>
                    <a:pt x="2564" y="3124"/>
                  </a:lnTo>
                  <a:lnTo>
                    <a:pt x="2585" y="3076"/>
                  </a:lnTo>
                  <a:lnTo>
                    <a:pt x="2607" y="3027"/>
                  </a:lnTo>
                  <a:lnTo>
                    <a:pt x="2627" y="2978"/>
                  </a:lnTo>
                  <a:lnTo>
                    <a:pt x="2646" y="2931"/>
                  </a:lnTo>
                  <a:lnTo>
                    <a:pt x="2664" y="2882"/>
                  </a:lnTo>
                  <a:lnTo>
                    <a:pt x="2681" y="2835"/>
                  </a:lnTo>
                  <a:lnTo>
                    <a:pt x="2697" y="2787"/>
                  </a:lnTo>
                  <a:lnTo>
                    <a:pt x="2712" y="2742"/>
                  </a:lnTo>
                  <a:lnTo>
                    <a:pt x="2725" y="2696"/>
                  </a:lnTo>
                  <a:lnTo>
                    <a:pt x="2738" y="2653"/>
                  </a:lnTo>
                  <a:lnTo>
                    <a:pt x="2750" y="2610"/>
                  </a:lnTo>
                  <a:lnTo>
                    <a:pt x="2760" y="2570"/>
                  </a:lnTo>
                  <a:lnTo>
                    <a:pt x="2769" y="2531"/>
                  </a:lnTo>
                  <a:lnTo>
                    <a:pt x="2777" y="2495"/>
                  </a:lnTo>
                  <a:lnTo>
                    <a:pt x="2785" y="2460"/>
                  </a:lnTo>
                  <a:lnTo>
                    <a:pt x="2790" y="2428"/>
                  </a:lnTo>
                  <a:lnTo>
                    <a:pt x="2796" y="2399"/>
                  </a:lnTo>
                  <a:lnTo>
                    <a:pt x="2799" y="2373"/>
                  </a:lnTo>
                  <a:lnTo>
                    <a:pt x="2801" y="2349"/>
                  </a:lnTo>
                  <a:lnTo>
                    <a:pt x="2808" y="2248"/>
                  </a:lnTo>
                  <a:lnTo>
                    <a:pt x="2817" y="2125"/>
                  </a:lnTo>
                  <a:lnTo>
                    <a:pt x="2825" y="1992"/>
                  </a:lnTo>
                  <a:lnTo>
                    <a:pt x="2835" y="1857"/>
                  </a:lnTo>
                  <a:lnTo>
                    <a:pt x="2842" y="1734"/>
                  </a:lnTo>
                  <a:lnTo>
                    <a:pt x="2849" y="1632"/>
                  </a:lnTo>
                  <a:lnTo>
                    <a:pt x="2853" y="1562"/>
                  </a:lnTo>
                  <a:lnTo>
                    <a:pt x="2854" y="1536"/>
                  </a:lnTo>
                  <a:lnTo>
                    <a:pt x="2854" y="1491"/>
                  </a:lnTo>
                  <a:lnTo>
                    <a:pt x="2853" y="1441"/>
                  </a:lnTo>
                  <a:lnTo>
                    <a:pt x="2851" y="1389"/>
                  </a:lnTo>
                  <a:lnTo>
                    <a:pt x="2848" y="1334"/>
                  </a:lnTo>
                  <a:lnTo>
                    <a:pt x="2843" y="1276"/>
                  </a:lnTo>
                  <a:lnTo>
                    <a:pt x="2838" y="1218"/>
                  </a:lnTo>
                  <a:lnTo>
                    <a:pt x="2831" y="1157"/>
                  </a:lnTo>
                  <a:lnTo>
                    <a:pt x="2821" y="1095"/>
                  </a:lnTo>
                  <a:lnTo>
                    <a:pt x="2809" y="1032"/>
                  </a:lnTo>
                  <a:lnTo>
                    <a:pt x="2796" y="968"/>
                  </a:lnTo>
                  <a:lnTo>
                    <a:pt x="2780" y="905"/>
                  </a:lnTo>
                  <a:lnTo>
                    <a:pt x="2760" y="841"/>
                  </a:lnTo>
                  <a:lnTo>
                    <a:pt x="2739" y="776"/>
                  </a:lnTo>
                  <a:lnTo>
                    <a:pt x="2715" y="714"/>
                  </a:lnTo>
                  <a:lnTo>
                    <a:pt x="2686" y="651"/>
                  </a:lnTo>
                  <a:lnTo>
                    <a:pt x="2655" y="590"/>
                  </a:lnTo>
                  <a:lnTo>
                    <a:pt x="2620" y="529"/>
                  </a:lnTo>
                  <a:lnTo>
                    <a:pt x="2581" y="471"/>
                  </a:lnTo>
                  <a:lnTo>
                    <a:pt x="2539" y="415"/>
                  </a:lnTo>
                  <a:lnTo>
                    <a:pt x="2492" y="360"/>
                  </a:lnTo>
                  <a:lnTo>
                    <a:pt x="2440" y="308"/>
                  </a:lnTo>
                  <a:lnTo>
                    <a:pt x="2385" y="260"/>
                  </a:lnTo>
                  <a:lnTo>
                    <a:pt x="2323" y="215"/>
                  </a:lnTo>
                  <a:lnTo>
                    <a:pt x="2257" y="173"/>
                  </a:lnTo>
                  <a:lnTo>
                    <a:pt x="2187" y="134"/>
                  </a:lnTo>
                  <a:lnTo>
                    <a:pt x="2111" y="100"/>
                  </a:lnTo>
                  <a:lnTo>
                    <a:pt x="2028" y="71"/>
                  </a:lnTo>
                  <a:lnTo>
                    <a:pt x="1941" y="46"/>
                  </a:lnTo>
                  <a:lnTo>
                    <a:pt x="1848" y="26"/>
                  </a:lnTo>
                  <a:lnTo>
                    <a:pt x="1748" y="11"/>
                  </a:lnTo>
                  <a:lnTo>
                    <a:pt x="1642" y="3"/>
                  </a:lnTo>
                  <a:lnTo>
                    <a:pt x="1529" y="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79" name="Freeform 39"/>
            <p:cNvSpPr>
              <a:spLocks/>
            </p:cNvSpPr>
            <p:nvPr/>
          </p:nvSpPr>
          <p:spPr bwMode="auto">
            <a:xfrm>
              <a:off x="1138" y="3084"/>
              <a:ext cx="211" cy="187"/>
            </a:xfrm>
            <a:custGeom>
              <a:avLst/>
              <a:gdLst/>
              <a:ahLst/>
              <a:cxnLst>
                <a:cxn ang="0">
                  <a:pos x="1864" y="1263"/>
                </a:cxn>
                <a:cxn ang="0">
                  <a:pos x="1544" y="1606"/>
                </a:cxn>
                <a:cxn ang="0">
                  <a:pos x="1393" y="1729"/>
                </a:cxn>
                <a:cxn ang="0">
                  <a:pos x="1310" y="1727"/>
                </a:cxn>
                <a:cxn ang="0">
                  <a:pos x="1392" y="1336"/>
                </a:cxn>
                <a:cxn ang="0">
                  <a:pos x="1418" y="1059"/>
                </a:cxn>
                <a:cxn ang="0">
                  <a:pos x="975" y="1601"/>
                </a:cxn>
                <a:cxn ang="0">
                  <a:pos x="681" y="1897"/>
                </a:cxn>
                <a:cxn ang="0">
                  <a:pos x="573" y="1945"/>
                </a:cxn>
                <a:cxn ang="0">
                  <a:pos x="531" y="1901"/>
                </a:cxn>
                <a:cxn ang="0">
                  <a:pos x="624" y="1602"/>
                </a:cxn>
                <a:cxn ang="0">
                  <a:pos x="615" y="1514"/>
                </a:cxn>
                <a:cxn ang="0">
                  <a:pos x="306" y="1955"/>
                </a:cxn>
                <a:cxn ang="0">
                  <a:pos x="227" y="2289"/>
                </a:cxn>
                <a:cxn ang="0">
                  <a:pos x="90" y="2343"/>
                </a:cxn>
                <a:cxn ang="0">
                  <a:pos x="54" y="1861"/>
                </a:cxn>
                <a:cxn ang="0">
                  <a:pos x="85" y="1531"/>
                </a:cxn>
                <a:cxn ang="0">
                  <a:pos x="171" y="1306"/>
                </a:cxn>
                <a:cxn ang="0">
                  <a:pos x="299" y="1109"/>
                </a:cxn>
                <a:cxn ang="0">
                  <a:pos x="38" y="1242"/>
                </a:cxn>
                <a:cxn ang="0">
                  <a:pos x="1" y="1231"/>
                </a:cxn>
                <a:cxn ang="0">
                  <a:pos x="139" y="1013"/>
                </a:cxn>
                <a:cxn ang="0">
                  <a:pos x="414" y="714"/>
                </a:cxn>
                <a:cxn ang="0">
                  <a:pos x="613" y="579"/>
                </a:cxn>
                <a:cxn ang="0">
                  <a:pos x="859" y="484"/>
                </a:cxn>
                <a:cxn ang="0">
                  <a:pos x="996" y="471"/>
                </a:cxn>
                <a:cxn ang="0">
                  <a:pos x="793" y="351"/>
                </a:cxn>
                <a:cxn ang="0">
                  <a:pos x="849" y="291"/>
                </a:cxn>
                <a:cxn ang="0">
                  <a:pos x="1158" y="189"/>
                </a:cxn>
                <a:cxn ang="0">
                  <a:pos x="1373" y="183"/>
                </a:cxn>
                <a:cxn ang="0">
                  <a:pos x="1614" y="226"/>
                </a:cxn>
                <a:cxn ang="0">
                  <a:pos x="1787" y="302"/>
                </a:cxn>
                <a:cxn ang="0">
                  <a:pos x="1892" y="388"/>
                </a:cxn>
                <a:cxn ang="0">
                  <a:pos x="1920" y="94"/>
                </a:cxn>
                <a:cxn ang="0">
                  <a:pos x="1971" y="1"/>
                </a:cxn>
                <a:cxn ang="0">
                  <a:pos x="2050" y="69"/>
                </a:cxn>
                <a:cxn ang="0">
                  <a:pos x="2254" y="541"/>
                </a:cxn>
                <a:cxn ang="0">
                  <a:pos x="2481" y="519"/>
                </a:cxn>
                <a:cxn ang="0">
                  <a:pos x="2667" y="524"/>
                </a:cxn>
                <a:cxn ang="0">
                  <a:pos x="2896" y="624"/>
                </a:cxn>
                <a:cxn ang="0">
                  <a:pos x="2669" y="689"/>
                </a:cxn>
                <a:cxn ang="0">
                  <a:pos x="3012" y="987"/>
                </a:cxn>
                <a:cxn ang="0">
                  <a:pos x="3176" y="1178"/>
                </a:cxn>
                <a:cxn ang="0">
                  <a:pos x="3131" y="1180"/>
                </a:cxn>
                <a:cxn ang="0">
                  <a:pos x="2918" y="1057"/>
                </a:cxn>
                <a:cxn ang="0">
                  <a:pos x="3011" y="1199"/>
                </a:cxn>
                <a:cxn ang="0">
                  <a:pos x="3051" y="1429"/>
                </a:cxn>
                <a:cxn ang="0">
                  <a:pos x="3117" y="1889"/>
                </a:cxn>
                <a:cxn ang="0">
                  <a:pos x="3093" y="2084"/>
                </a:cxn>
                <a:cxn ang="0">
                  <a:pos x="3005" y="2509"/>
                </a:cxn>
                <a:cxn ang="0">
                  <a:pos x="2811" y="1996"/>
                </a:cxn>
                <a:cxn ang="0">
                  <a:pos x="2757" y="1756"/>
                </a:cxn>
                <a:cxn ang="0">
                  <a:pos x="2723" y="1541"/>
                </a:cxn>
                <a:cxn ang="0">
                  <a:pos x="2634" y="1926"/>
                </a:cxn>
                <a:cxn ang="0">
                  <a:pos x="2616" y="1994"/>
                </a:cxn>
                <a:cxn ang="0">
                  <a:pos x="2444" y="1745"/>
                </a:cxn>
                <a:cxn ang="0">
                  <a:pos x="2272" y="1397"/>
                </a:cxn>
                <a:cxn ang="0">
                  <a:pos x="2223" y="1064"/>
                </a:cxn>
              </a:cxnLst>
              <a:rect l="0" t="0" r="r" b="b"/>
              <a:pathLst>
                <a:path w="3177" h="2791">
                  <a:moveTo>
                    <a:pt x="2209" y="901"/>
                  </a:moveTo>
                  <a:lnTo>
                    <a:pt x="2200" y="912"/>
                  </a:lnTo>
                  <a:lnTo>
                    <a:pt x="2173" y="940"/>
                  </a:lnTo>
                  <a:lnTo>
                    <a:pt x="2132" y="985"/>
                  </a:lnTo>
                  <a:lnTo>
                    <a:pt x="2078" y="1042"/>
                  </a:lnTo>
                  <a:lnTo>
                    <a:pt x="2013" y="1110"/>
                  </a:lnTo>
                  <a:lnTo>
                    <a:pt x="1942" y="1184"/>
                  </a:lnTo>
                  <a:lnTo>
                    <a:pt x="1864" y="1263"/>
                  </a:lnTo>
                  <a:lnTo>
                    <a:pt x="1786" y="1342"/>
                  </a:lnTo>
                  <a:lnTo>
                    <a:pt x="1746" y="1383"/>
                  </a:lnTo>
                  <a:lnTo>
                    <a:pt x="1709" y="1422"/>
                  </a:lnTo>
                  <a:lnTo>
                    <a:pt x="1673" y="1462"/>
                  </a:lnTo>
                  <a:lnTo>
                    <a:pt x="1639" y="1501"/>
                  </a:lnTo>
                  <a:lnTo>
                    <a:pt x="1606" y="1538"/>
                  </a:lnTo>
                  <a:lnTo>
                    <a:pt x="1574" y="1573"/>
                  </a:lnTo>
                  <a:lnTo>
                    <a:pt x="1544" y="1606"/>
                  </a:lnTo>
                  <a:lnTo>
                    <a:pt x="1514" y="1636"/>
                  </a:lnTo>
                  <a:lnTo>
                    <a:pt x="1485" y="1664"/>
                  </a:lnTo>
                  <a:lnTo>
                    <a:pt x="1458" y="1687"/>
                  </a:lnTo>
                  <a:lnTo>
                    <a:pt x="1444" y="1698"/>
                  </a:lnTo>
                  <a:lnTo>
                    <a:pt x="1431" y="1707"/>
                  </a:lnTo>
                  <a:lnTo>
                    <a:pt x="1418" y="1716"/>
                  </a:lnTo>
                  <a:lnTo>
                    <a:pt x="1406" y="1722"/>
                  </a:lnTo>
                  <a:lnTo>
                    <a:pt x="1393" y="1729"/>
                  </a:lnTo>
                  <a:lnTo>
                    <a:pt x="1380" y="1733"/>
                  </a:lnTo>
                  <a:lnTo>
                    <a:pt x="1367" y="1737"/>
                  </a:lnTo>
                  <a:lnTo>
                    <a:pt x="1356" y="1738"/>
                  </a:lnTo>
                  <a:lnTo>
                    <a:pt x="1344" y="1739"/>
                  </a:lnTo>
                  <a:lnTo>
                    <a:pt x="1331" y="1738"/>
                  </a:lnTo>
                  <a:lnTo>
                    <a:pt x="1320" y="1735"/>
                  </a:lnTo>
                  <a:lnTo>
                    <a:pt x="1308" y="1731"/>
                  </a:lnTo>
                  <a:lnTo>
                    <a:pt x="1310" y="1727"/>
                  </a:lnTo>
                  <a:lnTo>
                    <a:pt x="1314" y="1712"/>
                  </a:lnTo>
                  <a:lnTo>
                    <a:pt x="1322" y="1686"/>
                  </a:lnTo>
                  <a:lnTo>
                    <a:pt x="1330" y="1652"/>
                  </a:lnTo>
                  <a:lnTo>
                    <a:pt x="1341" y="1607"/>
                  </a:lnTo>
                  <a:lnTo>
                    <a:pt x="1354" y="1553"/>
                  </a:lnTo>
                  <a:lnTo>
                    <a:pt x="1366" y="1488"/>
                  </a:lnTo>
                  <a:lnTo>
                    <a:pt x="1379" y="1413"/>
                  </a:lnTo>
                  <a:lnTo>
                    <a:pt x="1392" y="1336"/>
                  </a:lnTo>
                  <a:lnTo>
                    <a:pt x="1402" y="1266"/>
                  </a:lnTo>
                  <a:lnTo>
                    <a:pt x="1411" y="1202"/>
                  </a:lnTo>
                  <a:lnTo>
                    <a:pt x="1418" y="1148"/>
                  </a:lnTo>
                  <a:lnTo>
                    <a:pt x="1425" y="1104"/>
                  </a:lnTo>
                  <a:lnTo>
                    <a:pt x="1429" y="1071"/>
                  </a:lnTo>
                  <a:lnTo>
                    <a:pt x="1431" y="1049"/>
                  </a:lnTo>
                  <a:lnTo>
                    <a:pt x="1432" y="1042"/>
                  </a:lnTo>
                  <a:lnTo>
                    <a:pt x="1418" y="1059"/>
                  </a:lnTo>
                  <a:lnTo>
                    <a:pt x="1382" y="1107"/>
                  </a:lnTo>
                  <a:lnTo>
                    <a:pt x="1327" y="1177"/>
                  </a:lnTo>
                  <a:lnTo>
                    <a:pt x="1258" y="1263"/>
                  </a:lnTo>
                  <a:lnTo>
                    <a:pt x="1179" y="1359"/>
                  </a:lnTo>
                  <a:lnTo>
                    <a:pt x="1097" y="1460"/>
                  </a:lnTo>
                  <a:lnTo>
                    <a:pt x="1055" y="1509"/>
                  </a:lnTo>
                  <a:lnTo>
                    <a:pt x="1014" y="1557"/>
                  </a:lnTo>
                  <a:lnTo>
                    <a:pt x="975" y="1601"/>
                  </a:lnTo>
                  <a:lnTo>
                    <a:pt x="937" y="1643"/>
                  </a:lnTo>
                  <a:lnTo>
                    <a:pt x="868" y="1718"/>
                  </a:lnTo>
                  <a:lnTo>
                    <a:pt x="807" y="1782"/>
                  </a:lnTo>
                  <a:lnTo>
                    <a:pt x="778" y="1810"/>
                  </a:lnTo>
                  <a:lnTo>
                    <a:pt x="752" y="1836"/>
                  </a:lnTo>
                  <a:lnTo>
                    <a:pt x="727" y="1859"/>
                  </a:lnTo>
                  <a:lnTo>
                    <a:pt x="703" y="1879"/>
                  </a:lnTo>
                  <a:lnTo>
                    <a:pt x="681" y="1897"/>
                  </a:lnTo>
                  <a:lnTo>
                    <a:pt x="659" y="1912"/>
                  </a:lnTo>
                  <a:lnTo>
                    <a:pt x="638" y="1924"/>
                  </a:lnTo>
                  <a:lnTo>
                    <a:pt x="619" y="1933"/>
                  </a:lnTo>
                  <a:lnTo>
                    <a:pt x="609" y="1938"/>
                  </a:lnTo>
                  <a:lnTo>
                    <a:pt x="601" y="1940"/>
                  </a:lnTo>
                  <a:lnTo>
                    <a:pt x="591" y="1943"/>
                  </a:lnTo>
                  <a:lnTo>
                    <a:pt x="583" y="1944"/>
                  </a:lnTo>
                  <a:lnTo>
                    <a:pt x="573" y="1945"/>
                  </a:lnTo>
                  <a:lnTo>
                    <a:pt x="565" y="1945"/>
                  </a:lnTo>
                  <a:lnTo>
                    <a:pt x="556" y="1945"/>
                  </a:lnTo>
                  <a:lnTo>
                    <a:pt x="549" y="1943"/>
                  </a:lnTo>
                  <a:lnTo>
                    <a:pt x="541" y="1940"/>
                  </a:lnTo>
                  <a:lnTo>
                    <a:pt x="536" y="1935"/>
                  </a:lnTo>
                  <a:lnTo>
                    <a:pt x="532" y="1925"/>
                  </a:lnTo>
                  <a:lnTo>
                    <a:pt x="531" y="1914"/>
                  </a:lnTo>
                  <a:lnTo>
                    <a:pt x="531" y="1901"/>
                  </a:lnTo>
                  <a:lnTo>
                    <a:pt x="532" y="1885"/>
                  </a:lnTo>
                  <a:lnTo>
                    <a:pt x="535" y="1867"/>
                  </a:lnTo>
                  <a:lnTo>
                    <a:pt x="538" y="1848"/>
                  </a:lnTo>
                  <a:lnTo>
                    <a:pt x="550" y="1804"/>
                  </a:lnTo>
                  <a:lnTo>
                    <a:pt x="566" y="1756"/>
                  </a:lnTo>
                  <a:lnTo>
                    <a:pt x="584" y="1706"/>
                  </a:lnTo>
                  <a:lnTo>
                    <a:pt x="604" y="1654"/>
                  </a:lnTo>
                  <a:lnTo>
                    <a:pt x="624" y="1602"/>
                  </a:lnTo>
                  <a:lnTo>
                    <a:pt x="645" y="1553"/>
                  </a:lnTo>
                  <a:lnTo>
                    <a:pt x="667" y="1506"/>
                  </a:lnTo>
                  <a:lnTo>
                    <a:pt x="685" y="1463"/>
                  </a:lnTo>
                  <a:lnTo>
                    <a:pt x="713" y="1402"/>
                  </a:lnTo>
                  <a:lnTo>
                    <a:pt x="725" y="1378"/>
                  </a:lnTo>
                  <a:lnTo>
                    <a:pt x="710" y="1395"/>
                  </a:lnTo>
                  <a:lnTo>
                    <a:pt x="672" y="1443"/>
                  </a:lnTo>
                  <a:lnTo>
                    <a:pt x="615" y="1514"/>
                  </a:lnTo>
                  <a:lnTo>
                    <a:pt x="549" y="1599"/>
                  </a:lnTo>
                  <a:lnTo>
                    <a:pt x="479" y="1690"/>
                  </a:lnTo>
                  <a:lnTo>
                    <a:pt x="412" y="1781"/>
                  </a:lnTo>
                  <a:lnTo>
                    <a:pt x="382" y="1823"/>
                  </a:lnTo>
                  <a:lnTo>
                    <a:pt x="357" y="1861"/>
                  </a:lnTo>
                  <a:lnTo>
                    <a:pt x="334" y="1896"/>
                  </a:lnTo>
                  <a:lnTo>
                    <a:pt x="319" y="1926"/>
                  </a:lnTo>
                  <a:lnTo>
                    <a:pt x="306" y="1955"/>
                  </a:lnTo>
                  <a:lnTo>
                    <a:pt x="294" y="1987"/>
                  </a:lnTo>
                  <a:lnTo>
                    <a:pt x="282" y="2023"/>
                  </a:lnTo>
                  <a:lnTo>
                    <a:pt x="272" y="2060"/>
                  </a:lnTo>
                  <a:lnTo>
                    <a:pt x="262" y="2099"/>
                  </a:lnTo>
                  <a:lnTo>
                    <a:pt x="254" y="2138"/>
                  </a:lnTo>
                  <a:lnTo>
                    <a:pt x="246" y="2179"/>
                  </a:lnTo>
                  <a:lnTo>
                    <a:pt x="239" y="2217"/>
                  </a:lnTo>
                  <a:lnTo>
                    <a:pt x="227" y="2289"/>
                  </a:lnTo>
                  <a:lnTo>
                    <a:pt x="219" y="2348"/>
                  </a:lnTo>
                  <a:lnTo>
                    <a:pt x="214" y="2388"/>
                  </a:lnTo>
                  <a:lnTo>
                    <a:pt x="212" y="2403"/>
                  </a:lnTo>
                  <a:lnTo>
                    <a:pt x="248" y="2791"/>
                  </a:lnTo>
                  <a:lnTo>
                    <a:pt x="106" y="2438"/>
                  </a:lnTo>
                  <a:lnTo>
                    <a:pt x="104" y="2427"/>
                  </a:lnTo>
                  <a:lnTo>
                    <a:pt x="99" y="2395"/>
                  </a:lnTo>
                  <a:lnTo>
                    <a:pt x="90" y="2343"/>
                  </a:lnTo>
                  <a:lnTo>
                    <a:pt x="80" y="2270"/>
                  </a:lnTo>
                  <a:lnTo>
                    <a:pt x="75" y="2226"/>
                  </a:lnTo>
                  <a:lnTo>
                    <a:pt x="70" y="2178"/>
                  </a:lnTo>
                  <a:lnTo>
                    <a:pt x="66" y="2123"/>
                  </a:lnTo>
                  <a:lnTo>
                    <a:pt x="62" y="2065"/>
                  </a:lnTo>
                  <a:lnTo>
                    <a:pt x="58" y="2002"/>
                  </a:lnTo>
                  <a:lnTo>
                    <a:pt x="56" y="1935"/>
                  </a:lnTo>
                  <a:lnTo>
                    <a:pt x="54" y="1861"/>
                  </a:lnTo>
                  <a:lnTo>
                    <a:pt x="53" y="1784"/>
                  </a:lnTo>
                  <a:lnTo>
                    <a:pt x="54" y="1745"/>
                  </a:lnTo>
                  <a:lnTo>
                    <a:pt x="56" y="1706"/>
                  </a:lnTo>
                  <a:lnTo>
                    <a:pt x="60" y="1669"/>
                  </a:lnTo>
                  <a:lnTo>
                    <a:pt x="65" y="1633"/>
                  </a:lnTo>
                  <a:lnTo>
                    <a:pt x="70" y="1598"/>
                  </a:lnTo>
                  <a:lnTo>
                    <a:pt x="78" y="1564"/>
                  </a:lnTo>
                  <a:lnTo>
                    <a:pt x="85" y="1531"/>
                  </a:lnTo>
                  <a:lnTo>
                    <a:pt x="95" y="1498"/>
                  </a:lnTo>
                  <a:lnTo>
                    <a:pt x="103" y="1468"/>
                  </a:lnTo>
                  <a:lnTo>
                    <a:pt x="114" y="1438"/>
                  </a:lnTo>
                  <a:lnTo>
                    <a:pt x="124" y="1409"/>
                  </a:lnTo>
                  <a:lnTo>
                    <a:pt x="136" y="1382"/>
                  </a:lnTo>
                  <a:lnTo>
                    <a:pt x="147" y="1355"/>
                  </a:lnTo>
                  <a:lnTo>
                    <a:pt x="159" y="1331"/>
                  </a:lnTo>
                  <a:lnTo>
                    <a:pt x="171" y="1306"/>
                  </a:lnTo>
                  <a:lnTo>
                    <a:pt x="183" y="1284"/>
                  </a:lnTo>
                  <a:lnTo>
                    <a:pt x="207" y="1243"/>
                  </a:lnTo>
                  <a:lnTo>
                    <a:pt x="230" y="1205"/>
                  </a:lnTo>
                  <a:lnTo>
                    <a:pt x="253" y="1175"/>
                  </a:lnTo>
                  <a:lnTo>
                    <a:pt x="272" y="1148"/>
                  </a:lnTo>
                  <a:lnTo>
                    <a:pt x="302" y="1113"/>
                  </a:lnTo>
                  <a:lnTo>
                    <a:pt x="313" y="1101"/>
                  </a:lnTo>
                  <a:lnTo>
                    <a:pt x="299" y="1109"/>
                  </a:lnTo>
                  <a:lnTo>
                    <a:pt x="264" y="1130"/>
                  </a:lnTo>
                  <a:lnTo>
                    <a:pt x="214" y="1158"/>
                  </a:lnTo>
                  <a:lnTo>
                    <a:pt x="157" y="1188"/>
                  </a:lnTo>
                  <a:lnTo>
                    <a:pt x="127" y="1203"/>
                  </a:lnTo>
                  <a:lnTo>
                    <a:pt x="99" y="1217"/>
                  </a:lnTo>
                  <a:lnTo>
                    <a:pt x="73" y="1229"/>
                  </a:lnTo>
                  <a:lnTo>
                    <a:pt x="49" y="1237"/>
                  </a:lnTo>
                  <a:lnTo>
                    <a:pt x="38" y="1242"/>
                  </a:lnTo>
                  <a:lnTo>
                    <a:pt x="30" y="1244"/>
                  </a:lnTo>
                  <a:lnTo>
                    <a:pt x="21" y="1246"/>
                  </a:lnTo>
                  <a:lnTo>
                    <a:pt x="14" y="1246"/>
                  </a:lnTo>
                  <a:lnTo>
                    <a:pt x="9" y="1246"/>
                  </a:lnTo>
                  <a:lnTo>
                    <a:pt x="4" y="1244"/>
                  </a:lnTo>
                  <a:lnTo>
                    <a:pt x="1" y="1240"/>
                  </a:lnTo>
                  <a:lnTo>
                    <a:pt x="0" y="1236"/>
                  </a:lnTo>
                  <a:lnTo>
                    <a:pt x="1" y="1231"/>
                  </a:lnTo>
                  <a:lnTo>
                    <a:pt x="4" y="1222"/>
                  </a:lnTo>
                  <a:lnTo>
                    <a:pt x="7" y="1213"/>
                  </a:lnTo>
                  <a:lnTo>
                    <a:pt x="14" y="1201"/>
                  </a:lnTo>
                  <a:lnTo>
                    <a:pt x="29" y="1174"/>
                  </a:lnTo>
                  <a:lnTo>
                    <a:pt x="50" y="1140"/>
                  </a:lnTo>
                  <a:lnTo>
                    <a:pt x="75" y="1101"/>
                  </a:lnTo>
                  <a:lnTo>
                    <a:pt x="106" y="1059"/>
                  </a:lnTo>
                  <a:lnTo>
                    <a:pt x="139" y="1013"/>
                  </a:lnTo>
                  <a:lnTo>
                    <a:pt x="176" y="967"/>
                  </a:lnTo>
                  <a:lnTo>
                    <a:pt x="217" y="918"/>
                  </a:lnTo>
                  <a:lnTo>
                    <a:pt x="258" y="870"/>
                  </a:lnTo>
                  <a:lnTo>
                    <a:pt x="302" y="822"/>
                  </a:lnTo>
                  <a:lnTo>
                    <a:pt x="346" y="777"/>
                  </a:lnTo>
                  <a:lnTo>
                    <a:pt x="368" y="756"/>
                  </a:lnTo>
                  <a:lnTo>
                    <a:pt x="391" y="734"/>
                  </a:lnTo>
                  <a:lnTo>
                    <a:pt x="414" y="714"/>
                  </a:lnTo>
                  <a:lnTo>
                    <a:pt x="436" y="695"/>
                  </a:lnTo>
                  <a:lnTo>
                    <a:pt x="459" y="677"/>
                  </a:lnTo>
                  <a:lnTo>
                    <a:pt x="481" y="660"/>
                  </a:lnTo>
                  <a:lnTo>
                    <a:pt x="503" y="644"/>
                  </a:lnTo>
                  <a:lnTo>
                    <a:pt x="524" y="630"/>
                  </a:lnTo>
                  <a:lnTo>
                    <a:pt x="555" y="612"/>
                  </a:lnTo>
                  <a:lnTo>
                    <a:pt x="585" y="595"/>
                  </a:lnTo>
                  <a:lnTo>
                    <a:pt x="613" y="579"/>
                  </a:lnTo>
                  <a:lnTo>
                    <a:pt x="640" y="566"/>
                  </a:lnTo>
                  <a:lnTo>
                    <a:pt x="667" y="552"/>
                  </a:lnTo>
                  <a:lnTo>
                    <a:pt x="692" y="540"/>
                  </a:lnTo>
                  <a:lnTo>
                    <a:pt x="717" y="529"/>
                  </a:lnTo>
                  <a:lnTo>
                    <a:pt x="740" y="520"/>
                  </a:lnTo>
                  <a:lnTo>
                    <a:pt x="783" y="504"/>
                  </a:lnTo>
                  <a:lnTo>
                    <a:pt x="823" y="492"/>
                  </a:lnTo>
                  <a:lnTo>
                    <a:pt x="859" y="484"/>
                  </a:lnTo>
                  <a:lnTo>
                    <a:pt x="891" y="477"/>
                  </a:lnTo>
                  <a:lnTo>
                    <a:pt x="918" y="473"/>
                  </a:lnTo>
                  <a:lnTo>
                    <a:pt x="942" y="472"/>
                  </a:lnTo>
                  <a:lnTo>
                    <a:pt x="963" y="471"/>
                  </a:lnTo>
                  <a:lnTo>
                    <a:pt x="979" y="472"/>
                  </a:lnTo>
                  <a:lnTo>
                    <a:pt x="1001" y="475"/>
                  </a:lnTo>
                  <a:lnTo>
                    <a:pt x="1007" y="476"/>
                  </a:lnTo>
                  <a:lnTo>
                    <a:pt x="996" y="471"/>
                  </a:lnTo>
                  <a:lnTo>
                    <a:pt x="965" y="457"/>
                  </a:lnTo>
                  <a:lnTo>
                    <a:pt x="923" y="436"/>
                  </a:lnTo>
                  <a:lnTo>
                    <a:pt x="876" y="411"/>
                  </a:lnTo>
                  <a:lnTo>
                    <a:pt x="853" y="397"/>
                  </a:lnTo>
                  <a:lnTo>
                    <a:pt x="832" y="384"/>
                  </a:lnTo>
                  <a:lnTo>
                    <a:pt x="813" y="370"/>
                  </a:lnTo>
                  <a:lnTo>
                    <a:pt x="799" y="358"/>
                  </a:lnTo>
                  <a:lnTo>
                    <a:pt x="793" y="351"/>
                  </a:lnTo>
                  <a:lnTo>
                    <a:pt x="789" y="346"/>
                  </a:lnTo>
                  <a:lnTo>
                    <a:pt x="786" y="341"/>
                  </a:lnTo>
                  <a:lnTo>
                    <a:pt x="785" y="335"/>
                  </a:lnTo>
                  <a:lnTo>
                    <a:pt x="785" y="330"/>
                  </a:lnTo>
                  <a:lnTo>
                    <a:pt x="787" y="326"/>
                  </a:lnTo>
                  <a:lnTo>
                    <a:pt x="790" y="321"/>
                  </a:lnTo>
                  <a:lnTo>
                    <a:pt x="796" y="318"/>
                  </a:lnTo>
                  <a:lnTo>
                    <a:pt x="849" y="291"/>
                  </a:lnTo>
                  <a:lnTo>
                    <a:pt x="909" y="262"/>
                  </a:lnTo>
                  <a:lnTo>
                    <a:pt x="941" y="248"/>
                  </a:lnTo>
                  <a:lnTo>
                    <a:pt x="975" y="235"/>
                  </a:lnTo>
                  <a:lnTo>
                    <a:pt x="1012" y="223"/>
                  </a:lnTo>
                  <a:lnTo>
                    <a:pt x="1050" y="211"/>
                  </a:lnTo>
                  <a:lnTo>
                    <a:pt x="1091" y="200"/>
                  </a:lnTo>
                  <a:lnTo>
                    <a:pt x="1135" y="192"/>
                  </a:lnTo>
                  <a:lnTo>
                    <a:pt x="1158" y="189"/>
                  </a:lnTo>
                  <a:lnTo>
                    <a:pt x="1183" y="186"/>
                  </a:lnTo>
                  <a:lnTo>
                    <a:pt x="1207" y="183"/>
                  </a:lnTo>
                  <a:lnTo>
                    <a:pt x="1233" y="181"/>
                  </a:lnTo>
                  <a:lnTo>
                    <a:pt x="1259" y="180"/>
                  </a:lnTo>
                  <a:lnTo>
                    <a:pt x="1286" y="180"/>
                  </a:lnTo>
                  <a:lnTo>
                    <a:pt x="1313" y="180"/>
                  </a:lnTo>
                  <a:lnTo>
                    <a:pt x="1343" y="181"/>
                  </a:lnTo>
                  <a:lnTo>
                    <a:pt x="1373" y="183"/>
                  </a:lnTo>
                  <a:lnTo>
                    <a:pt x="1403" y="187"/>
                  </a:lnTo>
                  <a:lnTo>
                    <a:pt x="1434" y="190"/>
                  </a:lnTo>
                  <a:lnTo>
                    <a:pt x="1467" y="194"/>
                  </a:lnTo>
                  <a:lnTo>
                    <a:pt x="1500" y="199"/>
                  </a:lnTo>
                  <a:lnTo>
                    <a:pt x="1531" y="206"/>
                  </a:lnTo>
                  <a:lnTo>
                    <a:pt x="1560" y="212"/>
                  </a:lnTo>
                  <a:lnTo>
                    <a:pt x="1587" y="219"/>
                  </a:lnTo>
                  <a:lnTo>
                    <a:pt x="1614" y="226"/>
                  </a:lnTo>
                  <a:lnTo>
                    <a:pt x="1638" y="233"/>
                  </a:lnTo>
                  <a:lnTo>
                    <a:pt x="1661" y="242"/>
                  </a:lnTo>
                  <a:lnTo>
                    <a:pt x="1683" y="249"/>
                  </a:lnTo>
                  <a:lnTo>
                    <a:pt x="1703" y="258"/>
                  </a:lnTo>
                  <a:lnTo>
                    <a:pt x="1722" y="267"/>
                  </a:lnTo>
                  <a:lnTo>
                    <a:pt x="1740" y="276"/>
                  </a:lnTo>
                  <a:lnTo>
                    <a:pt x="1757" y="284"/>
                  </a:lnTo>
                  <a:lnTo>
                    <a:pt x="1787" y="302"/>
                  </a:lnTo>
                  <a:lnTo>
                    <a:pt x="1812" y="320"/>
                  </a:lnTo>
                  <a:lnTo>
                    <a:pt x="1833" y="337"/>
                  </a:lnTo>
                  <a:lnTo>
                    <a:pt x="1850" y="353"/>
                  </a:lnTo>
                  <a:lnTo>
                    <a:pt x="1864" y="368"/>
                  </a:lnTo>
                  <a:lnTo>
                    <a:pt x="1875" y="381"/>
                  </a:lnTo>
                  <a:lnTo>
                    <a:pt x="1888" y="399"/>
                  </a:lnTo>
                  <a:lnTo>
                    <a:pt x="1892" y="406"/>
                  </a:lnTo>
                  <a:lnTo>
                    <a:pt x="1892" y="388"/>
                  </a:lnTo>
                  <a:lnTo>
                    <a:pt x="1893" y="343"/>
                  </a:lnTo>
                  <a:lnTo>
                    <a:pt x="1894" y="312"/>
                  </a:lnTo>
                  <a:lnTo>
                    <a:pt x="1896" y="278"/>
                  </a:lnTo>
                  <a:lnTo>
                    <a:pt x="1899" y="241"/>
                  </a:lnTo>
                  <a:lnTo>
                    <a:pt x="1902" y="203"/>
                  </a:lnTo>
                  <a:lnTo>
                    <a:pt x="1908" y="165"/>
                  </a:lnTo>
                  <a:lnTo>
                    <a:pt x="1913" y="128"/>
                  </a:lnTo>
                  <a:lnTo>
                    <a:pt x="1920" y="94"/>
                  </a:lnTo>
                  <a:lnTo>
                    <a:pt x="1929" y="64"/>
                  </a:lnTo>
                  <a:lnTo>
                    <a:pt x="1933" y="50"/>
                  </a:lnTo>
                  <a:lnTo>
                    <a:pt x="1938" y="37"/>
                  </a:lnTo>
                  <a:lnTo>
                    <a:pt x="1945" y="26"/>
                  </a:lnTo>
                  <a:lnTo>
                    <a:pt x="1951" y="17"/>
                  </a:lnTo>
                  <a:lnTo>
                    <a:pt x="1958" y="11"/>
                  </a:lnTo>
                  <a:lnTo>
                    <a:pt x="1964" y="4"/>
                  </a:lnTo>
                  <a:lnTo>
                    <a:pt x="1971" y="1"/>
                  </a:lnTo>
                  <a:lnTo>
                    <a:pt x="1980" y="0"/>
                  </a:lnTo>
                  <a:lnTo>
                    <a:pt x="1988" y="2"/>
                  </a:lnTo>
                  <a:lnTo>
                    <a:pt x="1998" y="6"/>
                  </a:lnTo>
                  <a:lnTo>
                    <a:pt x="2007" y="14"/>
                  </a:lnTo>
                  <a:lnTo>
                    <a:pt x="2017" y="24"/>
                  </a:lnTo>
                  <a:lnTo>
                    <a:pt x="2028" y="37"/>
                  </a:lnTo>
                  <a:lnTo>
                    <a:pt x="2038" y="52"/>
                  </a:lnTo>
                  <a:lnTo>
                    <a:pt x="2050" y="69"/>
                  </a:lnTo>
                  <a:lnTo>
                    <a:pt x="2062" y="88"/>
                  </a:lnTo>
                  <a:lnTo>
                    <a:pt x="2085" y="131"/>
                  </a:lnTo>
                  <a:lnTo>
                    <a:pt x="2108" y="179"/>
                  </a:lnTo>
                  <a:lnTo>
                    <a:pt x="2132" y="230"/>
                  </a:lnTo>
                  <a:lnTo>
                    <a:pt x="2154" y="282"/>
                  </a:lnTo>
                  <a:lnTo>
                    <a:pt x="2196" y="386"/>
                  </a:lnTo>
                  <a:lnTo>
                    <a:pt x="2230" y="477"/>
                  </a:lnTo>
                  <a:lnTo>
                    <a:pt x="2254" y="541"/>
                  </a:lnTo>
                  <a:lnTo>
                    <a:pt x="2262" y="566"/>
                  </a:lnTo>
                  <a:lnTo>
                    <a:pt x="2277" y="560"/>
                  </a:lnTo>
                  <a:lnTo>
                    <a:pt x="2319" y="549"/>
                  </a:lnTo>
                  <a:lnTo>
                    <a:pt x="2347" y="541"/>
                  </a:lnTo>
                  <a:lnTo>
                    <a:pt x="2381" y="534"/>
                  </a:lnTo>
                  <a:lnTo>
                    <a:pt x="2418" y="527"/>
                  </a:lnTo>
                  <a:lnTo>
                    <a:pt x="2460" y="521"/>
                  </a:lnTo>
                  <a:lnTo>
                    <a:pt x="2481" y="519"/>
                  </a:lnTo>
                  <a:lnTo>
                    <a:pt x="2503" y="517"/>
                  </a:lnTo>
                  <a:lnTo>
                    <a:pt x="2526" y="516"/>
                  </a:lnTo>
                  <a:lnTo>
                    <a:pt x="2548" y="516"/>
                  </a:lnTo>
                  <a:lnTo>
                    <a:pt x="2571" y="516"/>
                  </a:lnTo>
                  <a:lnTo>
                    <a:pt x="2596" y="517"/>
                  </a:lnTo>
                  <a:lnTo>
                    <a:pt x="2619" y="518"/>
                  </a:lnTo>
                  <a:lnTo>
                    <a:pt x="2643" y="521"/>
                  </a:lnTo>
                  <a:lnTo>
                    <a:pt x="2667" y="524"/>
                  </a:lnTo>
                  <a:lnTo>
                    <a:pt x="2691" y="528"/>
                  </a:lnTo>
                  <a:lnTo>
                    <a:pt x="2715" y="535"/>
                  </a:lnTo>
                  <a:lnTo>
                    <a:pt x="2738" y="541"/>
                  </a:lnTo>
                  <a:lnTo>
                    <a:pt x="2761" y="550"/>
                  </a:lnTo>
                  <a:lnTo>
                    <a:pt x="2784" y="559"/>
                  </a:lnTo>
                  <a:lnTo>
                    <a:pt x="2807" y="571"/>
                  </a:lnTo>
                  <a:lnTo>
                    <a:pt x="2828" y="583"/>
                  </a:lnTo>
                  <a:lnTo>
                    <a:pt x="2896" y="624"/>
                  </a:lnTo>
                  <a:lnTo>
                    <a:pt x="2952" y="656"/>
                  </a:lnTo>
                  <a:lnTo>
                    <a:pt x="2998" y="681"/>
                  </a:lnTo>
                  <a:lnTo>
                    <a:pt x="3034" y="699"/>
                  </a:lnTo>
                  <a:lnTo>
                    <a:pt x="3062" y="711"/>
                  </a:lnTo>
                  <a:lnTo>
                    <a:pt x="3080" y="719"/>
                  </a:lnTo>
                  <a:lnTo>
                    <a:pt x="3090" y="724"/>
                  </a:lnTo>
                  <a:lnTo>
                    <a:pt x="3093" y="725"/>
                  </a:lnTo>
                  <a:lnTo>
                    <a:pt x="2669" y="689"/>
                  </a:lnTo>
                  <a:lnTo>
                    <a:pt x="2684" y="700"/>
                  </a:lnTo>
                  <a:lnTo>
                    <a:pt x="2724" y="733"/>
                  </a:lnTo>
                  <a:lnTo>
                    <a:pt x="2782" y="782"/>
                  </a:lnTo>
                  <a:lnTo>
                    <a:pt x="2855" y="844"/>
                  </a:lnTo>
                  <a:lnTo>
                    <a:pt x="2894" y="878"/>
                  </a:lnTo>
                  <a:lnTo>
                    <a:pt x="2933" y="914"/>
                  </a:lnTo>
                  <a:lnTo>
                    <a:pt x="2972" y="950"/>
                  </a:lnTo>
                  <a:lnTo>
                    <a:pt x="3012" y="987"/>
                  </a:lnTo>
                  <a:lnTo>
                    <a:pt x="3050" y="1024"/>
                  </a:lnTo>
                  <a:lnTo>
                    <a:pt x="3085" y="1061"/>
                  </a:lnTo>
                  <a:lnTo>
                    <a:pt x="3118" y="1096"/>
                  </a:lnTo>
                  <a:lnTo>
                    <a:pt x="3147" y="1130"/>
                  </a:lnTo>
                  <a:lnTo>
                    <a:pt x="3158" y="1146"/>
                  </a:lnTo>
                  <a:lnTo>
                    <a:pt x="3167" y="1159"/>
                  </a:lnTo>
                  <a:lnTo>
                    <a:pt x="3173" y="1169"/>
                  </a:lnTo>
                  <a:lnTo>
                    <a:pt x="3176" y="1178"/>
                  </a:lnTo>
                  <a:lnTo>
                    <a:pt x="3177" y="1184"/>
                  </a:lnTo>
                  <a:lnTo>
                    <a:pt x="3176" y="1188"/>
                  </a:lnTo>
                  <a:lnTo>
                    <a:pt x="3173" y="1191"/>
                  </a:lnTo>
                  <a:lnTo>
                    <a:pt x="3168" y="1192"/>
                  </a:lnTo>
                  <a:lnTo>
                    <a:pt x="3160" y="1191"/>
                  </a:lnTo>
                  <a:lnTo>
                    <a:pt x="3152" y="1188"/>
                  </a:lnTo>
                  <a:lnTo>
                    <a:pt x="3141" y="1185"/>
                  </a:lnTo>
                  <a:lnTo>
                    <a:pt x="3131" y="1180"/>
                  </a:lnTo>
                  <a:lnTo>
                    <a:pt x="3104" y="1168"/>
                  </a:lnTo>
                  <a:lnTo>
                    <a:pt x="3075" y="1152"/>
                  </a:lnTo>
                  <a:lnTo>
                    <a:pt x="3015" y="1117"/>
                  </a:lnTo>
                  <a:lnTo>
                    <a:pt x="2958" y="1081"/>
                  </a:lnTo>
                  <a:lnTo>
                    <a:pt x="2915" y="1054"/>
                  </a:lnTo>
                  <a:lnTo>
                    <a:pt x="2899" y="1042"/>
                  </a:lnTo>
                  <a:lnTo>
                    <a:pt x="2905" y="1046"/>
                  </a:lnTo>
                  <a:lnTo>
                    <a:pt x="2918" y="1057"/>
                  </a:lnTo>
                  <a:lnTo>
                    <a:pt x="2928" y="1065"/>
                  </a:lnTo>
                  <a:lnTo>
                    <a:pt x="2938" y="1077"/>
                  </a:lnTo>
                  <a:lnTo>
                    <a:pt x="2951" y="1090"/>
                  </a:lnTo>
                  <a:lnTo>
                    <a:pt x="2963" y="1107"/>
                  </a:lnTo>
                  <a:lnTo>
                    <a:pt x="2976" y="1125"/>
                  </a:lnTo>
                  <a:lnTo>
                    <a:pt x="2987" y="1147"/>
                  </a:lnTo>
                  <a:lnTo>
                    <a:pt x="3000" y="1172"/>
                  </a:lnTo>
                  <a:lnTo>
                    <a:pt x="3011" y="1199"/>
                  </a:lnTo>
                  <a:lnTo>
                    <a:pt x="3020" y="1230"/>
                  </a:lnTo>
                  <a:lnTo>
                    <a:pt x="3029" y="1264"/>
                  </a:lnTo>
                  <a:lnTo>
                    <a:pt x="3033" y="1282"/>
                  </a:lnTo>
                  <a:lnTo>
                    <a:pt x="3036" y="1301"/>
                  </a:lnTo>
                  <a:lnTo>
                    <a:pt x="3038" y="1321"/>
                  </a:lnTo>
                  <a:lnTo>
                    <a:pt x="3040" y="1342"/>
                  </a:lnTo>
                  <a:lnTo>
                    <a:pt x="3045" y="1386"/>
                  </a:lnTo>
                  <a:lnTo>
                    <a:pt x="3051" y="1429"/>
                  </a:lnTo>
                  <a:lnTo>
                    <a:pt x="3057" y="1474"/>
                  </a:lnTo>
                  <a:lnTo>
                    <a:pt x="3066" y="1519"/>
                  </a:lnTo>
                  <a:lnTo>
                    <a:pt x="3084" y="1609"/>
                  </a:lnTo>
                  <a:lnTo>
                    <a:pt x="3100" y="1700"/>
                  </a:lnTo>
                  <a:lnTo>
                    <a:pt x="3107" y="1747"/>
                  </a:lnTo>
                  <a:lnTo>
                    <a:pt x="3113" y="1794"/>
                  </a:lnTo>
                  <a:lnTo>
                    <a:pt x="3116" y="1841"/>
                  </a:lnTo>
                  <a:lnTo>
                    <a:pt x="3117" y="1889"/>
                  </a:lnTo>
                  <a:lnTo>
                    <a:pt x="3117" y="1913"/>
                  </a:lnTo>
                  <a:lnTo>
                    <a:pt x="3116" y="1938"/>
                  </a:lnTo>
                  <a:lnTo>
                    <a:pt x="3115" y="1962"/>
                  </a:lnTo>
                  <a:lnTo>
                    <a:pt x="3113" y="1987"/>
                  </a:lnTo>
                  <a:lnTo>
                    <a:pt x="3108" y="2011"/>
                  </a:lnTo>
                  <a:lnTo>
                    <a:pt x="3104" y="2035"/>
                  </a:lnTo>
                  <a:lnTo>
                    <a:pt x="3100" y="2060"/>
                  </a:lnTo>
                  <a:lnTo>
                    <a:pt x="3093" y="2084"/>
                  </a:lnTo>
                  <a:lnTo>
                    <a:pt x="3069" y="2179"/>
                  </a:lnTo>
                  <a:lnTo>
                    <a:pt x="3050" y="2262"/>
                  </a:lnTo>
                  <a:lnTo>
                    <a:pt x="3034" y="2336"/>
                  </a:lnTo>
                  <a:lnTo>
                    <a:pt x="3022" y="2396"/>
                  </a:lnTo>
                  <a:lnTo>
                    <a:pt x="3014" y="2444"/>
                  </a:lnTo>
                  <a:lnTo>
                    <a:pt x="3009" y="2480"/>
                  </a:lnTo>
                  <a:lnTo>
                    <a:pt x="3005" y="2501"/>
                  </a:lnTo>
                  <a:lnTo>
                    <a:pt x="3005" y="2509"/>
                  </a:lnTo>
                  <a:lnTo>
                    <a:pt x="2999" y="2494"/>
                  </a:lnTo>
                  <a:lnTo>
                    <a:pt x="2984" y="2454"/>
                  </a:lnTo>
                  <a:lnTo>
                    <a:pt x="2962" y="2393"/>
                  </a:lnTo>
                  <a:lnTo>
                    <a:pt x="2934" y="2319"/>
                  </a:lnTo>
                  <a:lnTo>
                    <a:pt x="2903" y="2236"/>
                  </a:lnTo>
                  <a:lnTo>
                    <a:pt x="2871" y="2151"/>
                  </a:lnTo>
                  <a:lnTo>
                    <a:pt x="2839" y="2069"/>
                  </a:lnTo>
                  <a:lnTo>
                    <a:pt x="2811" y="1996"/>
                  </a:lnTo>
                  <a:lnTo>
                    <a:pt x="2804" y="1979"/>
                  </a:lnTo>
                  <a:lnTo>
                    <a:pt x="2798" y="1961"/>
                  </a:lnTo>
                  <a:lnTo>
                    <a:pt x="2792" y="1943"/>
                  </a:lnTo>
                  <a:lnTo>
                    <a:pt x="2788" y="1924"/>
                  </a:lnTo>
                  <a:lnTo>
                    <a:pt x="2778" y="1884"/>
                  </a:lnTo>
                  <a:lnTo>
                    <a:pt x="2770" y="1842"/>
                  </a:lnTo>
                  <a:lnTo>
                    <a:pt x="2763" y="1800"/>
                  </a:lnTo>
                  <a:lnTo>
                    <a:pt x="2757" y="1756"/>
                  </a:lnTo>
                  <a:lnTo>
                    <a:pt x="2753" y="1715"/>
                  </a:lnTo>
                  <a:lnTo>
                    <a:pt x="2748" y="1673"/>
                  </a:lnTo>
                  <a:lnTo>
                    <a:pt x="2743" y="1599"/>
                  </a:lnTo>
                  <a:lnTo>
                    <a:pt x="2741" y="1539"/>
                  </a:lnTo>
                  <a:lnTo>
                    <a:pt x="2740" y="1498"/>
                  </a:lnTo>
                  <a:lnTo>
                    <a:pt x="2740" y="1484"/>
                  </a:lnTo>
                  <a:lnTo>
                    <a:pt x="2736" y="1499"/>
                  </a:lnTo>
                  <a:lnTo>
                    <a:pt x="2723" y="1541"/>
                  </a:lnTo>
                  <a:lnTo>
                    <a:pt x="2706" y="1600"/>
                  </a:lnTo>
                  <a:lnTo>
                    <a:pt x="2687" y="1671"/>
                  </a:lnTo>
                  <a:lnTo>
                    <a:pt x="2668" y="1747"/>
                  </a:lnTo>
                  <a:lnTo>
                    <a:pt x="2651" y="1819"/>
                  </a:lnTo>
                  <a:lnTo>
                    <a:pt x="2643" y="1852"/>
                  </a:lnTo>
                  <a:lnTo>
                    <a:pt x="2638" y="1881"/>
                  </a:lnTo>
                  <a:lnTo>
                    <a:pt x="2635" y="1906"/>
                  </a:lnTo>
                  <a:lnTo>
                    <a:pt x="2634" y="1926"/>
                  </a:lnTo>
                  <a:lnTo>
                    <a:pt x="2634" y="1941"/>
                  </a:lnTo>
                  <a:lnTo>
                    <a:pt x="2633" y="1954"/>
                  </a:lnTo>
                  <a:lnTo>
                    <a:pt x="2631" y="1965"/>
                  </a:lnTo>
                  <a:lnTo>
                    <a:pt x="2629" y="1974"/>
                  </a:lnTo>
                  <a:lnTo>
                    <a:pt x="2625" y="1981"/>
                  </a:lnTo>
                  <a:lnTo>
                    <a:pt x="2622" y="1987"/>
                  </a:lnTo>
                  <a:lnTo>
                    <a:pt x="2619" y="1991"/>
                  </a:lnTo>
                  <a:lnTo>
                    <a:pt x="2616" y="1994"/>
                  </a:lnTo>
                  <a:lnTo>
                    <a:pt x="2609" y="1997"/>
                  </a:lnTo>
                  <a:lnTo>
                    <a:pt x="2604" y="1998"/>
                  </a:lnTo>
                  <a:lnTo>
                    <a:pt x="2600" y="1997"/>
                  </a:lnTo>
                  <a:lnTo>
                    <a:pt x="2599" y="1996"/>
                  </a:lnTo>
                  <a:lnTo>
                    <a:pt x="2585" y="1976"/>
                  </a:lnTo>
                  <a:lnTo>
                    <a:pt x="2551" y="1922"/>
                  </a:lnTo>
                  <a:lnTo>
                    <a:pt x="2501" y="1842"/>
                  </a:lnTo>
                  <a:lnTo>
                    <a:pt x="2444" y="1745"/>
                  </a:lnTo>
                  <a:lnTo>
                    <a:pt x="2414" y="1693"/>
                  </a:lnTo>
                  <a:lnTo>
                    <a:pt x="2384" y="1640"/>
                  </a:lnTo>
                  <a:lnTo>
                    <a:pt x="2356" y="1586"/>
                  </a:lnTo>
                  <a:lnTo>
                    <a:pt x="2330" y="1534"/>
                  </a:lnTo>
                  <a:lnTo>
                    <a:pt x="2307" y="1485"/>
                  </a:lnTo>
                  <a:lnTo>
                    <a:pt x="2288" y="1438"/>
                  </a:lnTo>
                  <a:lnTo>
                    <a:pt x="2279" y="1417"/>
                  </a:lnTo>
                  <a:lnTo>
                    <a:pt x="2272" y="1397"/>
                  </a:lnTo>
                  <a:lnTo>
                    <a:pt x="2267" y="1377"/>
                  </a:lnTo>
                  <a:lnTo>
                    <a:pt x="2262" y="1360"/>
                  </a:lnTo>
                  <a:lnTo>
                    <a:pt x="2256" y="1326"/>
                  </a:lnTo>
                  <a:lnTo>
                    <a:pt x="2251" y="1289"/>
                  </a:lnTo>
                  <a:lnTo>
                    <a:pt x="2244" y="1252"/>
                  </a:lnTo>
                  <a:lnTo>
                    <a:pt x="2240" y="1214"/>
                  </a:lnTo>
                  <a:lnTo>
                    <a:pt x="2230" y="1138"/>
                  </a:lnTo>
                  <a:lnTo>
                    <a:pt x="2223" y="1064"/>
                  </a:lnTo>
                  <a:lnTo>
                    <a:pt x="2217" y="1000"/>
                  </a:lnTo>
                  <a:lnTo>
                    <a:pt x="2213" y="948"/>
                  </a:lnTo>
                  <a:lnTo>
                    <a:pt x="2210" y="914"/>
                  </a:lnTo>
                  <a:lnTo>
                    <a:pt x="2209" y="901"/>
                  </a:lnTo>
                  <a:close/>
                </a:path>
              </a:pathLst>
            </a:custGeom>
            <a:solidFill>
              <a:srgbClr val="53120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80" name="Freeform 40"/>
            <p:cNvSpPr>
              <a:spLocks/>
            </p:cNvSpPr>
            <p:nvPr/>
          </p:nvSpPr>
          <p:spPr bwMode="auto">
            <a:xfrm>
              <a:off x="1128" y="3252"/>
              <a:ext cx="37" cy="55"/>
            </a:xfrm>
            <a:custGeom>
              <a:avLst/>
              <a:gdLst/>
              <a:ahLst/>
              <a:cxnLst>
                <a:cxn ang="0">
                  <a:pos x="442" y="130"/>
                </a:cxn>
                <a:cxn ang="0">
                  <a:pos x="401" y="86"/>
                </a:cxn>
                <a:cxn ang="0">
                  <a:pos x="358" y="50"/>
                </a:cxn>
                <a:cxn ang="0">
                  <a:pos x="321" y="25"/>
                </a:cxn>
                <a:cxn ang="0">
                  <a:pos x="293" y="12"/>
                </a:cxn>
                <a:cxn ang="0">
                  <a:pos x="265" y="4"/>
                </a:cxn>
                <a:cxn ang="0">
                  <a:pos x="235" y="0"/>
                </a:cxn>
                <a:cxn ang="0">
                  <a:pos x="204" y="1"/>
                </a:cxn>
                <a:cxn ang="0">
                  <a:pos x="173" y="10"/>
                </a:cxn>
                <a:cxn ang="0">
                  <a:pos x="143" y="27"/>
                </a:cxn>
                <a:cxn ang="0">
                  <a:pos x="113" y="54"/>
                </a:cxn>
                <a:cxn ang="0">
                  <a:pos x="83" y="89"/>
                </a:cxn>
                <a:cxn ang="0">
                  <a:pos x="58" y="123"/>
                </a:cxn>
                <a:cxn ang="0">
                  <a:pos x="38" y="155"/>
                </a:cxn>
                <a:cxn ang="0">
                  <a:pos x="23" y="185"/>
                </a:cxn>
                <a:cxn ang="0">
                  <a:pos x="11" y="214"/>
                </a:cxn>
                <a:cxn ang="0">
                  <a:pos x="4" y="243"/>
                </a:cxn>
                <a:cxn ang="0">
                  <a:pos x="0" y="270"/>
                </a:cxn>
                <a:cxn ang="0">
                  <a:pos x="0" y="298"/>
                </a:cxn>
                <a:cxn ang="0">
                  <a:pos x="5" y="324"/>
                </a:cxn>
                <a:cxn ang="0">
                  <a:pos x="12" y="353"/>
                </a:cxn>
                <a:cxn ang="0">
                  <a:pos x="30" y="396"/>
                </a:cxn>
                <a:cxn ang="0">
                  <a:pos x="63" y="457"/>
                </a:cxn>
                <a:cxn ang="0">
                  <a:pos x="108" y="527"/>
                </a:cxn>
                <a:cxn ang="0">
                  <a:pos x="147" y="584"/>
                </a:cxn>
                <a:cxn ang="0">
                  <a:pos x="176" y="621"/>
                </a:cxn>
                <a:cxn ang="0">
                  <a:pos x="207" y="653"/>
                </a:cxn>
                <a:cxn ang="0">
                  <a:pos x="241" y="682"/>
                </a:cxn>
                <a:cxn ang="0">
                  <a:pos x="276" y="709"/>
                </a:cxn>
                <a:cxn ang="0">
                  <a:pos x="311" y="732"/>
                </a:cxn>
                <a:cxn ang="0">
                  <a:pos x="364" y="761"/>
                </a:cxn>
                <a:cxn ang="0">
                  <a:pos x="430" y="790"/>
                </a:cxn>
                <a:cxn ang="0">
                  <a:pos x="487" y="812"/>
                </a:cxn>
                <a:cxn ang="0">
                  <a:pos x="545" y="827"/>
                </a:cxn>
                <a:cxn ang="0">
                  <a:pos x="450" y="141"/>
                </a:cxn>
              </a:cxnLst>
              <a:rect l="0" t="0" r="r" b="b"/>
              <a:pathLst>
                <a:path w="557" h="830">
                  <a:moveTo>
                    <a:pt x="450" y="141"/>
                  </a:moveTo>
                  <a:lnTo>
                    <a:pt x="442" y="130"/>
                  </a:lnTo>
                  <a:lnTo>
                    <a:pt x="418" y="103"/>
                  </a:lnTo>
                  <a:lnTo>
                    <a:pt x="401" y="86"/>
                  </a:lnTo>
                  <a:lnTo>
                    <a:pt x="381" y="68"/>
                  </a:lnTo>
                  <a:lnTo>
                    <a:pt x="358" y="50"/>
                  </a:lnTo>
                  <a:lnTo>
                    <a:pt x="334" y="33"/>
                  </a:lnTo>
                  <a:lnTo>
                    <a:pt x="321" y="25"/>
                  </a:lnTo>
                  <a:lnTo>
                    <a:pt x="307" y="19"/>
                  </a:lnTo>
                  <a:lnTo>
                    <a:pt x="293" y="12"/>
                  </a:lnTo>
                  <a:lnTo>
                    <a:pt x="280" y="7"/>
                  </a:lnTo>
                  <a:lnTo>
                    <a:pt x="265" y="4"/>
                  </a:lnTo>
                  <a:lnTo>
                    <a:pt x="250" y="1"/>
                  </a:lnTo>
                  <a:lnTo>
                    <a:pt x="235" y="0"/>
                  </a:lnTo>
                  <a:lnTo>
                    <a:pt x="220" y="0"/>
                  </a:lnTo>
                  <a:lnTo>
                    <a:pt x="204" y="1"/>
                  </a:lnTo>
                  <a:lnTo>
                    <a:pt x="189" y="5"/>
                  </a:lnTo>
                  <a:lnTo>
                    <a:pt x="173" y="10"/>
                  </a:lnTo>
                  <a:lnTo>
                    <a:pt x="159" y="18"/>
                  </a:lnTo>
                  <a:lnTo>
                    <a:pt x="143" y="27"/>
                  </a:lnTo>
                  <a:lnTo>
                    <a:pt x="128" y="39"/>
                  </a:lnTo>
                  <a:lnTo>
                    <a:pt x="113" y="54"/>
                  </a:lnTo>
                  <a:lnTo>
                    <a:pt x="98" y="71"/>
                  </a:lnTo>
                  <a:lnTo>
                    <a:pt x="83" y="89"/>
                  </a:lnTo>
                  <a:lnTo>
                    <a:pt x="70" y="106"/>
                  </a:lnTo>
                  <a:lnTo>
                    <a:pt x="58" y="123"/>
                  </a:lnTo>
                  <a:lnTo>
                    <a:pt x="47" y="139"/>
                  </a:lnTo>
                  <a:lnTo>
                    <a:pt x="38" y="155"/>
                  </a:lnTo>
                  <a:lnTo>
                    <a:pt x="29" y="171"/>
                  </a:lnTo>
                  <a:lnTo>
                    <a:pt x="23" y="185"/>
                  </a:lnTo>
                  <a:lnTo>
                    <a:pt x="16" y="200"/>
                  </a:lnTo>
                  <a:lnTo>
                    <a:pt x="11" y="214"/>
                  </a:lnTo>
                  <a:lnTo>
                    <a:pt x="7" y="229"/>
                  </a:lnTo>
                  <a:lnTo>
                    <a:pt x="4" y="243"/>
                  </a:lnTo>
                  <a:lnTo>
                    <a:pt x="1" y="257"/>
                  </a:lnTo>
                  <a:lnTo>
                    <a:pt x="0" y="270"/>
                  </a:lnTo>
                  <a:lnTo>
                    <a:pt x="0" y="284"/>
                  </a:lnTo>
                  <a:lnTo>
                    <a:pt x="0" y="298"/>
                  </a:lnTo>
                  <a:lnTo>
                    <a:pt x="3" y="311"/>
                  </a:lnTo>
                  <a:lnTo>
                    <a:pt x="5" y="324"/>
                  </a:lnTo>
                  <a:lnTo>
                    <a:pt x="9" y="338"/>
                  </a:lnTo>
                  <a:lnTo>
                    <a:pt x="12" y="353"/>
                  </a:lnTo>
                  <a:lnTo>
                    <a:pt x="17" y="367"/>
                  </a:lnTo>
                  <a:lnTo>
                    <a:pt x="30" y="396"/>
                  </a:lnTo>
                  <a:lnTo>
                    <a:pt x="45" y="425"/>
                  </a:lnTo>
                  <a:lnTo>
                    <a:pt x="63" y="457"/>
                  </a:lnTo>
                  <a:lnTo>
                    <a:pt x="84" y="491"/>
                  </a:lnTo>
                  <a:lnTo>
                    <a:pt x="108" y="527"/>
                  </a:lnTo>
                  <a:lnTo>
                    <a:pt x="133" y="565"/>
                  </a:lnTo>
                  <a:lnTo>
                    <a:pt x="147" y="584"/>
                  </a:lnTo>
                  <a:lnTo>
                    <a:pt x="161" y="602"/>
                  </a:lnTo>
                  <a:lnTo>
                    <a:pt x="176" y="621"/>
                  </a:lnTo>
                  <a:lnTo>
                    <a:pt x="191" y="638"/>
                  </a:lnTo>
                  <a:lnTo>
                    <a:pt x="207" y="653"/>
                  </a:lnTo>
                  <a:lnTo>
                    <a:pt x="224" y="668"/>
                  </a:lnTo>
                  <a:lnTo>
                    <a:pt x="241" y="682"/>
                  </a:lnTo>
                  <a:lnTo>
                    <a:pt x="258" y="696"/>
                  </a:lnTo>
                  <a:lnTo>
                    <a:pt x="276" y="709"/>
                  </a:lnTo>
                  <a:lnTo>
                    <a:pt x="293" y="720"/>
                  </a:lnTo>
                  <a:lnTo>
                    <a:pt x="311" y="732"/>
                  </a:lnTo>
                  <a:lnTo>
                    <a:pt x="329" y="743"/>
                  </a:lnTo>
                  <a:lnTo>
                    <a:pt x="364" y="761"/>
                  </a:lnTo>
                  <a:lnTo>
                    <a:pt x="398" y="778"/>
                  </a:lnTo>
                  <a:lnTo>
                    <a:pt x="430" y="790"/>
                  </a:lnTo>
                  <a:lnTo>
                    <a:pt x="460" y="802"/>
                  </a:lnTo>
                  <a:lnTo>
                    <a:pt x="487" y="812"/>
                  </a:lnTo>
                  <a:lnTo>
                    <a:pt x="511" y="819"/>
                  </a:lnTo>
                  <a:lnTo>
                    <a:pt x="545" y="827"/>
                  </a:lnTo>
                  <a:lnTo>
                    <a:pt x="557" y="830"/>
                  </a:lnTo>
                  <a:lnTo>
                    <a:pt x="450" y="141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81" name="Freeform 41"/>
            <p:cNvSpPr>
              <a:spLocks/>
            </p:cNvSpPr>
            <p:nvPr/>
          </p:nvSpPr>
          <p:spPr bwMode="auto">
            <a:xfrm>
              <a:off x="1327" y="3252"/>
              <a:ext cx="37" cy="55"/>
            </a:xfrm>
            <a:custGeom>
              <a:avLst/>
              <a:gdLst/>
              <a:ahLst/>
              <a:cxnLst>
                <a:cxn ang="0">
                  <a:pos x="115" y="130"/>
                </a:cxn>
                <a:cxn ang="0">
                  <a:pos x="156" y="86"/>
                </a:cxn>
                <a:cxn ang="0">
                  <a:pos x="199" y="50"/>
                </a:cxn>
                <a:cxn ang="0">
                  <a:pos x="236" y="25"/>
                </a:cxn>
                <a:cxn ang="0">
                  <a:pos x="263" y="12"/>
                </a:cxn>
                <a:cxn ang="0">
                  <a:pos x="292" y="4"/>
                </a:cxn>
                <a:cxn ang="0">
                  <a:pos x="322" y="0"/>
                </a:cxn>
                <a:cxn ang="0">
                  <a:pos x="353" y="1"/>
                </a:cxn>
                <a:cxn ang="0">
                  <a:pos x="383" y="10"/>
                </a:cxn>
                <a:cxn ang="0">
                  <a:pos x="414" y="27"/>
                </a:cxn>
                <a:cxn ang="0">
                  <a:pos x="444" y="54"/>
                </a:cxn>
                <a:cxn ang="0">
                  <a:pos x="474" y="89"/>
                </a:cxn>
                <a:cxn ang="0">
                  <a:pos x="499" y="123"/>
                </a:cxn>
                <a:cxn ang="0">
                  <a:pos x="519" y="155"/>
                </a:cxn>
                <a:cxn ang="0">
                  <a:pos x="534" y="185"/>
                </a:cxn>
                <a:cxn ang="0">
                  <a:pos x="546" y="214"/>
                </a:cxn>
                <a:cxn ang="0">
                  <a:pos x="553" y="243"/>
                </a:cxn>
                <a:cxn ang="0">
                  <a:pos x="556" y="270"/>
                </a:cxn>
                <a:cxn ang="0">
                  <a:pos x="556" y="298"/>
                </a:cxn>
                <a:cxn ang="0">
                  <a:pos x="552" y="324"/>
                </a:cxn>
                <a:cxn ang="0">
                  <a:pos x="545" y="353"/>
                </a:cxn>
                <a:cxn ang="0">
                  <a:pos x="527" y="396"/>
                </a:cxn>
                <a:cxn ang="0">
                  <a:pos x="494" y="457"/>
                </a:cxn>
                <a:cxn ang="0">
                  <a:pos x="449" y="527"/>
                </a:cxn>
                <a:cxn ang="0">
                  <a:pos x="410" y="584"/>
                </a:cxn>
                <a:cxn ang="0">
                  <a:pos x="381" y="621"/>
                </a:cxn>
                <a:cxn ang="0">
                  <a:pos x="349" y="653"/>
                </a:cxn>
                <a:cxn ang="0">
                  <a:pos x="315" y="682"/>
                </a:cxn>
                <a:cxn ang="0">
                  <a:pos x="280" y="709"/>
                </a:cxn>
                <a:cxn ang="0">
                  <a:pos x="245" y="732"/>
                </a:cxn>
                <a:cxn ang="0">
                  <a:pos x="193" y="761"/>
                </a:cxn>
                <a:cxn ang="0">
                  <a:pos x="126" y="790"/>
                </a:cxn>
                <a:cxn ang="0">
                  <a:pos x="70" y="812"/>
                </a:cxn>
                <a:cxn ang="0">
                  <a:pos x="12" y="827"/>
                </a:cxn>
                <a:cxn ang="0">
                  <a:pos x="106" y="141"/>
                </a:cxn>
              </a:cxnLst>
              <a:rect l="0" t="0" r="r" b="b"/>
              <a:pathLst>
                <a:path w="556" h="830">
                  <a:moveTo>
                    <a:pt x="106" y="141"/>
                  </a:moveTo>
                  <a:lnTo>
                    <a:pt x="115" y="130"/>
                  </a:lnTo>
                  <a:lnTo>
                    <a:pt x="139" y="103"/>
                  </a:lnTo>
                  <a:lnTo>
                    <a:pt x="156" y="86"/>
                  </a:lnTo>
                  <a:lnTo>
                    <a:pt x="176" y="68"/>
                  </a:lnTo>
                  <a:lnTo>
                    <a:pt x="199" y="50"/>
                  </a:lnTo>
                  <a:lnTo>
                    <a:pt x="223" y="33"/>
                  </a:lnTo>
                  <a:lnTo>
                    <a:pt x="236" y="25"/>
                  </a:lnTo>
                  <a:lnTo>
                    <a:pt x="250" y="19"/>
                  </a:lnTo>
                  <a:lnTo>
                    <a:pt x="263" y="12"/>
                  </a:lnTo>
                  <a:lnTo>
                    <a:pt x="277" y="7"/>
                  </a:lnTo>
                  <a:lnTo>
                    <a:pt x="292" y="4"/>
                  </a:lnTo>
                  <a:lnTo>
                    <a:pt x="307" y="1"/>
                  </a:lnTo>
                  <a:lnTo>
                    <a:pt x="322" y="0"/>
                  </a:lnTo>
                  <a:lnTo>
                    <a:pt x="337" y="0"/>
                  </a:lnTo>
                  <a:lnTo>
                    <a:pt x="353" y="1"/>
                  </a:lnTo>
                  <a:lnTo>
                    <a:pt x="367" y="5"/>
                  </a:lnTo>
                  <a:lnTo>
                    <a:pt x="383" y="10"/>
                  </a:lnTo>
                  <a:lnTo>
                    <a:pt x="398" y="18"/>
                  </a:lnTo>
                  <a:lnTo>
                    <a:pt x="414" y="27"/>
                  </a:lnTo>
                  <a:lnTo>
                    <a:pt x="429" y="39"/>
                  </a:lnTo>
                  <a:lnTo>
                    <a:pt x="444" y="54"/>
                  </a:lnTo>
                  <a:lnTo>
                    <a:pt x="460" y="71"/>
                  </a:lnTo>
                  <a:lnTo>
                    <a:pt x="474" y="89"/>
                  </a:lnTo>
                  <a:lnTo>
                    <a:pt x="486" y="106"/>
                  </a:lnTo>
                  <a:lnTo>
                    <a:pt x="499" y="123"/>
                  </a:lnTo>
                  <a:lnTo>
                    <a:pt x="510" y="139"/>
                  </a:lnTo>
                  <a:lnTo>
                    <a:pt x="519" y="155"/>
                  </a:lnTo>
                  <a:lnTo>
                    <a:pt x="528" y="171"/>
                  </a:lnTo>
                  <a:lnTo>
                    <a:pt x="534" y="185"/>
                  </a:lnTo>
                  <a:lnTo>
                    <a:pt x="540" y="200"/>
                  </a:lnTo>
                  <a:lnTo>
                    <a:pt x="546" y="214"/>
                  </a:lnTo>
                  <a:lnTo>
                    <a:pt x="550" y="229"/>
                  </a:lnTo>
                  <a:lnTo>
                    <a:pt x="553" y="243"/>
                  </a:lnTo>
                  <a:lnTo>
                    <a:pt x="555" y="257"/>
                  </a:lnTo>
                  <a:lnTo>
                    <a:pt x="556" y="270"/>
                  </a:lnTo>
                  <a:lnTo>
                    <a:pt x="556" y="284"/>
                  </a:lnTo>
                  <a:lnTo>
                    <a:pt x="556" y="298"/>
                  </a:lnTo>
                  <a:lnTo>
                    <a:pt x="554" y="311"/>
                  </a:lnTo>
                  <a:lnTo>
                    <a:pt x="552" y="324"/>
                  </a:lnTo>
                  <a:lnTo>
                    <a:pt x="549" y="338"/>
                  </a:lnTo>
                  <a:lnTo>
                    <a:pt x="545" y="353"/>
                  </a:lnTo>
                  <a:lnTo>
                    <a:pt x="539" y="367"/>
                  </a:lnTo>
                  <a:lnTo>
                    <a:pt x="527" y="396"/>
                  </a:lnTo>
                  <a:lnTo>
                    <a:pt x="512" y="425"/>
                  </a:lnTo>
                  <a:lnTo>
                    <a:pt x="494" y="457"/>
                  </a:lnTo>
                  <a:lnTo>
                    <a:pt x="473" y="491"/>
                  </a:lnTo>
                  <a:lnTo>
                    <a:pt x="449" y="527"/>
                  </a:lnTo>
                  <a:lnTo>
                    <a:pt x="424" y="565"/>
                  </a:lnTo>
                  <a:lnTo>
                    <a:pt x="410" y="584"/>
                  </a:lnTo>
                  <a:lnTo>
                    <a:pt x="396" y="602"/>
                  </a:lnTo>
                  <a:lnTo>
                    <a:pt x="381" y="621"/>
                  </a:lnTo>
                  <a:lnTo>
                    <a:pt x="365" y="638"/>
                  </a:lnTo>
                  <a:lnTo>
                    <a:pt x="349" y="653"/>
                  </a:lnTo>
                  <a:lnTo>
                    <a:pt x="332" y="668"/>
                  </a:lnTo>
                  <a:lnTo>
                    <a:pt x="315" y="682"/>
                  </a:lnTo>
                  <a:lnTo>
                    <a:pt x="298" y="696"/>
                  </a:lnTo>
                  <a:lnTo>
                    <a:pt x="280" y="709"/>
                  </a:lnTo>
                  <a:lnTo>
                    <a:pt x="263" y="720"/>
                  </a:lnTo>
                  <a:lnTo>
                    <a:pt x="245" y="732"/>
                  </a:lnTo>
                  <a:lnTo>
                    <a:pt x="227" y="743"/>
                  </a:lnTo>
                  <a:lnTo>
                    <a:pt x="193" y="761"/>
                  </a:lnTo>
                  <a:lnTo>
                    <a:pt x="159" y="778"/>
                  </a:lnTo>
                  <a:lnTo>
                    <a:pt x="126" y="790"/>
                  </a:lnTo>
                  <a:lnTo>
                    <a:pt x="97" y="802"/>
                  </a:lnTo>
                  <a:lnTo>
                    <a:pt x="70" y="812"/>
                  </a:lnTo>
                  <a:lnTo>
                    <a:pt x="46" y="819"/>
                  </a:lnTo>
                  <a:lnTo>
                    <a:pt x="12" y="827"/>
                  </a:lnTo>
                  <a:lnTo>
                    <a:pt x="0" y="830"/>
                  </a:lnTo>
                  <a:lnTo>
                    <a:pt x="106" y="141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82" name="Freeform 42"/>
            <p:cNvSpPr>
              <a:spLocks/>
            </p:cNvSpPr>
            <p:nvPr/>
          </p:nvSpPr>
          <p:spPr bwMode="auto">
            <a:xfrm>
              <a:off x="1276" y="3259"/>
              <a:ext cx="11" cy="18"/>
            </a:xfrm>
            <a:custGeom>
              <a:avLst/>
              <a:gdLst/>
              <a:ahLst/>
              <a:cxnLst>
                <a:cxn ang="0">
                  <a:pos x="74" y="265"/>
                </a:cxn>
                <a:cxn ang="0">
                  <a:pos x="58" y="260"/>
                </a:cxn>
                <a:cxn ang="0">
                  <a:pos x="43" y="250"/>
                </a:cxn>
                <a:cxn ang="0">
                  <a:pos x="29" y="236"/>
                </a:cxn>
                <a:cxn ang="0">
                  <a:pos x="18" y="217"/>
                </a:cxn>
                <a:cxn ang="0">
                  <a:pos x="9" y="196"/>
                </a:cxn>
                <a:cxn ang="0">
                  <a:pos x="3" y="173"/>
                </a:cxn>
                <a:cxn ang="0">
                  <a:pos x="0" y="146"/>
                </a:cxn>
                <a:cxn ang="0">
                  <a:pos x="0" y="120"/>
                </a:cxn>
                <a:cxn ang="0">
                  <a:pos x="3" y="93"/>
                </a:cxn>
                <a:cxn ang="0">
                  <a:pos x="9" y="70"/>
                </a:cxn>
                <a:cxn ang="0">
                  <a:pos x="18" y="49"/>
                </a:cxn>
                <a:cxn ang="0">
                  <a:pos x="29" y="31"/>
                </a:cxn>
                <a:cxn ang="0">
                  <a:pos x="43" y="16"/>
                </a:cxn>
                <a:cxn ang="0">
                  <a:pos x="58" y="6"/>
                </a:cxn>
                <a:cxn ang="0">
                  <a:pos x="74" y="1"/>
                </a:cxn>
                <a:cxn ang="0">
                  <a:pos x="91" y="1"/>
                </a:cxn>
                <a:cxn ang="0">
                  <a:pos x="107" y="6"/>
                </a:cxn>
                <a:cxn ang="0">
                  <a:pos x="122" y="16"/>
                </a:cxn>
                <a:cxn ang="0">
                  <a:pos x="136" y="31"/>
                </a:cxn>
                <a:cxn ang="0">
                  <a:pos x="147" y="49"/>
                </a:cxn>
                <a:cxn ang="0">
                  <a:pos x="156" y="70"/>
                </a:cxn>
                <a:cxn ang="0">
                  <a:pos x="162" y="93"/>
                </a:cxn>
                <a:cxn ang="0">
                  <a:pos x="165" y="120"/>
                </a:cxn>
                <a:cxn ang="0">
                  <a:pos x="165" y="146"/>
                </a:cxn>
                <a:cxn ang="0">
                  <a:pos x="162" y="173"/>
                </a:cxn>
                <a:cxn ang="0">
                  <a:pos x="156" y="196"/>
                </a:cxn>
                <a:cxn ang="0">
                  <a:pos x="147" y="217"/>
                </a:cxn>
                <a:cxn ang="0">
                  <a:pos x="136" y="236"/>
                </a:cxn>
                <a:cxn ang="0">
                  <a:pos x="122" y="250"/>
                </a:cxn>
                <a:cxn ang="0">
                  <a:pos x="107" y="260"/>
                </a:cxn>
                <a:cxn ang="0">
                  <a:pos x="91" y="265"/>
                </a:cxn>
              </a:cxnLst>
              <a:rect l="0" t="0" r="r" b="b"/>
              <a:pathLst>
                <a:path w="166" h="266">
                  <a:moveTo>
                    <a:pt x="82" y="266"/>
                  </a:moveTo>
                  <a:lnTo>
                    <a:pt x="74" y="265"/>
                  </a:lnTo>
                  <a:lnTo>
                    <a:pt x="65" y="264"/>
                  </a:lnTo>
                  <a:lnTo>
                    <a:pt x="58" y="260"/>
                  </a:lnTo>
                  <a:lnTo>
                    <a:pt x="50" y="256"/>
                  </a:lnTo>
                  <a:lnTo>
                    <a:pt x="43" y="250"/>
                  </a:lnTo>
                  <a:lnTo>
                    <a:pt x="36" y="244"/>
                  </a:lnTo>
                  <a:lnTo>
                    <a:pt x="29" y="236"/>
                  </a:lnTo>
                  <a:lnTo>
                    <a:pt x="24" y="227"/>
                  </a:lnTo>
                  <a:lnTo>
                    <a:pt x="18" y="217"/>
                  </a:lnTo>
                  <a:lnTo>
                    <a:pt x="13" y="208"/>
                  </a:lnTo>
                  <a:lnTo>
                    <a:pt x="9" y="196"/>
                  </a:lnTo>
                  <a:lnTo>
                    <a:pt x="6" y="185"/>
                  </a:lnTo>
                  <a:lnTo>
                    <a:pt x="3" y="173"/>
                  </a:lnTo>
                  <a:lnTo>
                    <a:pt x="1" y="160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0" y="120"/>
                  </a:lnTo>
                  <a:lnTo>
                    <a:pt x="1" y="106"/>
                  </a:lnTo>
                  <a:lnTo>
                    <a:pt x="3" y="93"/>
                  </a:lnTo>
                  <a:lnTo>
                    <a:pt x="6" y="82"/>
                  </a:lnTo>
                  <a:lnTo>
                    <a:pt x="9" y="70"/>
                  </a:lnTo>
                  <a:lnTo>
                    <a:pt x="13" y="58"/>
                  </a:lnTo>
                  <a:lnTo>
                    <a:pt x="18" y="49"/>
                  </a:lnTo>
                  <a:lnTo>
                    <a:pt x="24" y="39"/>
                  </a:lnTo>
                  <a:lnTo>
                    <a:pt x="29" y="31"/>
                  </a:lnTo>
                  <a:lnTo>
                    <a:pt x="36" y="22"/>
                  </a:lnTo>
                  <a:lnTo>
                    <a:pt x="43" y="16"/>
                  </a:lnTo>
                  <a:lnTo>
                    <a:pt x="50" y="11"/>
                  </a:lnTo>
                  <a:lnTo>
                    <a:pt x="58" y="6"/>
                  </a:lnTo>
                  <a:lnTo>
                    <a:pt x="65" y="3"/>
                  </a:lnTo>
                  <a:lnTo>
                    <a:pt x="74" y="1"/>
                  </a:lnTo>
                  <a:lnTo>
                    <a:pt x="82" y="0"/>
                  </a:lnTo>
                  <a:lnTo>
                    <a:pt x="91" y="1"/>
                  </a:lnTo>
                  <a:lnTo>
                    <a:pt x="99" y="3"/>
                  </a:lnTo>
                  <a:lnTo>
                    <a:pt x="107" y="6"/>
                  </a:lnTo>
                  <a:lnTo>
                    <a:pt x="115" y="11"/>
                  </a:lnTo>
                  <a:lnTo>
                    <a:pt x="122" y="16"/>
                  </a:lnTo>
                  <a:lnTo>
                    <a:pt x="129" y="22"/>
                  </a:lnTo>
                  <a:lnTo>
                    <a:pt x="136" y="31"/>
                  </a:lnTo>
                  <a:lnTo>
                    <a:pt x="142" y="39"/>
                  </a:lnTo>
                  <a:lnTo>
                    <a:pt x="147" y="49"/>
                  </a:lnTo>
                  <a:lnTo>
                    <a:pt x="151" y="58"/>
                  </a:lnTo>
                  <a:lnTo>
                    <a:pt x="156" y="70"/>
                  </a:lnTo>
                  <a:lnTo>
                    <a:pt x="159" y="82"/>
                  </a:lnTo>
                  <a:lnTo>
                    <a:pt x="162" y="93"/>
                  </a:lnTo>
                  <a:lnTo>
                    <a:pt x="164" y="106"/>
                  </a:lnTo>
                  <a:lnTo>
                    <a:pt x="165" y="120"/>
                  </a:lnTo>
                  <a:lnTo>
                    <a:pt x="166" y="134"/>
                  </a:lnTo>
                  <a:lnTo>
                    <a:pt x="165" y="146"/>
                  </a:lnTo>
                  <a:lnTo>
                    <a:pt x="164" y="160"/>
                  </a:lnTo>
                  <a:lnTo>
                    <a:pt x="162" y="173"/>
                  </a:lnTo>
                  <a:lnTo>
                    <a:pt x="159" y="185"/>
                  </a:lnTo>
                  <a:lnTo>
                    <a:pt x="156" y="196"/>
                  </a:lnTo>
                  <a:lnTo>
                    <a:pt x="151" y="208"/>
                  </a:lnTo>
                  <a:lnTo>
                    <a:pt x="147" y="217"/>
                  </a:lnTo>
                  <a:lnTo>
                    <a:pt x="142" y="227"/>
                  </a:lnTo>
                  <a:lnTo>
                    <a:pt x="136" y="236"/>
                  </a:lnTo>
                  <a:lnTo>
                    <a:pt x="129" y="244"/>
                  </a:lnTo>
                  <a:lnTo>
                    <a:pt x="122" y="250"/>
                  </a:lnTo>
                  <a:lnTo>
                    <a:pt x="115" y="256"/>
                  </a:lnTo>
                  <a:lnTo>
                    <a:pt x="107" y="260"/>
                  </a:lnTo>
                  <a:lnTo>
                    <a:pt x="99" y="264"/>
                  </a:lnTo>
                  <a:lnTo>
                    <a:pt x="91" y="265"/>
                  </a:lnTo>
                  <a:lnTo>
                    <a:pt x="82" y="266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83" name="Freeform 43"/>
            <p:cNvSpPr>
              <a:spLocks/>
            </p:cNvSpPr>
            <p:nvPr/>
          </p:nvSpPr>
          <p:spPr bwMode="auto">
            <a:xfrm>
              <a:off x="1199" y="3259"/>
              <a:ext cx="11" cy="18"/>
            </a:xfrm>
            <a:custGeom>
              <a:avLst/>
              <a:gdLst/>
              <a:ahLst/>
              <a:cxnLst>
                <a:cxn ang="0">
                  <a:pos x="91" y="265"/>
                </a:cxn>
                <a:cxn ang="0">
                  <a:pos x="108" y="260"/>
                </a:cxn>
                <a:cxn ang="0">
                  <a:pos x="123" y="250"/>
                </a:cxn>
                <a:cxn ang="0">
                  <a:pos x="136" y="236"/>
                </a:cxn>
                <a:cxn ang="0">
                  <a:pos x="147" y="217"/>
                </a:cxn>
                <a:cxn ang="0">
                  <a:pos x="156" y="196"/>
                </a:cxn>
                <a:cxn ang="0">
                  <a:pos x="162" y="173"/>
                </a:cxn>
                <a:cxn ang="0">
                  <a:pos x="165" y="146"/>
                </a:cxn>
                <a:cxn ang="0">
                  <a:pos x="165" y="120"/>
                </a:cxn>
                <a:cxn ang="0">
                  <a:pos x="162" y="93"/>
                </a:cxn>
                <a:cxn ang="0">
                  <a:pos x="156" y="70"/>
                </a:cxn>
                <a:cxn ang="0">
                  <a:pos x="147" y="49"/>
                </a:cxn>
                <a:cxn ang="0">
                  <a:pos x="136" y="31"/>
                </a:cxn>
                <a:cxn ang="0">
                  <a:pos x="123" y="16"/>
                </a:cxn>
                <a:cxn ang="0">
                  <a:pos x="108" y="6"/>
                </a:cxn>
                <a:cxn ang="0">
                  <a:pos x="91" y="1"/>
                </a:cxn>
                <a:cxn ang="0">
                  <a:pos x="74" y="1"/>
                </a:cxn>
                <a:cxn ang="0">
                  <a:pos x="58" y="6"/>
                </a:cxn>
                <a:cxn ang="0">
                  <a:pos x="43" y="16"/>
                </a:cxn>
                <a:cxn ang="0">
                  <a:pos x="29" y="31"/>
                </a:cxn>
                <a:cxn ang="0">
                  <a:pos x="19" y="49"/>
                </a:cxn>
                <a:cxn ang="0">
                  <a:pos x="9" y="70"/>
                </a:cxn>
                <a:cxn ang="0">
                  <a:pos x="3" y="93"/>
                </a:cxn>
                <a:cxn ang="0">
                  <a:pos x="0" y="120"/>
                </a:cxn>
                <a:cxn ang="0">
                  <a:pos x="0" y="146"/>
                </a:cxn>
                <a:cxn ang="0">
                  <a:pos x="3" y="173"/>
                </a:cxn>
                <a:cxn ang="0">
                  <a:pos x="9" y="196"/>
                </a:cxn>
                <a:cxn ang="0">
                  <a:pos x="19" y="217"/>
                </a:cxn>
                <a:cxn ang="0">
                  <a:pos x="29" y="236"/>
                </a:cxn>
                <a:cxn ang="0">
                  <a:pos x="43" y="250"/>
                </a:cxn>
                <a:cxn ang="0">
                  <a:pos x="58" y="260"/>
                </a:cxn>
                <a:cxn ang="0">
                  <a:pos x="74" y="265"/>
                </a:cxn>
              </a:cxnLst>
              <a:rect l="0" t="0" r="r" b="b"/>
              <a:pathLst>
                <a:path w="166" h="266">
                  <a:moveTo>
                    <a:pt x="82" y="266"/>
                  </a:moveTo>
                  <a:lnTo>
                    <a:pt x="91" y="265"/>
                  </a:lnTo>
                  <a:lnTo>
                    <a:pt x="99" y="264"/>
                  </a:lnTo>
                  <a:lnTo>
                    <a:pt x="108" y="260"/>
                  </a:lnTo>
                  <a:lnTo>
                    <a:pt x="115" y="256"/>
                  </a:lnTo>
                  <a:lnTo>
                    <a:pt x="123" y="250"/>
                  </a:lnTo>
                  <a:lnTo>
                    <a:pt x="129" y="244"/>
                  </a:lnTo>
                  <a:lnTo>
                    <a:pt x="136" y="236"/>
                  </a:lnTo>
                  <a:lnTo>
                    <a:pt x="142" y="227"/>
                  </a:lnTo>
                  <a:lnTo>
                    <a:pt x="147" y="217"/>
                  </a:lnTo>
                  <a:lnTo>
                    <a:pt x="151" y="208"/>
                  </a:lnTo>
                  <a:lnTo>
                    <a:pt x="156" y="196"/>
                  </a:lnTo>
                  <a:lnTo>
                    <a:pt x="160" y="185"/>
                  </a:lnTo>
                  <a:lnTo>
                    <a:pt x="162" y="173"/>
                  </a:lnTo>
                  <a:lnTo>
                    <a:pt x="164" y="160"/>
                  </a:lnTo>
                  <a:lnTo>
                    <a:pt x="165" y="146"/>
                  </a:lnTo>
                  <a:lnTo>
                    <a:pt x="166" y="134"/>
                  </a:lnTo>
                  <a:lnTo>
                    <a:pt x="165" y="120"/>
                  </a:lnTo>
                  <a:lnTo>
                    <a:pt x="164" y="106"/>
                  </a:lnTo>
                  <a:lnTo>
                    <a:pt x="162" y="93"/>
                  </a:lnTo>
                  <a:lnTo>
                    <a:pt x="160" y="82"/>
                  </a:lnTo>
                  <a:lnTo>
                    <a:pt x="156" y="70"/>
                  </a:lnTo>
                  <a:lnTo>
                    <a:pt x="151" y="58"/>
                  </a:lnTo>
                  <a:lnTo>
                    <a:pt x="147" y="49"/>
                  </a:lnTo>
                  <a:lnTo>
                    <a:pt x="142" y="39"/>
                  </a:lnTo>
                  <a:lnTo>
                    <a:pt x="136" y="31"/>
                  </a:lnTo>
                  <a:lnTo>
                    <a:pt x="129" y="22"/>
                  </a:lnTo>
                  <a:lnTo>
                    <a:pt x="123" y="16"/>
                  </a:lnTo>
                  <a:lnTo>
                    <a:pt x="115" y="11"/>
                  </a:lnTo>
                  <a:lnTo>
                    <a:pt x="108" y="6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4" y="1"/>
                  </a:lnTo>
                  <a:lnTo>
                    <a:pt x="67" y="3"/>
                  </a:lnTo>
                  <a:lnTo>
                    <a:pt x="58" y="6"/>
                  </a:lnTo>
                  <a:lnTo>
                    <a:pt x="51" y="11"/>
                  </a:lnTo>
                  <a:lnTo>
                    <a:pt x="43" y="16"/>
                  </a:lnTo>
                  <a:lnTo>
                    <a:pt x="36" y="22"/>
                  </a:lnTo>
                  <a:lnTo>
                    <a:pt x="29" y="31"/>
                  </a:lnTo>
                  <a:lnTo>
                    <a:pt x="24" y="39"/>
                  </a:lnTo>
                  <a:lnTo>
                    <a:pt x="19" y="49"/>
                  </a:lnTo>
                  <a:lnTo>
                    <a:pt x="13" y="58"/>
                  </a:lnTo>
                  <a:lnTo>
                    <a:pt x="9" y="70"/>
                  </a:lnTo>
                  <a:lnTo>
                    <a:pt x="6" y="82"/>
                  </a:lnTo>
                  <a:lnTo>
                    <a:pt x="3" y="93"/>
                  </a:lnTo>
                  <a:lnTo>
                    <a:pt x="2" y="106"/>
                  </a:lnTo>
                  <a:lnTo>
                    <a:pt x="0" y="120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2" y="160"/>
                  </a:lnTo>
                  <a:lnTo>
                    <a:pt x="3" y="173"/>
                  </a:lnTo>
                  <a:lnTo>
                    <a:pt x="6" y="185"/>
                  </a:lnTo>
                  <a:lnTo>
                    <a:pt x="9" y="196"/>
                  </a:lnTo>
                  <a:lnTo>
                    <a:pt x="13" y="208"/>
                  </a:lnTo>
                  <a:lnTo>
                    <a:pt x="19" y="217"/>
                  </a:lnTo>
                  <a:lnTo>
                    <a:pt x="24" y="227"/>
                  </a:lnTo>
                  <a:lnTo>
                    <a:pt x="29" y="236"/>
                  </a:lnTo>
                  <a:lnTo>
                    <a:pt x="36" y="244"/>
                  </a:lnTo>
                  <a:lnTo>
                    <a:pt x="43" y="250"/>
                  </a:lnTo>
                  <a:lnTo>
                    <a:pt x="51" y="256"/>
                  </a:lnTo>
                  <a:lnTo>
                    <a:pt x="58" y="260"/>
                  </a:lnTo>
                  <a:lnTo>
                    <a:pt x="67" y="264"/>
                  </a:lnTo>
                  <a:lnTo>
                    <a:pt x="74" y="265"/>
                  </a:lnTo>
                  <a:lnTo>
                    <a:pt x="82" y="266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84" name="Freeform 44"/>
            <p:cNvSpPr>
              <a:spLocks/>
            </p:cNvSpPr>
            <p:nvPr/>
          </p:nvSpPr>
          <p:spPr bwMode="auto">
            <a:xfrm>
              <a:off x="1226" y="3288"/>
              <a:ext cx="12" cy="21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165"/>
                </a:cxn>
                <a:cxn ang="0">
                  <a:pos x="177" y="307"/>
                </a:cxn>
                <a:cxn ang="0">
                  <a:pos x="171" y="299"/>
                </a:cxn>
                <a:cxn ang="0">
                  <a:pos x="157" y="277"/>
                </a:cxn>
                <a:cxn ang="0">
                  <a:pos x="148" y="261"/>
                </a:cxn>
                <a:cxn ang="0">
                  <a:pos x="139" y="244"/>
                </a:cxn>
                <a:cxn ang="0">
                  <a:pos x="131" y="224"/>
                </a:cxn>
                <a:cxn ang="0">
                  <a:pos x="122" y="202"/>
                </a:cxn>
                <a:cxn ang="0">
                  <a:pos x="119" y="190"/>
                </a:cxn>
                <a:cxn ang="0">
                  <a:pos x="116" y="179"/>
                </a:cxn>
                <a:cxn ang="0">
                  <a:pos x="114" y="167"/>
                </a:cxn>
                <a:cxn ang="0">
                  <a:pos x="111" y="154"/>
                </a:cxn>
                <a:cxn ang="0">
                  <a:pos x="110" y="141"/>
                </a:cxn>
                <a:cxn ang="0">
                  <a:pos x="110" y="129"/>
                </a:cxn>
                <a:cxn ang="0">
                  <a:pos x="110" y="116"/>
                </a:cxn>
                <a:cxn ang="0">
                  <a:pos x="112" y="103"/>
                </a:cxn>
                <a:cxn ang="0">
                  <a:pos x="115" y="89"/>
                </a:cxn>
                <a:cxn ang="0">
                  <a:pos x="118" y="77"/>
                </a:cxn>
                <a:cxn ang="0">
                  <a:pos x="122" y="64"/>
                </a:cxn>
                <a:cxn ang="0">
                  <a:pos x="128" y="51"/>
                </a:cxn>
                <a:cxn ang="0">
                  <a:pos x="135" y="37"/>
                </a:cxn>
                <a:cxn ang="0">
                  <a:pos x="143" y="25"/>
                </a:cxn>
                <a:cxn ang="0">
                  <a:pos x="154" y="13"/>
                </a:cxn>
                <a:cxn ang="0">
                  <a:pos x="165" y="0"/>
                </a:cxn>
              </a:cxnLst>
              <a:rect l="0" t="0" r="r" b="b"/>
              <a:pathLst>
                <a:path w="177" h="307">
                  <a:moveTo>
                    <a:pt x="165" y="0"/>
                  </a:moveTo>
                  <a:lnTo>
                    <a:pt x="0" y="165"/>
                  </a:lnTo>
                  <a:lnTo>
                    <a:pt x="177" y="307"/>
                  </a:lnTo>
                  <a:lnTo>
                    <a:pt x="171" y="299"/>
                  </a:lnTo>
                  <a:lnTo>
                    <a:pt x="157" y="277"/>
                  </a:lnTo>
                  <a:lnTo>
                    <a:pt x="148" y="261"/>
                  </a:lnTo>
                  <a:lnTo>
                    <a:pt x="139" y="244"/>
                  </a:lnTo>
                  <a:lnTo>
                    <a:pt x="131" y="224"/>
                  </a:lnTo>
                  <a:lnTo>
                    <a:pt x="122" y="202"/>
                  </a:lnTo>
                  <a:lnTo>
                    <a:pt x="119" y="190"/>
                  </a:lnTo>
                  <a:lnTo>
                    <a:pt x="116" y="179"/>
                  </a:lnTo>
                  <a:lnTo>
                    <a:pt x="114" y="167"/>
                  </a:lnTo>
                  <a:lnTo>
                    <a:pt x="111" y="154"/>
                  </a:lnTo>
                  <a:lnTo>
                    <a:pt x="110" y="141"/>
                  </a:lnTo>
                  <a:lnTo>
                    <a:pt x="110" y="129"/>
                  </a:lnTo>
                  <a:lnTo>
                    <a:pt x="110" y="116"/>
                  </a:lnTo>
                  <a:lnTo>
                    <a:pt x="112" y="103"/>
                  </a:lnTo>
                  <a:lnTo>
                    <a:pt x="115" y="89"/>
                  </a:lnTo>
                  <a:lnTo>
                    <a:pt x="118" y="77"/>
                  </a:lnTo>
                  <a:lnTo>
                    <a:pt x="122" y="64"/>
                  </a:lnTo>
                  <a:lnTo>
                    <a:pt x="128" y="51"/>
                  </a:lnTo>
                  <a:lnTo>
                    <a:pt x="135" y="37"/>
                  </a:lnTo>
                  <a:lnTo>
                    <a:pt x="143" y="25"/>
                  </a:lnTo>
                  <a:lnTo>
                    <a:pt x="154" y="1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85" name="Freeform 45"/>
            <p:cNvSpPr>
              <a:spLocks/>
            </p:cNvSpPr>
            <p:nvPr/>
          </p:nvSpPr>
          <p:spPr bwMode="auto">
            <a:xfrm>
              <a:off x="1220" y="3323"/>
              <a:ext cx="48" cy="1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0" y="15"/>
                </a:cxn>
                <a:cxn ang="0">
                  <a:pos x="35" y="24"/>
                </a:cxn>
                <a:cxn ang="0">
                  <a:pos x="73" y="34"/>
                </a:cxn>
                <a:cxn ang="0">
                  <a:pos x="124" y="46"/>
                </a:cxn>
                <a:cxn ang="0">
                  <a:pos x="153" y="52"/>
                </a:cxn>
                <a:cxn ang="0">
                  <a:pos x="184" y="57"/>
                </a:cxn>
                <a:cxn ang="0">
                  <a:pos x="216" y="63"/>
                </a:cxn>
                <a:cxn ang="0">
                  <a:pos x="250" y="67"/>
                </a:cxn>
                <a:cxn ang="0">
                  <a:pos x="284" y="70"/>
                </a:cxn>
                <a:cxn ang="0">
                  <a:pos x="319" y="72"/>
                </a:cxn>
                <a:cxn ang="0">
                  <a:pos x="354" y="72"/>
                </a:cxn>
                <a:cxn ang="0">
                  <a:pos x="390" y="71"/>
                </a:cxn>
                <a:cxn ang="0">
                  <a:pos x="424" y="68"/>
                </a:cxn>
                <a:cxn ang="0">
                  <a:pos x="458" y="65"/>
                </a:cxn>
                <a:cxn ang="0">
                  <a:pos x="490" y="61"/>
                </a:cxn>
                <a:cxn ang="0">
                  <a:pos x="520" y="55"/>
                </a:cxn>
                <a:cxn ang="0">
                  <a:pos x="549" y="50"/>
                </a:cxn>
                <a:cxn ang="0">
                  <a:pos x="577" y="44"/>
                </a:cxn>
                <a:cxn ang="0">
                  <a:pos x="602" y="37"/>
                </a:cxn>
                <a:cxn ang="0">
                  <a:pos x="625" y="32"/>
                </a:cxn>
                <a:cxn ang="0">
                  <a:pos x="665" y="20"/>
                </a:cxn>
                <a:cxn ang="0">
                  <a:pos x="694" y="10"/>
                </a:cxn>
                <a:cxn ang="0">
                  <a:pos x="712" y="3"/>
                </a:cxn>
                <a:cxn ang="0">
                  <a:pos x="719" y="0"/>
                </a:cxn>
                <a:cxn ang="0">
                  <a:pos x="660" y="166"/>
                </a:cxn>
                <a:cxn ang="0">
                  <a:pos x="656" y="170"/>
                </a:cxn>
                <a:cxn ang="0">
                  <a:pos x="645" y="181"/>
                </a:cxn>
                <a:cxn ang="0">
                  <a:pos x="636" y="187"/>
                </a:cxn>
                <a:cxn ang="0">
                  <a:pos x="625" y="195"/>
                </a:cxn>
                <a:cxn ang="0">
                  <a:pos x="612" y="204"/>
                </a:cxn>
                <a:cxn ang="0">
                  <a:pos x="597" y="212"/>
                </a:cxn>
                <a:cxn ang="0">
                  <a:pos x="580" y="222"/>
                </a:cxn>
                <a:cxn ang="0">
                  <a:pos x="561" y="230"/>
                </a:cxn>
                <a:cxn ang="0">
                  <a:pos x="539" y="238"/>
                </a:cxn>
                <a:cxn ang="0">
                  <a:pos x="516" y="245"/>
                </a:cxn>
                <a:cxn ang="0">
                  <a:pos x="491" y="251"/>
                </a:cxn>
                <a:cxn ang="0">
                  <a:pos x="463" y="256"/>
                </a:cxn>
                <a:cxn ang="0">
                  <a:pos x="433" y="259"/>
                </a:cxn>
                <a:cxn ang="0">
                  <a:pos x="401" y="260"/>
                </a:cxn>
                <a:cxn ang="0">
                  <a:pos x="357" y="259"/>
                </a:cxn>
                <a:cxn ang="0">
                  <a:pos x="317" y="257"/>
                </a:cxn>
                <a:cxn ang="0">
                  <a:pos x="279" y="253"/>
                </a:cxn>
                <a:cxn ang="0">
                  <a:pos x="246" y="249"/>
                </a:cxn>
                <a:cxn ang="0">
                  <a:pos x="218" y="243"/>
                </a:cxn>
                <a:cxn ang="0">
                  <a:pos x="191" y="238"/>
                </a:cxn>
                <a:cxn ang="0">
                  <a:pos x="169" y="232"/>
                </a:cxn>
                <a:cxn ang="0">
                  <a:pos x="149" y="224"/>
                </a:cxn>
                <a:cxn ang="0">
                  <a:pos x="133" y="218"/>
                </a:cxn>
                <a:cxn ang="0">
                  <a:pos x="118" y="211"/>
                </a:cxn>
                <a:cxn ang="0">
                  <a:pos x="107" y="205"/>
                </a:cxn>
                <a:cxn ang="0">
                  <a:pos x="98" y="200"/>
                </a:cxn>
                <a:cxn ang="0">
                  <a:pos x="86" y="192"/>
                </a:cxn>
                <a:cxn ang="0">
                  <a:pos x="83" y="189"/>
                </a:cxn>
                <a:cxn ang="0">
                  <a:pos x="0" y="13"/>
                </a:cxn>
              </a:cxnLst>
              <a:rect l="0" t="0" r="r" b="b"/>
              <a:pathLst>
                <a:path w="719" h="260">
                  <a:moveTo>
                    <a:pt x="0" y="13"/>
                  </a:moveTo>
                  <a:lnTo>
                    <a:pt x="10" y="15"/>
                  </a:lnTo>
                  <a:lnTo>
                    <a:pt x="35" y="24"/>
                  </a:lnTo>
                  <a:lnTo>
                    <a:pt x="73" y="34"/>
                  </a:lnTo>
                  <a:lnTo>
                    <a:pt x="124" y="46"/>
                  </a:lnTo>
                  <a:lnTo>
                    <a:pt x="153" y="52"/>
                  </a:lnTo>
                  <a:lnTo>
                    <a:pt x="184" y="57"/>
                  </a:lnTo>
                  <a:lnTo>
                    <a:pt x="216" y="63"/>
                  </a:lnTo>
                  <a:lnTo>
                    <a:pt x="250" y="67"/>
                  </a:lnTo>
                  <a:lnTo>
                    <a:pt x="284" y="70"/>
                  </a:lnTo>
                  <a:lnTo>
                    <a:pt x="319" y="72"/>
                  </a:lnTo>
                  <a:lnTo>
                    <a:pt x="354" y="72"/>
                  </a:lnTo>
                  <a:lnTo>
                    <a:pt x="390" y="71"/>
                  </a:lnTo>
                  <a:lnTo>
                    <a:pt x="424" y="68"/>
                  </a:lnTo>
                  <a:lnTo>
                    <a:pt x="458" y="65"/>
                  </a:lnTo>
                  <a:lnTo>
                    <a:pt x="490" y="61"/>
                  </a:lnTo>
                  <a:lnTo>
                    <a:pt x="520" y="55"/>
                  </a:lnTo>
                  <a:lnTo>
                    <a:pt x="549" y="50"/>
                  </a:lnTo>
                  <a:lnTo>
                    <a:pt x="577" y="44"/>
                  </a:lnTo>
                  <a:lnTo>
                    <a:pt x="602" y="37"/>
                  </a:lnTo>
                  <a:lnTo>
                    <a:pt x="625" y="32"/>
                  </a:lnTo>
                  <a:lnTo>
                    <a:pt x="665" y="20"/>
                  </a:lnTo>
                  <a:lnTo>
                    <a:pt x="694" y="10"/>
                  </a:lnTo>
                  <a:lnTo>
                    <a:pt x="712" y="3"/>
                  </a:lnTo>
                  <a:lnTo>
                    <a:pt x="719" y="0"/>
                  </a:lnTo>
                  <a:lnTo>
                    <a:pt x="660" y="166"/>
                  </a:lnTo>
                  <a:lnTo>
                    <a:pt x="656" y="170"/>
                  </a:lnTo>
                  <a:lnTo>
                    <a:pt x="645" y="181"/>
                  </a:lnTo>
                  <a:lnTo>
                    <a:pt x="636" y="187"/>
                  </a:lnTo>
                  <a:lnTo>
                    <a:pt x="625" y="195"/>
                  </a:lnTo>
                  <a:lnTo>
                    <a:pt x="612" y="204"/>
                  </a:lnTo>
                  <a:lnTo>
                    <a:pt x="597" y="212"/>
                  </a:lnTo>
                  <a:lnTo>
                    <a:pt x="580" y="222"/>
                  </a:lnTo>
                  <a:lnTo>
                    <a:pt x="561" y="230"/>
                  </a:lnTo>
                  <a:lnTo>
                    <a:pt x="539" y="238"/>
                  </a:lnTo>
                  <a:lnTo>
                    <a:pt x="516" y="245"/>
                  </a:lnTo>
                  <a:lnTo>
                    <a:pt x="491" y="251"/>
                  </a:lnTo>
                  <a:lnTo>
                    <a:pt x="463" y="256"/>
                  </a:lnTo>
                  <a:lnTo>
                    <a:pt x="433" y="259"/>
                  </a:lnTo>
                  <a:lnTo>
                    <a:pt x="401" y="260"/>
                  </a:lnTo>
                  <a:lnTo>
                    <a:pt x="357" y="259"/>
                  </a:lnTo>
                  <a:lnTo>
                    <a:pt x="317" y="257"/>
                  </a:lnTo>
                  <a:lnTo>
                    <a:pt x="279" y="253"/>
                  </a:lnTo>
                  <a:lnTo>
                    <a:pt x="246" y="249"/>
                  </a:lnTo>
                  <a:lnTo>
                    <a:pt x="218" y="243"/>
                  </a:lnTo>
                  <a:lnTo>
                    <a:pt x="191" y="238"/>
                  </a:lnTo>
                  <a:lnTo>
                    <a:pt x="169" y="232"/>
                  </a:lnTo>
                  <a:lnTo>
                    <a:pt x="149" y="224"/>
                  </a:lnTo>
                  <a:lnTo>
                    <a:pt x="133" y="218"/>
                  </a:lnTo>
                  <a:lnTo>
                    <a:pt x="118" y="211"/>
                  </a:lnTo>
                  <a:lnTo>
                    <a:pt x="107" y="205"/>
                  </a:lnTo>
                  <a:lnTo>
                    <a:pt x="98" y="200"/>
                  </a:lnTo>
                  <a:lnTo>
                    <a:pt x="86" y="192"/>
                  </a:lnTo>
                  <a:lnTo>
                    <a:pt x="83" y="18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34E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86" name="Freeform 46"/>
            <p:cNvSpPr>
              <a:spLocks/>
            </p:cNvSpPr>
            <p:nvPr/>
          </p:nvSpPr>
          <p:spPr bwMode="auto">
            <a:xfrm>
              <a:off x="1174" y="3214"/>
              <a:ext cx="38" cy="16"/>
            </a:xfrm>
            <a:custGeom>
              <a:avLst/>
              <a:gdLst/>
              <a:ahLst/>
              <a:cxnLst>
                <a:cxn ang="0">
                  <a:pos x="546" y="118"/>
                </a:cxn>
                <a:cxn ang="0">
                  <a:pos x="537" y="117"/>
                </a:cxn>
                <a:cxn ang="0">
                  <a:pos x="529" y="117"/>
                </a:cxn>
                <a:cxn ang="0">
                  <a:pos x="520" y="115"/>
                </a:cxn>
                <a:cxn ang="0">
                  <a:pos x="501" y="102"/>
                </a:cxn>
                <a:cxn ang="0">
                  <a:pos x="469" y="83"/>
                </a:cxn>
                <a:cxn ang="0">
                  <a:pos x="418" y="61"/>
                </a:cxn>
                <a:cxn ang="0">
                  <a:pos x="351" y="36"/>
                </a:cxn>
                <a:cxn ang="0">
                  <a:pos x="282" y="15"/>
                </a:cxn>
                <a:cxn ang="0">
                  <a:pos x="233" y="0"/>
                </a:cxn>
                <a:cxn ang="0">
                  <a:pos x="228" y="0"/>
                </a:cxn>
                <a:cxn ang="0">
                  <a:pos x="224" y="1"/>
                </a:cxn>
                <a:cxn ang="0">
                  <a:pos x="221" y="3"/>
                </a:cxn>
                <a:cxn ang="0">
                  <a:pos x="218" y="5"/>
                </a:cxn>
                <a:cxn ang="0">
                  <a:pos x="209" y="14"/>
                </a:cxn>
                <a:cxn ang="0">
                  <a:pos x="208" y="16"/>
                </a:cxn>
                <a:cxn ang="0">
                  <a:pos x="207" y="18"/>
                </a:cxn>
                <a:cxn ang="0">
                  <a:pos x="206" y="20"/>
                </a:cxn>
                <a:cxn ang="0">
                  <a:pos x="210" y="17"/>
                </a:cxn>
                <a:cxn ang="0">
                  <a:pos x="160" y="66"/>
                </a:cxn>
                <a:cxn ang="0">
                  <a:pos x="113" y="117"/>
                </a:cxn>
                <a:cxn ang="0">
                  <a:pos x="63" y="166"/>
                </a:cxn>
                <a:cxn ang="0">
                  <a:pos x="36" y="188"/>
                </a:cxn>
                <a:cxn ang="0">
                  <a:pos x="8" y="208"/>
                </a:cxn>
                <a:cxn ang="0">
                  <a:pos x="2" y="213"/>
                </a:cxn>
                <a:cxn ang="0">
                  <a:pos x="0" y="220"/>
                </a:cxn>
                <a:cxn ang="0">
                  <a:pos x="1" y="226"/>
                </a:cxn>
                <a:cxn ang="0">
                  <a:pos x="4" y="232"/>
                </a:cxn>
                <a:cxn ang="0">
                  <a:pos x="9" y="237"/>
                </a:cxn>
                <a:cxn ang="0">
                  <a:pos x="15" y="240"/>
                </a:cxn>
                <a:cxn ang="0">
                  <a:pos x="21" y="240"/>
                </a:cxn>
                <a:cxn ang="0">
                  <a:pos x="28" y="237"/>
                </a:cxn>
                <a:cxn ang="0">
                  <a:pos x="82" y="193"/>
                </a:cxn>
                <a:cxn ang="0">
                  <a:pos x="133" y="148"/>
                </a:cxn>
                <a:cxn ang="0">
                  <a:pos x="181" y="98"/>
                </a:cxn>
                <a:cxn ang="0">
                  <a:pos x="227" y="48"/>
                </a:cxn>
                <a:cxn ang="0">
                  <a:pos x="235" y="38"/>
                </a:cxn>
                <a:cxn ang="0">
                  <a:pos x="227" y="36"/>
                </a:cxn>
                <a:cxn ang="0">
                  <a:pos x="284" y="52"/>
                </a:cxn>
                <a:cxn ang="0">
                  <a:pos x="351" y="73"/>
                </a:cxn>
                <a:cxn ang="0">
                  <a:pos x="415" y="98"/>
                </a:cxn>
                <a:cxn ang="0">
                  <a:pos x="464" y="119"/>
                </a:cxn>
                <a:cxn ang="0">
                  <a:pos x="496" y="137"/>
                </a:cxn>
                <a:cxn ang="0">
                  <a:pos x="515" y="149"/>
                </a:cxn>
                <a:cxn ang="0">
                  <a:pos x="524" y="152"/>
                </a:cxn>
                <a:cxn ang="0">
                  <a:pos x="532" y="154"/>
                </a:cxn>
                <a:cxn ang="0">
                  <a:pos x="542" y="154"/>
                </a:cxn>
                <a:cxn ang="0">
                  <a:pos x="549" y="154"/>
                </a:cxn>
                <a:cxn ang="0">
                  <a:pos x="556" y="152"/>
                </a:cxn>
                <a:cxn ang="0">
                  <a:pos x="562" y="148"/>
                </a:cxn>
                <a:cxn ang="0">
                  <a:pos x="565" y="141"/>
                </a:cxn>
                <a:cxn ang="0">
                  <a:pos x="566" y="135"/>
                </a:cxn>
                <a:cxn ang="0">
                  <a:pos x="564" y="128"/>
                </a:cxn>
                <a:cxn ang="0">
                  <a:pos x="560" y="122"/>
                </a:cxn>
                <a:cxn ang="0">
                  <a:pos x="554" y="119"/>
                </a:cxn>
              </a:cxnLst>
              <a:rect l="0" t="0" r="r" b="b"/>
              <a:pathLst>
                <a:path w="566" h="240">
                  <a:moveTo>
                    <a:pt x="550" y="118"/>
                  </a:moveTo>
                  <a:lnTo>
                    <a:pt x="546" y="118"/>
                  </a:lnTo>
                  <a:lnTo>
                    <a:pt x="542" y="118"/>
                  </a:lnTo>
                  <a:lnTo>
                    <a:pt x="537" y="117"/>
                  </a:lnTo>
                  <a:lnTo>
                    <a:pt x="533" y="117"/>
                  </a:lnTo>
                  <a:lnTo>
                    <a:pt x="529" y="117"/>
                  </a:lnTo>
                  <a:lnTo>
                    <a:pt x="525" y="116"/>
                  </a:lnTo>
                  <a:lnTo>
                    <a:pt x="520" y="115"/>
                  </a:lnTo>
                  <a:lnTo>
                    <a:pt x="517" y="113"/>
                  </a:lnTo>
                  <a:lnTo>
                    <a:pt x="501" y="102"/>
                  </a:lnTo>
                  <a:lnTo>
                    <a:pt x="485" y="92"/>
                  </a:lnTo>
                  <a:lnTo>
                    <a:pt x="469" y="83"/>
                  </a:lnTo>
                  <a:lnTo>
                    <a:pt x="452" y="75"/>
                  </a:lnTo>
                  <a:lnTo>
                    <a:pt x="418" y="61"/>
                  </a:lnTo>
                  <a:lnTo>
                    <a:pt x="384" y="48"/>
                  </a:lnTo>
                  <a:lnTo>
                    <a:pt x="351" y="36"/>
                  </a:lnTo>
                  <a:lnTo>
                    <a:pt x="317" y="26"/>
                  </a:lnTo>
                  <a:lnTo>
                    <a:pt x="282" y="15"/>
                  </a:lnTo>
                  <a:lnTo>
                    <a:pt x="248" y="3"/>
                  </a:lnTo>
                  <a:lnTo>
                    <a:pt x="233" y="0"/>
                  </a:lnTo>
                  <a:lnTo>
                    <a:pt x="231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4" y="1"/>
                  </a:lnTo>
                  <a:lnTo>
                    <a:pt x="222" y="2"/>
                  </a:lnTo>
                  <a:lnTo>
                    <a:pt x="221" y="3"/>
                  </a:lnTo>
                  <a:lnTo>
                    <a:pt x="219" y="4"/>
                  </a:lnTo>
                  <a:lnTo>
                    <a:pt x="218" y="5"/>
                  </a:lnTo>
                  <a:lnTo>
                    <a:pt x="210" y="13"/>
                  </a:lnTo>
                  <a:lnTo>
                    <a:pt x="209" y="14"/>
                  </a:lnTo>
                  <a:lnTo>
                    <a:pt x="208" y="15"/>
                  </a:lnTo>
                  <a:lnTo>
                    <a:pt x="208" y="16"/>
                  </a:lnTo>
                  <a:lnTo>
                    <a:pt x="207" y="17"/>
                  </a:lnTo>
                  <a:lnTo>
                    <a:pt x="207" y="18"/>
                  </a:lnTo>
                  <a:lnTo>
                    <a:pt x="206" y="19"/>
                  </a:lnTo>
                  <a:lnTo>
                    <a:pt x="206" y="20"/>
                  </a:lnTo>
                  <a:lnTo>
                    <a:pt x="206" y="21"/>
                  </a:lnTo>
                  <a:lnTo>
                    <a:pt x="210" y="17"/>
                  </a:lnTo>
                  <a:lnTo>
                    <a:pt x="186" y="41"/>
                  </a:lnTo>
                  <a:lnTo>
                    <a:pt x="160" y="66"/>
                  </a:lnTo>
                  <a:lnTo>
                    <a:pt x="137" y="91"/>
                  </a:lnTo>
                  <a:lnTo>
                    <a:pt x="113" y="117"/>
                  </a:lnTo>
                  <a:lnTo>
                    <a:pt x="88" y="141"/>
                  </a:lnTo>
                  <a:lnTo>
                    <a:pt x="63" y="166"/>
                  </a:lnTo>
                  <a:lnTo>
                    <a:pt x="50" y="176"/>
                  </a:lnTo>
                  <a:lnTo>
                    <a:pt x="36" y="188"/>
                  </a:lnTo>
                  <a:lnTo>
                    <a:pt x="22" y="198"/>
                  </a:lnTo>
                  <a:lnTo>
                    <a:pt x="8" y="208"/>
                  </a:lnTo>
                  <a:lnTo>
                    <a:pt x="4" y="210"/>
                  </a:lnTo>
                  <a:lnTo>
                    <a:pt x="2" y="213"/>
                  </a:lnTo>
                  <a:lnTo>
                    <a:pt x="1" y="217"/>
                  </a:lnTo>
                  <a:lnTo>
                    <a:pt x="0" y="220"/>
                  </a:lnTo>
                  <a:lnTo>
                    <a:pt x="0" y="223"/>
                  </a:lnTo>
                  <a:lnTo>
                    <a:pt x="1" y="226"/>
                  </a:lnTo>
                  <a:lnTo>
                    <a:pt x="2" y="229"/>
                  </a:lnTo>
                  <a:lnTo>
                    <a:pt x="4" y="232"/>
                  </a:lnTo>
                  <a:lnTo>
                    <a:pt x="7" y="235"/>
                  </a:lnTo>
                  <a:lnTo>
                    <a:pt x="9" y="237"/>
                  </a:lnTo>
                  <a:lnTo>
                    <a:pt x="12" y="239"/>
                  </a:lnTo>
                  <a:lnTo>
                    <a:pt x="15" y="240"/>
                  </a:lnTo>
                  <a:lnTo>
                    <a:pt x="18" y="240"/>
                  </a:lnTo>
                  <a:lnTo>
                    <a:pt x="21" y="240"/>
                  </a:lnTo>
                  <a:lnTo>
                    <a:pt x="25" y="239"/>
                  </a:lnTo>
                  <a:lnTo>
                    <a:pt x="28" y="237"/>
                  </a:lnTo>
                  <a:lnTo>
                    <a:pt x="55" y="215"/>
                  </a:lnTo>
                  <a:lnTo>
                    <a:pt x="82" y="193"/>
                  </a:lnTo>
                  <a:lnTo>
                    <a:pt x="107" y="171"/>
                  </a:lnTo>
                  <a:lnTo>
                    <a:pt x="133" y="148"/>
                  </a:lnTo>
                  <a:lnTo>
                    <a:pt x="157" y="123"/>
                  </a:lnTo>
                  <a:lnTo>
                    <a:pt x="181" y="98"/>
                  </a:lnTo>
                  <a:lnTo>
                    <a:pt x="204" y="73"/>
                  </a:lnTo>
                  <a:lnTo>
                    <a:pt x="227" y="48"/>
                  </a:lnTo>
                  <a:lnTo>
                    <a:pt x="240" y="30"/>
                  </a:lnTo>
                  <a:lnTo>
                    <a:pt x="235" y="38"/>
                  </a:lnTo>
                  <a:lnTo>
                    <a:pt x="242" y="31"/>
                  </a:lnTo>
                  <a:lnTo>
                    <a:pt x="227" y="36"/>
                  </a:lnTo>
                  <a:lnTo>
                    <a:pt x="251" y="40"/>
                  </a:lnTo>
                  <a:lnTo>
                    <a:pt x="284" y="52"/>
                  </a:lnTo>
                  <a:lnTo>
                    <a:pt x="317" y="63"/>
                  </a:lnTo>
                  <a:lnTo>
                    <a:pt x="351" y="73"/>
                  </a:lnTo>
                  <a:lnTo>
                    <a:pt x="383" y="85"/>
                  </a:lnTo>
                  <a:lnTo>
                    <a:pt x="415" y="98"/>
                  </a:lnTo>
                  <a:lnTo>
                    <a:pt x="448" y="111"/>
                  </a:lnTo>
                  <a:lnTo>
                    <a:pt x="464" y="119"/>
                  </a:lnTo>
                  <a:lnTo>
                    <a:pt x="480" y="127"/>
                  </a:lnTo>
                  <a:lnTo>
                    <a:pt x="496" y="137"/>
                  </a:lnTo>
                  <a:lnTo>
                    <a:pt x="512" y="146"/>
                  </a:lnTo>
                  <a:lnTo>
                    <a:pt x="515" y="149"/>
                  </a:lnTo>
                  <a:lnTo>
                    <a:pt x="519" y="151"/>
                  </a:lnTo>
                  <a:lnTo>
                    <a:pt x="524" y="152"/>
                  </a:lnTo>
                  <a:lnTo>
                    <a:pt x="528" y="153"/>
                  </a:lnTo>
                  <a:lnTo>
                    <a:pt x="532" y="154"/>
                  </a:lnTo>
                  <a:lnTo>
                    <a:pt x="536" y="154"/>
                  </a:lnTo>
                  <a:lnTo>
                    <a:pt x="542" y="154"/>
                  </a:lnTo>
                  <a:lnTo>
                    <a:pt x="546" y="154"/>
                  </a:lnTo>
                  <a:lnTo>
                    <a:pt x="549" y="154"/>
                  </a:lnTo>
                  <a:lnTo>
                    <a:pt x="553" y="153"/>
                  </a:lnTo>
                  <a:lnTo>
                    <a:pt x="556" y="152"/>
                  </a:lnTo>
                  <a:lnTo>
                    <a:pt x="559" y="150"/>
                  </a:lnTo>
                  <a:lnTo>
                    <a:pt x="562" y="148"/>
                  </a:lnTo>
                  <a:lnTo>
                    <a:pt x="564" y="144"/>
                  </a:lnTo>
                  <a:lnTo>
                    <a:pt x="565" y="141"/>
                  </a:lnTo>
                  <a:lnTo>
                    <a:pt x="566" y="138"/>
                  </a:lnTo>
                  <a:lnTo>
                    <a:pt x="566" y="135"/>
                  </a:lnTo>
                  <a:lnTo>
                    <a:pt x="565" y="131"/>
                  </a:lnTo>
                  <a:lnTo>
                    <a:pt x="564" y="128"/>
                  </a:lnTo>
                  <a:lnTo>
                    <a:pt x="562" y="125"/>
                  </a:lnTo>
                  <a:lnTo>
                    <a:pt x="560" y="122"/>
                  </a:lnTo>
                  <a:lnTo>
                    <a:pt x="558" y="121"/>
                  </a:lnTo>
                  <a:lnTo>
                    <a:pt x="554" y="119"/>
                  </a:lnTo>
                  <a:lnTo>
                    <a:pt x="550" y="118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87" name="Freeform 47"/>
            <p:cNvSpPr>
              <a:spLocks/>
            </p:cNvSpPr>
            <p:nvPr/>
          </p:nvSpPr>
          <p:spPr bwMode="auto">
            <a:xfrm>
              <a:off x="1268" y="3213"/>
              <a:ext cx="35" cy="15"/>
            </a:xfrm>
            <a:custGeom>
              <a:avLst/>
              <a:gdLst/>
              <a:ahLst/>
              <a:cxnLst>
                <a:cxn ang="0">
                  <a:pos x="54" y="171"/>
                </a:cxn>
                <a:cxn ang="0">
                  <a:pos x="104" y="129"/>
                </a:cxn>
                <a:cxn ang="0">
                  <a:pos x="156" y="90"/>
                </a:cxn>
                <a:cxn ang="0">
                  <a:pos x="208" y="50"/>
                </a:cxn>
                <a:cxn ang="0">
                  <a:pos x="268" y="53"/>
                </a:cxn>
                <a:cxn ang="0">
                  <a:pos x="337" y="95"/>
                </a:cxn>
                <a:cxn ang="0">
                  <a:pos x="404" y="140"/>
                </a:cxn>
                <a:cxn ang="0">
                  <a:pos x="468" y="188"/>
                </a:cxn>
                <a:cxn ang="0">
                  <a:pos x="502" y="217"/>
                </a:cxn>
                <a:cxn ang="0">
                  <a:pos x="507" y="219"/>
                </a:cxn>
                <a:cxn ang="0">
                  <a:pos x="514" y="219"/>
                </a:cxn>
                <a:cxn ang="0">
                  <a:pos x="521" y="217"/>
                </a:cxn>
                <a:cxn ang="0">
                  <a:pos x="526" y="212"/>
                </a:cxn>
                <a:cxn ang="0">
                  <a:pos x="528" y="205"/>
                </a:cxn>
                <a:cxn ang="0">
                  <a:pos x="528" y="198"/>
                </a:cxn>
                <a:cxn ang="0">
                  <a:pos x="525" y="192"/>
                </a:cxn>
                <a:cxn ang="0">
                  <a:pos x="489" y="162"/>
                </a:cxn>
                <a:cxn ang="0">
                  <a:pos x="419" y="107"/>
                </a:cxn>
                <a:cxn ang="0">
                  <a:pos x="365" y="67"/>
                </a:cxn>
                <a:cxn ang="0">
                  <a:pos x="327" y="44"/>
                </a:cxn>
                <a:cxn ang="0">
                  <a:pos x="287" y="24"/>
                </a:cxn>
                <a:cxn ang="0">
                  <a:pos x="246" y="6"/>
                </a:cxn>
                <a:cxn ang="0">
                  <a:pos x="195" y="18"/>
                </a:cxn>
                <a:cxn ang="0">
                  <a:pos x="139" y="57"/>
                </a:cxn>
                <a:cxn ang="0">
                  <a:pos x="86" y="100"/>
                </a:cxn>
                <a:cxn ang="0">
                  <a:pos x="32" y="144"/>
                </a:cxn>
                <a:cxn ang="0">
                  <a:pos x="3" y="168"/>
                </a:cxn>
                <a:cxn ang="0">
                  <a:pos x="0" y="175"/>
                </a:cxn>
                <a:cxn ang="0">
                  <a:pos x="0" y="181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2" y="196"/>
                </a:cxn>
                <a:cxn ang="0">
                  <a:pos x="20" y="197"/>
                </a:cxn>
                <a:cxn ang="0">
                  <a:pos x="26" y="195"/>
                </a:cxn>
              </a:cxnLst>
              <a:rect l="0" t="0" r="r" b="b"/>
              <a:pathLst>
                <a:path w="528" h="219">
                  <a:moveTo>
                    <a:pt x="29" y="193"/>
                  </a:moveTo>
                  <a:lnTo>
                    <a:pt x="54" y="171"/>
                  </a:lnTo>
                  <a:lnTo>
                    <a:pt x="78" y="150"/>
                  </a:lnTo>
                  <a:lnTo>
                    <a:pt x="104" y="129"/>
                  </a:lnTo>
                  <a:lnTo>
                    <a:pt x="129" y="109"/>
                  </a:lnTo>
                  <a:lnTo>
                    <a:pt x="156" y="90"/>
                  </a:lnTo>
                  <a:lnTo>
                    <a:pt x="181" y="70"/>
                  </a:lnTo>
                  <a:lnTo>
                    <a:pt x="208" y="50"/>
                  </a:lnTo>
                  <a:lnTo>
                    <a:pt x="234" y="31"/>
                  </a:lnTo>
                  <a:lnTo>
                    <a:pt x="268" y="53"/>
                  </a:lnTo>
                  <a:lnTo>
                    <a:pt x="303" y="74"/>
                  </a:lnTo>
                  <a:lnTo>
                    <a:pt x="337" y="95"/>
                  </a:lnTo>
                  <a:lnTo>
                    <a:pt x="371" y="116"/>
                  </a:lnTo>
                  <a:lnTo>
                    <a:pt x="404" y="140"/>
                  </a:lnTo>
                  <a:lnTo>
                    <a:pt x="437" y="163"/>
                  </a:lnTo>
                  <a:lnTo>
                    <a:pt x="468" y="188"/>
                  </a:lnTo>
                  <a:lnTo>
                    <a:pt x="498" y="214"/>
                  </a:lnTo>
                  <a:lnTo>
                    <a:pt x="502" y="217"/>
                  </a:lnTo>
                  <a:lnTo>
                    <a:pt x="504" y="218"/>
                  </a:lnTo>
                  <a:lnTo>
                    <a:pt x="507" y="219"/>
                  </a:lnTo>
                  <a:lnTo>
                    <a:pt x="511" y="219"/>
                  </a:lnTo>
                  <a:lnTo>
                    <a:pt x="514" y="219"/>
                  </a:lnTo>
                  <a:lnTo>
                    <a:pt x="518" y="218"/>
                  </a:lnTo>
                  <a:lnTo>
                    <a:pt x="521" y="217"/>
                  </a:lnTo>
                  <a:lnTo>
                    <a:pt x="524" y="214"/>
                  </a:lnTo>
                  <a:lnTo>
                    <a:pt x="526" y="212"/>
                  </a:lnTo>
                  <a:lnTo>
                    <a:pt x="527" y="209"/>
                  </a:lnTo>
                  <a:lnTo>
                    <a:pt x="528" y="205"/>
                  </a:lnTo>
                  <a:lnTo>
                    <a:pt x="528" y="201"/>
                  </a:lnTo>
                  <a:lnTo>
                    <a:pt x="528" y="198"/>
                  </a:lnTo>
                  <a:lnTo>
                    <a:pt x="527" y="195"/>
                  </a:lnTo>
                  <a:lnTo>
                    <a:pt x="525" y="192"/>
                  </a:lnTo>
                  <a:lnTo>
                    <a:pt x="523" y="190"/>
                  </a:lnTo>
                  <a:lnTo>
                    <a:pt x="489" y="162"/>
                  </a:lnTo>
                  <a:lnTo>
                    <a:pt x="454" y="134"/>
                  </a:lnTo>
                  <a:lnTo>
                    <a:pt x="419" y="107"/>
                  </a:lnTo>
                  <a:lnTo>
                    <a:pt x="383" y="80"/>
                  </a:lnTo>
                  <a:lnTo>
                    <a:pt x="365" y="67"/>
                  </a:lnTo>
                  <a:lnTo>
                    <a:pt x="346" y="56"/>
                  </a:lnTo>
                  <a:lnTo>
                    <a:pt x="327" y="44"/>
                  </a:lnTo>
                  <a:lnTo>
                    <a:pt x="307" y="34"/>
                  </a:lnTo>
                  <a:lnTo>
                    <a:pt x="287" y="24"/>
                  </a:lnTo>
                  <a:lnTo>
                    <a:pt x="267" y="14"/>
                  </a:lnTo>
                  <a:lnTo>
                    <a:pt x="246" y="6"/>
                  </a:lnTo>
                  <a:lnTo>
                    <a:pt x="225" y="0"/>
                  </a:lnTo>
                  <a:lnTo>
                    <a:pt x="195" y="18"/>
                  </a:lnTo>
                  <a:lnTo>
                    <a:pt x="166" y="37"/>
                  </a:lnTo>
                  <a:lnTo>
                    <a:pt x="139" y="57"/>
                  </a:lnTo>
                  <a:lnTo>
                    <a:pt x="112" y="78"/>
                  </a:lnTo>
                  <a:lnTo>
                    <a:pt x="86" y="100"/>
                  </a:lnTo>
                  <a:lnTo>
                    <a:pt x="59" y="123"/>
                  </a:lnTo>
                  <a:lnTo>
                    <a:pt x="32" y="144"/>
                  </a:lnTo>
                  <a:lnTo>
                    <a:pt x="5" y="166"/>
                  </a:lnTo>
                  <a:lnTo>
                    <a:pt x="3" y="168"/>
                  </a:lnTo>
                  <a:lnTo>
                    <a:pt x="1" y="171"/>
                  </a:lnTo>
                  <a:lnTo>
                    <a:pt x="0" y="175"/>
                  </a:lnTo>
                  <a:lnTo>
                    <a:pt x="0" y="178"/>
                  </a:lnTo>
                  <a:lnTo>
                    <a:pt x="0" y="181"/>
                  </a:lnTo>
                  <a:lnTo>
                    <a:pt x="1" y="185"/>
                  </a:lnTo>
                  <a:lnTo>
                    <a:pt x="2" y="188"/>
                  </a:lnTo>
                  <a:lnTo>
                    <a:pt x="4" y="191"/>
                  </a:lnTo>
                  <a:lnTo>
                    <a:pt x="7" y="194"/>
                  </a:lnTo>
                  <a:lnTo>
                    <a:pt x="9" y="195"/>
                  </a:lnTo>
                  <a:lnTo>
                    <a:pt x="12" y="196"/>
                  </a:lnTo>
                  <a:lnTo>
                    <a:pt x="17" y="197"/>
                  </a:lnTo>
                  <a:lnTo>
                    <a:pt x="20" y="197"/>
                  </a:lnTo>
                  <a:lnTo>
                    <a:pt x="23" y="196"/>
                  </a:lnTo>
                  <a:lnTo>
                    <a:pt x="26" y="195"/>
                  </a:lnTo>
                  <a:lnTo>
                    <a:pt x="29" y="193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88" name="Freeform 48"/>
            <p:cNvSpPr>
              <a:spLocks/>
            </p:cNvSpPr>
            <p:nvPr/>
          </p:nvSpPr>
          <p:spPr bwMode="auto">
            <a:xfrm>
              <a:off x="1163" y="3396"/>
              <a:ext cx="90" cy="283"/>
            </a:xfrm>
            <a:custGeom>
              <a:avLst/>
              <a:gdLst/>
              <a:ahLst/>
              <a:cxnLst>
                <a:cxn ang="0">
                  <a:pos x="1021" y="3676"/>
                </a:cxn>
                <a:cxn ang="0">
                  <a:pos x="916" y="3494"/>
                </a:cxn>
                <a:cxn ang="0">
                  <a:pos x="781" y="3224"/>
                </a:cxn>
                <a:cxn ang="0">
                  <a:pos x="627" y="2935"/>
                </a:cxn>
                <a:cxn ang="0">
                  <a:pos x="474" y="2600"/>
                </a:cxn>
                <a:cxn ang="0">
                  <a:pos x="323" y="2256"/>
                </a:cxn>
                <a:cxn ang="0">
                  <a:pos x="200" y="1980"/>
                </a:cxn>
                <a:cxn ang="0">
                  <a:pos x="141" y="1820"/>
                </a:cxn>
                <a:cxn ang="0">
                  <a:pos x="105" y="1686"/>
                </a:cxn>
                <a:cxn ang="0">
                  <a:pos x="87" y="1616"/>
                </a:cxn>
                <a:cxn ang="0">
                  <a:pos x="69" y="1572"/>
                </a:cxn>
                <a:cxn ang="0">
                  <a:pos x="159" y="1513"/>
                </a:cxn>
                <a:cxn ang="0">
                  <a:pos x="278" y="1433"/>
                </a:cxn>
                <a:cxn ang="0">
                  <a:pos x="308" y="1412"/>
                </a:cxn>
                <a:cxn ang="0">
                  <a:pos x="310" y="1412"/>
                </a:cxn>
                <a:cxn ang="0">
                  <a:pos x="326" y="1401"/>
                </a:cxn>
                <a:cxn ang="0">
                  <a:pos x="332" y="1379"/>
                </a:cxn>
                <a:cxn ang="0">
                  <a:pos x="283" y="1118"/>
                </a:cxn>
                <a:cxn ang="0">
                  <a:pos x="234" y="774"/>
                </a:cxn>
                <a:cxn ang="0">
                  <a:pos x="185" y="429"/>
                </a:cxn>
                <a:cxn ang="0">
                  <a:pos x="134" y="90"/>
                </a:cxn>
                <a:cxn ang="0">
                  <a:pos x="124" y="1"/>
                </a:cxn>
                <a:cxn ang="0">
                  <a:pos x="121" y="0"/>
                </a:cxn>
                <a:cxn ang="0">
                  <a:pos x="119" y="0"/>
                </a:cxn>
                <a:cxn ang="0">
                  <a:pos x="117" y="4"/>
                </a:cxn>
                <a:cxn ang="0">
                  <a:pos x="108" y="68"/>
                </a:cxn>
                <a:cxn ang="0">
                  <a:pos x="108" y="219"/>
                </a:cxn>
                <a:cxn ang="0">
                  <a:pos x="134" y="433"/>
                </a:cxn>
                <a:cxn ang="0">
                  <a:pos x="157" y="648"/>
                </a:cxn>
                <a:cxn ang="0">
                  <a:pos x="181" y="823"/>
                </a:cxn>
                <a:cxn ang="0">
                  <a:pos x="223" y="1130"/>
                </a:cxn>
                <a:cxn ang="0">
                  <a:pos x="261" y="1348"/>
                </a:cxn>
                <a:cxn ang="0">
                  <a:pos x="275" y="1398"/>
                </a:cxn>
                <a:cxn ang="0">
                  <a:pos x="282" y="1405"/>
                </a:cxn>
                <a:cxn ang="0">
                  <a:pos x="192" y="1451"/>
                </a:cxn>
                <a:cxn ang="0">
                  <a:pos x="73" y="1517"/>
                </a:cxn>
                <a:cxn ang="0">
                  <a:pos x="35" y="1529"/>
                </a:cxn>
                <a:cxn ang="0">
                  <a:pos x="24" y="1530"/>
                </a:cxn>
                <a:cxn ang="0">
                  <a:pos x="6" y="1540"/>
                </a:cxn>
                <a:cxn ang="0">
                  <a:pos x="0" y="1563"/>
                </a:cxn>
                <a:cxn ang="0">
                  <a:pos x="37" y="1673"/>
                </a:cxn>
                <a:cxn ang="0">
                  <a:pos x="97" y="1887"/>
                </a:cxn>
                <a:cxn ang="0">
                  <a:pos x="139" y="1992"/>
                </a:cxn>
                <a:cxn ang="0">
                  <a:pos x="186" y="2102"/>
                </a:cxn>
                <a:cxn ang="0">
                  <a:pos x="232" y="2211"/>
                </a:cxn>
                <a:cxn ang="0">
                  <a:pos x="407" y="2600"/>
                </a:cxn>
                <a:cxn ang="0">
                  <a:pos x="538" y="2891"/>
                </a:cxn>
                <a:cxn ang="0">
                  <a:pos x="652" y="3107"/>
                </a:cxn>
                <a:cxn ang="0">
                  <a:pos x="781" y="3337"/>
                </a:cxn>
                <a:cxn ang="0">
                  <a:pos x="890" y="3546"/>
                </a:cxn>
                <a:cxn ang="0">
                  <a:pos x="998" y="3717"/>
                </a:cxn>
                <a:cxn ang="0">
                  <a:pos x="1134" y="3920"/>
                </a:cxn>
                <a:cxn ang="0">
                  <a:pos x="1325" y="4191"/>
                </a:cxn>
                <a:cxn ang="0">
                  <a:pos x="1328" y="4183"/>
                </a:cxn>
                <a:cxn ang="0">
                  <a:pos x="1172" y="3913"/>
                </a:cxn>
              </a:cxnLst>
              <a:rect l="0" t="0" r="r" b="b"/>
              <a:pathLst>
                <a:path w="1362" h="4244">
                  <a:moveTo>
                    <a:pt x="1110" y="3811"/>
                  </a:moveTo>
                  <a:lnTo>
                    <a:pt x="1079" y="3766"/>
                  </a:lnTo>
                  <a:lnTo>
                    <a:pt x="1050" y="3720"/>
                  </a:lnTo>
                  <a:lnTo>
                    <a:pt x="1021" y="3676"/>
                  </a:lnTo>
                  <a:lnTo>
                    <a:pt x="993" y="3631"/>
                  </a:lnTo>
                  <a:lnTo>
                    <a:pt x="966" y="3586"/>
                  </a:lnTo>
                  <a:lnTo>
                    <a:pt x="940" y="3541"/>
                  </a:lnTo>
                  <a:lnTo>
                    <a:pt x="916" y="3494"/>
                  </a:lnTo>
                  <a:lnTo>
                    <a:pt x="893" y="3445"/>
                  </a:lnTo>
                  <a:lnTo>
                    <a:pt x="856" y="3371"/>
                  </a:lnTo>
                  <a:lnTo>
                    <a:pt x="819" y="3298"/>
                  </a:lnTo>
                  <a:lnTo>
                    <a:pt x="781" y="3224"/>
                  </a:lnTo>
                  <a:lnTo>
                    <a:pt x="742" y="3152"/>
                  </a:lnTo>
                  <a:lnTo>
                    <a:pt x="704" y="3080"/>
                  </a:lnTo>
                  <a:lnTo>
                    <a:pt x="665" y="3008"/>
                  </a:lnTo>
                  <a:lnTo>
                    <a:pt x="627" y="2935"/>
                  </a:lnTo>
                  <a:lnTo>
                    <a:pt x="591" y="2859"/>
                  </a:lnTo>
                  <a:lnTo>
                    <a:pt x="552" y="2772"/>
                  </a:lnTo>
                  <a:lnTo>
                    <a:pt x="513" y="2686"/>
                  </a:lnTo>
                  <a:lnTo>
                    <a:pt x="474" y="2600"/>
                  </a:lnTo>
                  <a:lnTo>
                    <a:pt x="436" y="2514"/>
                  </a:lnTo>
                  <a:lnTo>
                    <a:pt x="399" y="2429"/>
                  </a:lnTo>
                  <a:lnTo>
                    <a:pt x="361" y="2342"/>
                  </a:lnTo>
                  <a:lnTo>
                    <a:pt x="323" y="2256"/>
                  </a:lnTo>
                  <a:lnTo>
                    <a:pt x="283" y="2167"/>
                  </a:lnTo>
                  <a:lnTo>
                    <a:pt x="255" y="2105"/>
                  </a:lnTo>
                  <a:lnTo>
                    <a:pt x="227" y="2042"/>
                  </a:lnTo>
                  <a:lnTo>
                    <a:pt x="200" y="1980"/>
                  </a:lnTo>
                  <a:lnTo>
                    <a:pt x="175" y="1916"/>
                  </a:lnTo>
                  <a:lnTo>
                    <a:pt x="163" y="1884"/>
                  </a:lnTo>
                  <a:lnTo>
                    <a:pt x="152" y="1852"/>
                  </a:lnTo>
                  <a:lnTo>
                    <a:pt x="141" y="1820"/>
                  </a:lnTo>
                  <a:lnTo>
                    <a:pt x="130" y="1788"/>
                  </a:lnTo>
                  <a:lnTo>
                    <a:pt x="121" y="1754"/>
                  </a:lnTo>
                  <a:lnTo>
                    <a:pt x="112" y="1720"/>
                  </a:lnTo>
                  <a:lnTo>
                    <a:pt x="105" y="1686"/>
                  </a:lnTo>
                  <a:lnTo>
                    <a:pt x="97" y="1651"/>
                  </a:lnTo>
                  <a:lnTo>
                    <a:pt x="94" y="1638"/>
                  </a:lnTo>
                  <a:lnTo>
                    <a:pt x="91" y="1627"/>
                  </a:lnTo>
                  <a:lnTo>
                    <a:pt x="87" y="1616"/>
                  </a:lnTo>
                  <a:lnTo>
                    <a:pt x="83" y="1605"/>
                  </a:lnTo>
                  <a:lnTo>
                    <a:pt x="78" y="1594"/>
                  </a:lnTo>
                  <a:lnTo>
                    <a:pt x="73" y="1583"/>
                  </a:lnTo>
                  <a:lnTo>
                    <a:pt x="69" y="1572"/>
                  </a:lnTo>
                  <a:lnTo>
                    <a:pt x="65" y="1561"/>
                  </a:lnTo>
                  <a:lnTo>
                    <a:pt x="96" y="1547"/>
                  </a:lnTo>
                  <a:lnTo>
                    <a:pt x="128" y="1530"/>
                  </a:lnTo>
                  <a:lnTo>
                    <a:pt x="159" y="1513"/>
                  </a:lnTo>
                  <a:lnTo>
                    <a:pt x="190" y="1494"/>
                  </a:lnTo>
                  <a:lnTo>
                    <a:pt x="220" y="1474"/>
                  </a:lnTo>
                  <a:lnTo>
                    <a:pt x="248" y="1454"/>
                  </a:lnTo>
                  <a:lnTo>
                    <a:pt x="278" y="1433"/>
                  </a:lnTo>
                  <a:lnTo>
                    <a:pt x="307" y="1412"/>
                  </a:lnTo>
                  <a:lnTo>
                    <a:pt x="307" y="1412"/>
                  </a:lnTo>
                  <a:lnTo>
                    <a:pt x="308" y="1412"/>
                  </a:lnTo>
                  <a:lnTo>
                    <a:pt x="308" y="1412"/>
                  </a:lnTo>
                  <a:lnTo>
                    <a:pt x="309" y="1412"/>
                  </a:lnTo>
                  <a:lnTo>
                    <a:pt x="309" y="1412"/>
                  </a:lnTo>
                  <a:lnTo>
                    <a:pt x="310" y="1412"/>
                  </a:lnTo>
                  <a:lnTo>
                    <a:pt x="310" y="1412"/>
                  </a:lnTo>
                  <a:lnTo>
                    <a:pt x="311" y="1411"/>
                  </a:lnTo>
                  <a:lnTo>
                    <a:pt x="316" y="1409"/>
                  </a:lnTo>
                  <a:lnTo>
                    <a:pt x="321" y="1405"/>
                  </a:lnTo>
                  <a:lnTo>
                    <a:pt x="326" y="1401"/>
                  </a:lnTo>
                  <a:lnTo>
                    <a:pt x="329" y="1396"/>
                  </a:lnTo>
                  <a:lnTo>
                    <a:pt x="331" y="1391"/>
                  </a:lnTo>
                  <a:lnTo>
                    <a:pt x="332" y="1384"/>
                  </a:lnTo>
                  <a:lnTo>
                    <a:pt x="332" y="1379"/>
                  </a:lnTo>
                  <a:lnTo>
                    <a:pt x="331" y="1373"/>
                  </a:lnTo>
                  <a:lnTo>
                    <a:pt x="313" y="1288"/>
                  </a:lnTo>
                  <a:lnTo>
                    <a:pt x="298" y="1203"/>
                  </a:lnTo>
                  <a:lnTo>
                    <a:pt x="283" y="1118"/>
                  </a:lnTo>
                  <a:lnTo>
                    <a:pt x="270" y="1032"/>
                  </a:lnTo>
                  <a:lnTo>
                    <a:pt x="258" y="947"/>
                  </a:lnTo>
                  <a:lnTo>
                    <a:pt x="246" y="861"/>
                  </a:lnTo>
                  <a:lnTo>
                    <a:pt x="234" y="774"/>
                  </a:lnTo>
                  <a:lnTo>
                    <a:pt x="223" y="687"/>
                  </a:lnTo>
                  <a:lnTo>
                    <a:pt x="211" y="600"/>
                  </a:lnTo>
                  <a:lnTo>
                    <a:pt x="197" y="514"/>
                  </a:lnTo>
                  <a:lnTo>
                    <a:pt x="185" y="429"/>
                  </a:lnTo>
                  <a:lnTo>
                    <a:pt x="171" y="344"/>
                  </a:lnTo>
                  <a:lnTo>
                    <a:pt x="157" y="259"/>
                  </a:lnTo>
                  <a:lnTo>
                    <a:pt x="145" y="174"/>
                  </a:lnTo>
                  <a:lnTo>
                    <a:pt x="134" y="90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4" y="3"/>
                  </a:lnTo>
                  <a:lnTo>
                    <a:pt x="124" y="1"/>
                  </a:lnTo>
                  <a:lnTo>
                    <a:pt x="123" y="1"/>
                  </a:lnTo>
                  <a:lnTo>
                    <a:pt x="123" y="0"/>
                  </a:lnTo>
                  <a:lnTo>
                    <a:pt x="122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8" y="1"/>
                  </a:lnTo>
                  <a:lnTo>
                    <a:pt x="118" y="1"/>
                  </a:lnTo>
                  <a:lnTo>
                    <a:pt x="117" y="3"/>
                  </a:lnTo>
                  <a:lnTo>
                    <a:pt x="117" y="4"/>
                  </a:lnTo>
                  <a:lnTo>
                    <a:pt x="117" y="4"/>
                  </a:lnTo>
                  <a:lnTo>
                    <a:pt x="113" y="26"/>
                  </a:lnTo>
                  <a:lnTo>
                    <a:pt x="110" y="47"/>
                  </a:lnTo>
                  <a:lnTo>
                    <a:pt x="108" y="68"/>
                  </a:lnTo>
                  <a:lnTo>
                    <a:pt x="107" y="90"/>
                  </a:lnTo>
                  <a:lnTo>
                    <a:pt x="105" y="133"/>
                  </a:lnTo>
                  <a:lnTo>
                    <a:pt x="106" y="176"/>
                  </a:lnTo>
                  <a:lnTo>
                    <a:pt x="108" y="219"/>
                  </a:lnTo>
                  <a:lnTo>
                    <a:pt x="111" y="261"/>
                  </a:lnTo>
                  <a:lnTo>
                    <a:pt x="116" y="305"/>
                  </a:lnTo>
                  <a:lnTo>
                    <a:pt x="121" y="347"/>
                  </a:lnTo>
                  <a:lnTo>
                    <a:pt x="134" y="433"/>
                  </a:lnTo>
                  <a:lnTo>
                    <a:pt x="144" y="519"/>
                  </a:lnTo>
                  <a:lnTo>
                    <a:pt x="149" y="562"/>
                  </a:lnTo>
                  <a:lnTo>
                    <a:pt x="154" y="605"/>
                  </a:lnTo>
                  <a:lnTo>
                    <a:pt x="157" y="648"/>
                  </a:lnTo>
                  <a:lnTo>
                    <a:pt x="159" y="691"/>
                  </a:lnTo>
                  <a:lnTo>
                    <a:pt x="166" y="735"/>
                  </a:lnTo>
                  <a:lnTo>
                    <a:pt x="175" y="778"/>
                  </a:lnTo>
                  <a:lnTo>
                    <a:pt x="181" y="823"/>
                  </a:lnTo>
                  <a:lnTo>
                    <a:pt x="188" y="866"/>
                  </a:lnTo>
                  <a:lnTo>
                    <a:pt x="199" y="953"/>
                  </a:lnTo>
                  <a:lnTo>
                    <a:pt x="211" y="1041"/>
                  </a:lnTo>
                  <a:lnTo>
                    <a:pt x="223" y="1130"/>
                  </a:lnTo>
                  <a:lnTo>
                    <a:pt x="237" y="1217"/>
                  </a:lnTo>
                  <a:lnTo>
                    <a:pt x="244" y="1261"/>
                  </a:lnTo>
                  <a:lnTo>
                    <a:pt x="252" y="1305"/>
                  </a:lnTo>
                  <a:lnTo>
                    <a:pt x="261" y="1348"/>
                  </a:lnTo>
                  <a:lnTo>
                    <a:pt x="272" y="1391"/>
                  </a:lnTo>
                  <a:lnTo>
                    <a:pt x="273" y="1394"/>
                  </a:lnTo>
                  <a:lnTo>
                    <a:pt x="274" y="1396"/>
                  </a:lnTo>
                  <a:lnTo>
                    <a:pt x="275" y="1398"/>
                  </a:lnTo>
                  <a:lnTo>
                    <a:pt x="277" y="1400"/>
                  </a:lnTo>
                  <a:lnTo>
                    <a:pt x="278" y="1402"/>
                  </a:lnTo>
                  <a:lnTo>
                    <a:pt x="280" y="1404"/>
                  </a:lnTo>
                  <a:lnTo>
                    <a:pt x="282" y="1405"/>
                  </a:lnTo>
                  <a:lnTo>
                    <a:pt x="284" y="1408"/>
                  </a:lnTo>
                  <a:lnTo>
                    <a:pt x="252" y="1420"/>
                  </a:lnTo>
                  <a:lnTo>
                    <a:pt x="223" y="1435"/>
                  </a:lnTo>
                  <a:lnTo>
                    <a:pt x="192" y="1451"/>
                  </a:lnTo>
                  <a:lnTo>
                    <a:pt x="162" y="1468"/>
                  </a:lnTo>
                  <a:lnTo>
                    <a:pt x="134" y="1484"/>
                  </a:lnTo>
                  <a:lnTo>
                    <a:pt x="104" y="1501"/>
                  </a:lnTo>
                  <a:lnTo>
                    <a:pt x="73" y="1517"/>
                  </a:lnTo>
                  <a:lnTo>
                    <a:pt x="42" y="1532"/>
                  </a:lnTo>
                  <a:lnTo>
                    <a:pt x="40" y="1531"/>
                  </a:lnTo>
                  <a:lnTo>
                    <a:pt x="38" y="1530"/>
                  </a:lnTo>
                  <a:lnTo>
                    <a:pt x="35" y="1529"/>
                  </a:lnTo>
                  <a:lnTo>
                    <a:pt x="32" y="1529"/>
                  </a:lnTo>
                  <a:lnTo>
                    <a:pt x="30" y="1529"/>
                  </a:lnTo>
                  <a:lnTo>
                    <a:pt x="26" y="1529"/>
                  </a:lnTo>
                  <a:lnTo>
                    <a:pt x="24" y="1530"/>
                  </a:lnTo>
                  <a:lnTo>
                    <a:pt x="21" y="1530"/>
                  </a:lnTo>
                  <a:lnTo>
                    <a:pt x="16" y="1533"/>
                  </a:lnTo>
                  <a:lnTo>
                    <a:pt x="10" y="1536"/>
                  </a:lnTo>
                  <a:lnTo>
                    <a:pt x="6" y="1540"/>
                  </a:lnTo>
                  <a:lnTo>
                    <a:pt x="3" y="1546"/>
                  </a:lnTo>
                  <a:lnTo>
                    <a:pt x="1" y="1551"/>
                  </a:lnTo>
                  <a:lnTo>
                    <a:pt x="0" y="1557"/>
                  </a:lnTo>
                  <a:lnTo>
                    <a:pt x="0" y="1563"/>
                  </a:lnTo>
                  <a:lnTo>
                    <a:pt x="2" y="1569"/>
                  </a:lnTo>
                  <a:lnTo>
                    <a:pt x="5" y="1567"/>
                  </a:lnTo>
                  <a:lnTo>
                    <a:pt x="22" y="1620"/>
                  </a:lnTo>
                  <a:lnTo>
                    <a:pt x="37" y="1673"/>
                  </a:lnTo>
                  <a:lnTo>
                    <a:pt x="52" y="1727"/>
                  </a:lnTo>
                  <a:lnTo>
                    <a:pt x="66" y="1780"/>
                  </a:lnTo>
                  <a:lnTo>
                    <a:pt x="82" y="1834"/>
                  </a:lnTo>
                  <a:lnTo>
                    <a:pt x="97" y="1887"/>
                  </a:lnTo>
                  <a:lnTo>
                    <a:pt x="107" y="1914"/>
                  </a:lnTo>
                  <a:lnTo>
                    <a:pt x="117" y="1940"/>
                  </a:lnTo>
                  <a:lnTo>
                    <a:pt x="127" y="1966"/>
                  </a:lnTo>
                  <a:lnTo>
                    <a:pt x="139" y="1992"/>
                  </a:lnTo>
                  <a:lnTo>
                    <a:pt x="152" y="2020"/>
                  </a:lnTo>
                  <a:lnTo>
                    <a:pt x="163" y="2048"/>
                  </a:lnTo>
                  <a:lnTo>
                    <a:pt x="174" y="2075"/>
                  </a:lnTo>
                  <a:lnTo>
                    <a:pt x="186" y="2102"/>
                  </a:lnTo>
                  <a:lnTo>
                    <a:pt x="196" y="2129"/>
                  </a:lnTo>
                  <a:lnTo>
                    <a:pt x="208" y="2157"/>
                  </a:lnTo>
                  <a:lnTo>
                    <a:pt x="220" y="2184"/>
                  </a:lnTo>
                  <a:lnTo>
                    <a:pt x="232" y="2211"/>
                  </a:lnTo>
                  <a:lnTo>
                    <a:pt x="279" y="2309"/>
                  </a:lnTo>
                  <a:lnTo>
                    <a:pt x="324" y="2406"/>
                  </a:lnTo>
                  <a:lnTo>
                    <a:pt x="366" y="2503"/>
                  </a:lnTo>
                  <a:lnTo>
                    <a:pt x="407" y="2600"/>
                  </a:lnTo>
                  <a:lnTo>
                    <a:pt x="450" y="2697"/>
                  </a:lnTo>
                  <a:lnTo>
                    <a:pt x="493" y="2794"/>
                  </a:lnTo>
                  <a:lnTo>
                    <a:pt x="516" y="2842"/>
                  </a:lnTo>
                  <a:lnTo>
                    <a:pt x="538" y="2891"/>
                  </a:lnTo>
                  <a:lnTo>
                    <a:pt x="562" y="2939"/>
                  </a:lnTo>
                  <a:lnTo>
                    <a:pt x="587" y="2988"/>
                  </a:lnTo>
                  <a:lnTo>
                    <a:pt x="619" y="3048"/>
                  </a:lnTo>
                  <a:lnTo>
                    <a:pt x="652" y="3107"/>
                  </a:lnTo>
                  <a:lnTo>
                    <a:pt x="683" y="3165"/>
                  </a:lnTo>
                  <a:lnTo>
                    <a:pt x="716" y="3221"/>
                  </a:lnTo>
                  <a:lnTo>
                    <a:pt x="749" y="3280"/>
                  </a:lnTo>
                  <a:lnTo>
                    <a:pt x="781" y="3337"/>
                  </a:lnTo>
                  <a:lnTo>
                    <a:pt x="812" y="3395"/>
                  </a:lnTo>
                  <a:lnTo>
                    <a:pt x="843" y="3456"/>
                  </a:lnTo>
                  <a:lnTo>
                    <a:pt x="866" y="3501"/>
                  </a:lnTo>
                  <a:lnTo>
                    <a:pt x="890" y="3546"/>
                  </a:lnTo>
                  <a:lnTo>
                    <a:pt x="916" y="3590"/>
                  </a:lnTo>
                  <a:lnTo>
                    <a:pt x="942" y="3632"/>
                  </a:lnTo>
                  <a:lnTo>
                    <a:pt x="970" y="3674"/>
                  </a:lnTo>
                  <a:lnTo>
                    <a:pt x="998" y="3717"/>
                  </a:lnTo>
                  <a:lnTo>
                    <a:pt x="1026" y="3760"/>
                  </a:lnTo>
                  <a:lnTo>
                    <a:pt x="1055" y="3805"/>
                  </a:lnTo>
                  <a:lnTo>
                    <a:pt x="1089" y="3855"/>
                  </a:lnTo>
                  <a:lnTo>
                    <a:pt x="1134" y="3920"/>
                  </a:lnTo>
                  <a:lnTo>
                    <a:pt x="1183" y="3993"/>
                  </a:lnTo>
                  <a:lnTo>
                    <a:pt x="1235" y="4066"/>
                  </a:lnTo>
                  <a:lnTo>
                    <a:pt x="1284" y="4135"/>
                  </a:lnTo>
                  <a:lnTo>
                    <a:pt x="1325" y="4191"/>
                  </a:lnTo>
                  <a:lnTo>
                    <a:pt x="1352" y="4231"/>
                  </a:lnTo>
                  <a:lnTo>
                    <a:pt x="1362" y="4244"/>
                  </a:lnTo>
                  <a:lnTo>
                    <a:pt x="1352" y="4225"/>
                  </a:lnTo>
                  <a:lnTo>
                    <a:pt x="1328" y="4183"/>
                  </a:lnTo>
                  <a:lnTo>
                    <a:pt x="1295" y="4124"/>
                  </a:lnTo>
                  <a:lnTo>
                    <a:pt x="1255" y="4054"/>
                  </a:lnTo>
                  <a:lnTo>
                    <a:pt x="1212" y="3982"/>
                  </a:lnTo>
                  <a:lnTo>
                    <a:pt x="1172" y="3913"/>
                  </a:lnTo>
                  <a:lnTo>
                    <a:pt x="1137" y="3854"/>
                  </a:lnTo>
                  <a:lnTo>
                    <a:pt x="1110" y="3811"/>
                  </a:lnTo>
                  <a:close/>
                </a:path>
              </a:pathLst>
            </a:custGeom>
            <a:solidFill>
              <a:srgbClr val="0018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89" name="Freeform 49"/>
            <p:cNvSpPr>
              <a:spLocks/>
            </p:cNvSpPr>
            <p:nvPr/>
          </p:nvSpPr>
          <p:spPr bwMode="auto">
            <a:xfrm>
              <a:off x="1204" y="3408"/>
              <a:ext cx="38" cy="34"/>
            </a:xfrm>
            <a:custGeom>
              <a:avLst/>
              <a:gdLst/>
              <a:ahLst/>
              <a:cxnLst>
                <a:cxn ang="0">
                  <a:pos x="14" y="521"/>
                </a:cxn>
                <a:cxn ang="0">
                  <a:pos x="83" y="461"/>
                </a:cxn>
                <a:cxn ang="0">
                  <a:pos x="151" y="402"/>
                </a:cxn>
                <a:cxn ang="0">
                  <a:pos x="219" y="341"/>
                </a:cxn>
                <a:cxn ang="0">
                  <a:pos x="286" y="281"/>
                </a:cxn>
                <a:cxn ang="0">
                  <a:pos x="354" y="220"/>
                </a:cxn>
                <a:cxn ang="0">
                  <a:pos x="422" y="160"/>
                </a:cxn>
                <a:cxn ang="0">
                  <a:pos x="491" y="100"/>
                </a:cxn>
                <a:cxn ang="0">
                  <a:pos x="560" y="42"/>
                </a:cxn>
                <a:cxn ang="0">
                  <a:pos x="564" y="39"/>
                </a:cxn>
                <a:cxn ang="0">
                  <a:pos x="566" y="35"/>
                </a:cxn>
                <a:cxn ang="0">
                  <a:pos x="568" y="30"/>
                </a:cxn>
                <a:cxn ang="0">
                  <a:pos x="568" y="25"/>
                </a:cxn>
                <a:cxn ang="0">
                  <a:pos x="568" y="21"/>
                </a:cxn>
                <a:cxn ang="0">
                  <a:pos x="567" y="17"/>
                </a:cxn>
                <a:cxn ang="0">
                  <a:pos x="565" y="12"/>
                </a:cxn>
                <a:cxn ang="0">
                  <a:pos x="563" y="8"/>
                </a:cxn>
                <a:cxn ang="0">
                  <a:pos x="559" y="5"/>
                </a:cxn>
                <a:cxn ang="0">
                  <a:pos x="554" y="3"/>
                </a:cxn>
                <a:cxn ang="0">
                  <a:pos x="550" y="1"/>
                </a:cxn>
                <a:cxn ang="0">
                  <a:pos x="546" y="0"/>
                </a:cxn>
                <a:cxn ang="0">
                  <a:pos x="542" y="1"/>
                </a:cxn>
                <a:cxn ang="0">
                  <a:pos x="537" y="1"/>
                </a:cxn>
                <a:cxn ang="0">
                  <a:pos x="532" y="3"/>
                </a:cxn>
                <a:cxn ang="0">
                  <a:pos x="529" y="6"/>
                </a:cxn>
                <a:cxn ang="0">
                  <a:pos x="457" y="60"/>
                </a:cxn>
                <a:cxn ang="0">
                  <a:pos x="386" y="115"/>
                </a:cxn>
                <a:cxn ang="0">
                  <a:pos x="351" y="143"/>
                </a:cxn>
                <a:cxn ang="0">
                  <a:pos x="317" y="172"/>
                </a:cxn>
                <a:cxn ang="0">
                  <a:pos x="283" y="201"/>
                </a:cxn>
                <a:cxn ang="0">
                  <a:pos x="249" y="230"/>
                </a:cxn>
                <a:cxn ang="0">
                  <a:pos x="216" y="261"/>
                </a:cxn>
                <a:cxn ang="0">
                  <a:pos x="183" y="291"/>
                </a:cxn>
                <a:cxn ang="0">
                  <a:pos x="151" y="323"/>
                </a:cxn>
                <a:cxn ang="0">
                  <a:pos x="119" y="356"/>
                </a:cxn>
                <a:cxn ang="0">
                  <a:pos x="89" y="390"/>
                </a:cxn>
                <a:cxn ang="0">
                  <a:pos x="59" y="425"/>
                </a:cxn>
                <a:cxn ang="0">
                  <a:pos x="30" y="461"/>
                </a:cxn>
                <a:cxn ang="0">
                  <a:pos x="1" y="498"/>
                </a:cxn>
                <a:cxn ang="0">
                  <a:pos x="0" y="499"/>
                </a:cxn>
                <a:cxn ang="0">
                  <a:pos x="0" y="502"/>
                </a:cxn>
                <a:cxn ang="0">
                  <a:pos x="1" y="504"/>
                </a:cxn>
                <a:cxn ang="0">
                  <a:pos x="1" y="506"/>
                </a:cxn>
                <a:cxn ang="0">
                  <a:pos x="2" y="508"/>
                </a:cxn>
                <a:cxn ang="0">
                  <a:pos x="3" y="510"/>
                </a:cxn>
                <a:cxn ang="0">
                  <a:pos x="4" y="513"/>
                </a:cxn>
                <a:cxn ang="0">
                  <a:pos x="6" y="515"/>
                </a:cxn>
                <a:cxn ang="0">
                  <a:pos x="6" y="516"/>
                </a:cxn>
                <a:cxn ang="0">
                  <a:pos x="4" y="516"/>
                </a:cxn>
                <a:cxn ang="0">
                  <a:pos x="4" y="518"/>
                </a:cxn>
                <a:cxn ang="0">
                  <a:pos x="4" y="519"/>
                </a:cxn>
                <a:cxn ang="0">
                  <a:pos x="4" y="520"/>
                </a:cxn>
                <a:cxn ang="0">
                  <a:pos x="6" y="521"/>
                </a:cxn>
                <a:cxn ang="0">
                  <a:pos x="6" y="521"/>
                </a:cxn>
                <a:cxn ang="0">
                  <a:pos x="7" y="522"/>
                </a:cxn>
                <a:cxn ang="0">
                  <a:pos x="8" y="523"/>
                </a:cxn>
                <a:cxn ang="0">
                  <a:pos x="8" y="523"/>
                </a:cxn>
                <a:cxn ang="0">
                  <a:pos x="9" y="523"/>
                </a:cxn>
                <a:cxn ang="0">
                  <a:pos x="10" y="523"/>
                </a:cxn>
                <a:cxn ang="0">
                  <a:pos x="11" y="523"/>
                </a:cxn>
                <a:cxn ang="0">
                  <a:pos x="12" y="522"/>
                </a:cxn>
                <a:cxn ang="0">
                  <a:pos x="13" y="522"/>
                </a:cxn>
                <a:cxn ang="0">
                  <a:pos x="14" y="521"/>
                </a:cxn>
              </a:cxnLst>
              <a:rect l="0" t="0" r="r" b="b"/>
              <a:pathLst>
                <a:path w="568" h="523">
                  <a:moveTo>
                    <a:pt x="14" y="521"/>
                  </a:moveTo>
                  <a:lnTo>
                    <a:pt x="83" y="461"/>
                  </a:lnTo>
                  <a:lnTo>
                    <a:pt x="151" y="402"/>
                  </a:lnTo>
                  <a:lnTo>
                    <a:pt x="219" y="341"/>
                  </a:lnTo>
                  <a:lnTo>
                    <a:pt x="286" y="281"/>
                  </a:lnTo>
                  <a:lnTo>
                    <a:pt x="354" y="220"/>
                  </a:lnTo>
                  <a:lnTo>
                    <a:pt x="422" y="160"/>
                  </a:lnTo>
                  <a:lnTo>
                    <a:pt x="491" y="100"/>
                  </a:lnTo>
                  <a:lnTo>
                    <a:pt x="560" y="42"/>
                  </a:lnTo>
                  <a:lnTo>
                    <a:pt x="564" y="39"/>
                  </a:lnTo>
                  <a:lnTo>
                    <a:pt x="566" y="35"/>
                  </a:lnTo>
                  <a:lnTo>
                    <a:pt x="568" y="30"/>
                  </a:lnTo>
                  <a:lnTo>
                    <a:pt x="568" y="25"/>
                  </a:lnTo>
                  <a:lnTo>
                    <a:pt x="568" y="21"/>
                  </a:lnTo>
                  <a:lnTo>
                    <a:pt x="567" y="17"/>
                  </a:lnTo>
                  <a:lnTo>
                    <a:pt x="565" y="12"/>
                  </a:lnTo>
                  <a:lnTo>
                    <a:pt x="563" y="8"/>
                  </a:lnTo>
                  <a:lnTo>
                    <a:pt x="559" y="5"/>
                  </a:lnTo>
                  <a:lnTo>
                    <a:pt x="554" y="3"/>
                  </a:lnTo>
                  <a:lnTo>
                    <a:pt x="550" y="1"/>
                  </a:lnTo>
                  <a:lnTo>
                    <a:pt x="546" y="0"/>
                  </a:lnTo>
                  <a:lnTo>
                    <a:pt x="542" y="1"/>
                  </a:lnTo>
                  <a:lnTo>
                    <a:pt x="537" y="1"/>
                  </a:lnTo>
                  <a:lnTo>
                    <a:pt x="532" y="3"/>
                  </a:lnTo>
                  <a:lnTo>
                    <a:pt x="529" y="6"/>
                  </a:lnTo>
                  <a:lnTo>
                    <a:pt x="457" y="60"/>
                  </a:lnTo>
                  <a:lnTo>
                    <a:pt x="386" y="115"/>
                  </a:lnTo>
                  <a:lnTo>
                    <a:pt x="351" y="143"/>
                  </a:lnTo>
                  <a:lnTo>
                    <a:pt x="317" y="172"/>
                  </a:lnTo>
                  <a:lnTo>
                    <a:pt x="283" y="201"/>
                  </a:lnTo>
                  <a:lnTo>
                    <a:pt x="249" y="230"/>
                  </a:lnTo>
                  <a:lnTo>
                    <a:pt x="216" y="261"/>
                  </a:lnTo>
                  <a:lnTo>
                    <a:pt x="183" y="291"/>
                  </a:lnTo>
                  <a:lnTo>
                    <a:pt x="151" y="323"/>
                  </a:lnTo>
                  <a:lnTo>
                    <a:pt x="119" y="356"/>
                  </a:lnTo>
                  <a:lnTo>
                    <a:pt x="89" y="390"/>
                  </a:lnTo>
                  <a:lnTo>
                    <a:pt x="59" y="425"/>
                  </a:lnTo>
                  <a:lnTo>
                    <a:pt x="30" y="461"/>
                  </a:lnTo>
                  <a:lnTo>
                    <a:pt x="1" y="498"/>
                  </a:lnTo>
                  <a:lnTo>
                    <a:pt x="0" y="499"/>
                  </a:lnTo>
                  <a:lnTo>
                    <a:pt x="0" y="502"/>
                  </a:lnTo>
                  <a:lnTo>
                    <a:pt x="1" y="504"/>
                  </a:lnTo>
                  <a:lnTo>
                    <a:pt x="1" y="506"/>
                  </a:lnTo>
                  <a:lnTo>
                    <a:pt x="2" y="508"/>
                  </a:lnTo>
                  <a:lnTo>
                    <a:pt x="3" y="510"/>
                  </a:lnTo>
                  <a:lnTo>
                    <a:pt x="4" y="513"/>
                  </a:lnTo>
                  <a:lnTo>
                    <a:pt x="6" y="515"/>
                  </a:lnTo>
                  <a:lnTo>
                    <a:pt x="6" y="516"/>
                  </a:lnTo>
                  <a:lnTo>
                    <a:pt x="4" y="516"/>
                  </a:lnTo>
                  <a:lnTo>
                    <a:pt x="4" y="518"/>
                  </a:lnTo>
                  <a:lnTo>
                    <a:pt x="4" y="519"/>
                  </a:lnTo>
                  <a:lnTo>
                    <a:pt x="4" y="520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7" y="522"/>
                  </a:lnTo>
                  <a:lnTo>
                    <a:pt x="8" y="523"/>
                  </a:lnTo>
                  <a:lnTo>
                    <a:pt x="8" y="523"/>
                  </a:lnTo>
                  <a:lnTo>
                    <a:pt x="9" y="523"/>
                  </a:lnTo>
                  <a:lnTo>
                    <a:pt x="10" y="523"/>
                  </a:lnTo>
                  <a:lnTo>
                    <a:pt x="11" y="523"/>
                  </a:lnTo>
                  <a:lnTo>
                    <a:pt x="12" y="522"/>
                  </a:lnTo>
                  <a:lnTo>
                    <a:pt x="13" y="522"/>
                  </a:lnTo>
                  <a:lnTo>
                    <a:pt x="14" y="521"/>
                  </a:lnTo>
                  <a:close/>
                </a:path>
              </a:pathLst>
            </a:custGeom>
            <a:solidFill>
              <a:srgbClr val="A5A5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90" name="Freeform 50"/>
            <p:cNvSpPr>
              <a:spLocks/>
            </p:cNvSpPr>
            <p:nvPr/>
          </p:nvSpPr>
          <p:spPr bwMode="auto">
            <a:xfrm>
              <a:off x="1246" y="3409"/>
              <a:ext cx="54" cy="32"/>
            </a:xfrm>
            <a:custGeom>
              <a:avLst/>
              <a:gdLst/>
              <a:ahLst/>
              <a:cxnLst>
                <a:cxn ang="0">
                  <a:pos x="787" y="267"/>
                </a:cxn>
                <a:cxn ang="0">
                  <a:pos x="772" y="268"/>
                </a:cxn>
                <a:cxn ang="0">
                  <a:pos x="761" y="277"/>
                </a:cxn>
                <a:cxn ang="0">
                  <a:pos x="713" y="337"/>
                </a:cxn>
                <a:cxn ang="0">
                  <a:pos x="667" y="400"/>
                </a:cxn>
                <a:cxn ang="0">
                  <a:pos x="652" y="437"/>
                </a:cxn>
                <a:cxn ang="0">
                  <a:pos x="578" y="392"/>
                </a:cxn>
                <a:cxn ang="0">
                  <a:pos x="429" y="279"/>
                </a:cxn>
                <a:cxn ang="0">
                  <a:pos x="202" y="118"/>
                </a:cxn>
                <a:cxn ang="0">
                  <a:pos x="45" y="6"/>
                </a:cxn>
                <a:cxn ang="0">
                  <a:pos x="30" y="0"/>
                </a:cxn>
                <a:cxn ang="0">
                  <a:pos x="15" y="3"/>
                </a:cxn>
                <a:cxn ang="0">
                  <a:pos x="4" y="14"/>
                </a:cxn>
                <a:cxn ang="0">
                  <a:pos x="0" y="29"/>
                </a:cxn>
                <a:cxn ang="0">
                  <a:pos x="6" y="43"/>
                </a:cxn>
                <a:cxn ang="0">
                  <a:pos x="10" y="55"/>
                </a:cxn>
                <a:cxn ang="0">
                  <a:pos x="14" y="65"/>
                </a:cxn>
                <a:cxn ang="0">
                  <a:pos x="76" y="110"/>
                </a:cxn>
                <a:cxn ang="0">
                  <a:pos x="244" y="219"/>
                </a:cxn>
                <a:cxn ang="0">
                  <a:pos x="409" y="329"/>
                </a:cxn>
                <a:cxn ang="0">
                  <a:pos x="506" y="403"/>
                </a:cxn>
                <a:cxn ang="0">
                  <a:pos x="561" y="440"/>
                </a:cxn>
                <a:cxn ang="0">
                  <a:pos x="596" y="457"/>
                </a:cxn>
                <a:cxn ang="0">
                  <a:pos x="633" y="469"/>
                </a:cxn>
                <a:cxn ang="0">
                  <a:pos x="646" y="470"/>
                </a:cxn>
                <a:cxn ang="0">
                  <a:pos x="646" y="471"/>
                </a:cxn>
                <a:cxn ang="0">
                  <a:pos x="646" y="472"/>
                </a:cxn>
                <a:cxn ang="0">
                  <a:pos x="647" y="475"/>
                </a:cxn>
                <a:cxn ang="0">
                  <a:pos x="649" y="477"/>
                </a:cxn>
                <a:cxn ang="0">
                  <a:pos x="652" y="477"/>
                </a:cxn>
                <a:cxn ang="0">
                  <a:pos x="655" y="476"/>
                </a:cxn>
                <a:cxn ang="0">
                  <a:pos x="657" y="474"/>
                </a:cxn>
                <a:cxn ang="0">
                  <a:pos x="658" y="473"/>
                </a:cxn>
                <a:cxn ang="0">
                  <a:pos x="659" y="472"/>
                </a:cxn>
                <a:cxn ang="0">
                  <a:pos x="659" y="471"/>
                </a:cxn>
                <a:cxn ang="0">
                  <a:pos x="660" y="471"/>
                </a:cxn>
                <a:cxn ang="0">
                  <a:pos x="661" y="472"/>
                </a:cxn>
                <a:cxn ang="0">
                  <a:pos x="663" y="472"/>
                </a:cxn>
                <a:cxn ang="0">
                  <a:pos x="665" y="471"/>
                </a:cxn>
                <a:cxn ang="0">
                  <a:pos x="667" y="469"/>
                </a:cxn>
                <a:cxn ang="0">
                  <a:pos x="667" y="468"/>
                </a:cxn>
                <a:cxn ang="0">
                  <a:pos x="666" y="466"/>
                </a:cxn>
                <a:cxn ang="0">
                  <a:pos x="684" y="447"/>
                </a:cxn>
                <a:cxn ang="0">
                  <a:pos x="735" y="387"/>
                </a:cxn>
                <a:cxn ang="0">
                  <a:pos x="784" y="326"/>
                </a:cxn>
                <a:cxn ang="0">
                  <a:pos x="804" y="297"/>
                </a:cxn>
                <a:cxn ang="0">
                  <a:pos x="804" y="283"/>
                </a:cxn>
                <a:cxn ang="0">
                  <a:pos x="796" y="272"/>
                </a:cxn>
              </a:cxnLst>
              <a:rect l="0" t="0" r="r" b="b"/>
              <a:pathLst>
                <a:path w="805" h="477">
                  <a:moveTo>
                    <a:pt x="796" y="272"/>
                  </a:moveTo>
                  <a:lnTo>
                    <a:pt x="791" y="268"/>
                  </a:lnTo>
                  <a:lnTo>
                    <a:pt x="787" y="267"/>
                  </a:lnTo>
                  <a:lnTo>
                    <a:pt x="782" y="266"/>
                  </a:lnTo>
                  <a:lnTo>
                    <a:pt x="778" y="267"/>
                  </a:lnTo>
                  <a:lnTo>
                    <a:pt x="772" y="268"/>
                  </a:lnTo>
                  <a:lnTo>
                    <a:pt x="768" y="271"/>
                  </a:lnTo>
                  <a:lnTo>
                    <a:pt x="765" y="273"/>
                  </a:lnTo>
                  <a:lnTo>
                    <a:pt x="761" y="277"/>
                  </a:lnTo>
                  <a:lnTo>
                    <a:pt x="746" y="297"/>
                  </a:lnTo>
                  <a:lnTo>
                    <a:pt x="730" y="317"/>
                  </a:lnTo>
                  <a:lnTo>
                    <a:pt x="713" y="337"/>
                  </a:lnTo>
                  <a:lnTo>
                    <a:pt x="696" y="358"/>
                  </a:lnTo>
                  <a:lnTo>
                    <a:pt x="681" y="378"/>
                  </a:lnTo>
                  <a:lnTo>
                    <a:pt x="667" y="400"/>
                  </a:lnTo>
                  <a:lnTo>
                    <a:pt x="662" y="412"/>
                  </a:lnTo>
                  <a:lnTo>
                    <a:pt x="657" y="424"/>
                  </a:lnTo>
                  <a:lnTo>
                    <a:pt x="652" y="437"/>
                  </a:lnTo>
                  <a:lnTo>
                    <a:pt x="649" y="451"/>
                  </a:lnTo>
                  <a:lnTo>
                    <a:pt x="614" y="421"/>
                  </a:lnTo>
                  <a:lnTo>
                    <a:pt x="578" y="392"/>
                  </a:lnTo>
                  <a:lnTo>
                    <a:pt x="541" y="363"/>
                  </a:lnTo>
                  <a:lnTo>
                    <a:pt x="504" y="334"/>
                  </a:lnTo>
                  <a:lnTo>
                    <a:pt x="429" y="279"/>
                  </a:lnTo>
                  <a:lnTo>
                    <a:pt x="354" y="224"/>
                  </a:lnTo>
                  <a:lnTo>
                    <a:pt x="278" y="171"/>
                  </a:lnTo>
                  <a:lnTo>
                    <a:pt x="202" y="118"/>
                  </a:lnTo>
                  <a:lnTo>
                    <a:pt x="125" y="65"/>
                  </a:lnTo>
                  <a:lnTo>
                    <a:pt x="49" y="11"/>
                  </a:lnTo>
                  <a:lnTo>
                    <a:pt x="45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7" y="9"/>
                  </a:lnTo>
                  <a:lnTo>
                    <a:pt x="4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1" y="34"/>
                  </a:lnTo>
                  <a:lnTo>
                    <a:pt x="3" y="39"/>
                  </a:lnTo>
                  <a:lnTo>
                    <a:pt x="6" y="43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0" y="55"/>
                  </a:lnTo>
                  <a:lnTo>
                    <a:pt x="11" y="58"/>
                  </a:lnTo>
                  <a:lnTo>
                    <a:pt x="13" y="61"/>
                  </a:lnTo>
                  <a:lnTo>
                    <a:pt x="14" y="65"/>
                  </a:lnTo>
                  <a:lnTo>
                    <a:pt x="16" y="68"/>
                  </a:lnTo>
                  <a:lnTo>
                    <a:pt x="20" y="70"/>
                  </a:lnTo>
                  <a:lnTo>
                    <a:pt x="76" y="110"/>
                  </a:lnTo>
                  <a:lnTo>
                    <a:pt x="132" y="147"/>
                  </a:lnTo>
                  <a:lnTo>
                    <a:pt x="187" y="184"/>
                  </a:lnTo>
                  <a:lnTo>
                    <a:pt x="244" y="219"/>
                  </a:lnTo>
                  <a:lnTo>
                    <a:pt x="299" y="255"/>
                  </a:lnTo>
                  <a:lnTo>
                    <a:pt x="354" y="291"/>
                  </a:lnTo>
                  <a:lnTo>
                    <a:pt x="409" y="329"/>
                  </a:lnTo>
                  <a:lnTo>
                    <a:pt x="464" y="370"/>
                  </a:lnTo>
                  <a:lnTo>
                    <a:pt x="485" y="386"/>
                  </a:lnTo>
                  <a:lnTo>
                    <a:pt x="506" y="403"/>
                  </a:lnTo>
                  <a:lnTo>
                    <a:pt x="527" y="419"/>
                  </a:lnTo>
                  <a:lnTo>
                    <a:pt x="549" y="434"/>
                  </a:lnTo>
                  <a:lnTo>
                    <a:pt x="561" y="440"/>
                  </a:lnTo>
                  <a:lnTo>
                    <a:pt x="573" y="447"/>
                  </a:lnTo>
                  <a:lnTo>
                    <a:pt x="584" y="453"/>
                  </a:lnTo>
                  <a:lnTo>
                    <a:pt x="596" y="457"/>
                  </a:lnTo>
                  <a:lnTo>
                    <a:pt x="608" y="463"/>
                  </a:lnTo>
                  <a:lnTo>
                    <a:pt x="621" y="466"/>
                  </a:lnTo>
                  <a:lnTo>
                    <a:pt x="633" y="469"/>
                  </a:lnTo>
                  <a:lnTo>
                    <a:pt x="646" y="470"/>
                  </a:lnTo>
                  <a:lnTo>
                    <a:pt x="646" y="470"/>
                  </a:lnTo>
                  <a:lnTo>
                    <a:pt x="646" y="470"/>
                  </a:lnTo>
                  <a:lnTo>
                    <a:pt x="646" y="471"/>
                  </a:lnTo>
                  <a:lnTo>
                    <a:pt x="646" y="471"/>
                  </a:lnTo>
                  <a:lnTo>
                    <a:pt x="646" y="471"/>
                  </a:lnTo>
                  <a:lnTo>
                    <a:pt x="646" y="471"/>
                  </a:lnTo>
                  <a:lnTo>
                    <a:pt x="646" y="471"/>
                  </a:lnTo>
                  <a:lnTo>
                    <a:pt x="646" y="472"/>
                  </a:lnTo>
                  <a:lnTo>
                    <a:pt x="646" y="473"/>
                  </a:lnTo>
                  <a:lnTo>
                    <a:pt x="646" y="474"/>
                  </a:lnTo>
                  <a:lnTo>
                    <a:pt x="647" y="475"/>
                  </a:lnTo>
                  <a:lnTo>
                    <a:pt x="647" y="476"/>
                  </a:lnTo>
                  <a:lnTo>
                    <a:pt x="648" y="476"/>
                  </a:lnTo>
                  <a:lnTo>
                    <a:pt x="649" y="477"/>
                  </a:lnTo>
                  <a:lnTo>
                    <a:pt x="650" y="477"/>
                  </a:lnTo>
                  <a:lnTo>
                    <a:pt x="651" y="477"/>
                  </a:lnTo>
                  <a:lnTo>
                    <a:pt x="652" y="477"/>
                  </a:lnTo>
                  <a:lnTo>
                    <a:pt x="653" y="477"/>
                  </a:lnTo>
                  <a:lnTo>
                    <a:pt x="655" y="477"/>
                  </a:lnTo>
                  <a:lnTo>
                    <a:pt x="655" y="476"/>
                  </a:lnTo>
                  <a:lnTo>
                    <a:pt x="656" y="475"/>
                  </a:lnTo>
                  <a:lnTo>
                    <a:pt x="657" y="475"/>
                  </a:lnTo>
                  <a:lnTo>
                    <a:pt x="657" y="474"/>
                  </a:lnTo>
                  <a:lnTo>
                    <a:pt x="657" y="473"/>
                  </a:lnTo>
                  <a:lnTo>
                    <a:pt x="657" y="473"/>
                  </a:lnTo>
                  <a:lnTo>
                    <a:pt x="658" y="473"/>
                  </a:lnTo>
                  <a:lnTo>
                    <a:pt x="658" y="472"/>
                  </a:lnTo>
                  <a:lnTo>
                    <a:pt x="658" y="472"/>
                  </a:lnTo>
                  <a:lnTo>
                    <a:pt x="659" y="472"/>
                  </a:lnTo>
                  <a:lnTo>
                    <a:pt x="659" y="472"/>
                  </a:lnTo>
                  <a:lnTo>
                    <a:pt x="659" y="471"/>
                  </a:lnTo>
                  <a:lnTo>
                    <a:pt x="659" y="471"/>
                  </a:lnTo>
                  <a:lnTo>
                    <a:pt x="660" y="471"/>
                  </a:lnTo>
                  <a:lnTo>
                    <a:pt x="660" y="471"/>
                  </a:lnTo>
                  <a:lnTo>
                    <a:pt x="660" y="471"/>
                  </a:lnTo>
                  <a:lnTo>
                    <a:pt x="660" y="472"/>
                  </a:lnTo>
                  <a:lnTo>
                    <a:pt x="661" y="472"/>
                  </a:lnTo>
                  <a:lnTo>
                    <a:pt x="661" y="472"/>
                  </a:lnTo>
                  <a:lnTo>
                    <a:pt x="661" y="472"/>
                  </a:lnTo>
                  <a:lnTo>
                    <a:pt x="662" y="472"/>
                  </a:lnTo>
                  <a:lnTo>
                    <a:pt x="663" y="472"/>
                  </a:lnTo>
                  <a:lnTo>
                    <a:pt x="664" y="472"/>
                  </a:lnTo>
                  <a:lnTo>
                    <a:pt x="664" y="472"/>
                  </a:lnTo>
                  <a:lnTo>
                    <a:pt x="665" y="471"/>
                  </a:lnTo>
                  <a:lnTo>
                    <a:pt x="666" y="471"/>
                  </a:lnTo>
                  <a:lnTo>
                    <a:pt x="667" y="470"/>
                  </a:lnTo>
                  <a:lnTo>
                    <a:pt x="667" y="469"/>
                  </a:lnTo>
                  <a:lnTo>
                    <a:pt x="667" y="469"/>
                  </a:lnTo>
                  <a:lnTo>
                    <a:pt x="667" y="468"/>
                  </a:lnTo>
                  <a:lnTo>
                    <a:pt x="667" y="468"/>
                  </a:lnTo>
                  <a:lnTo>
                    <a:pt x="667" y="467"/>
                  </a:lnTo>
                  <a:lnTo>
                    <a:pt x="667" y="466"/>
                  </a:lnTo>
                  <a:lnTo>
                    <a:pt x="666" y="466"/>
                  </a:lnTo>
                  <a:lnTo>
                    <a:pt x="666" y="465"/>
                  </a:lnTo>
                  <a:lnTo>
                    <a:pt x="666" y="465"/>
                  </a:lnTo>
                  <a:lnTo>
                    <a:pt x="684" y="447"/>
                  </a:lnTo>
                  <a:lnTo>
                    <a:pt x="702" y="428"/>
                  </a:lnTo>
                  <a:lnTo>
                    <a:pt x="718" y="407"/>
                  </a:lnTo>
                  <a:lnTo>
                    <a:pt x="735" y="387"/>
                  </a:lnTo>
                  <a:lnTo>
                    <a:pt x="751" y="367"/>
                  </a:lnTo>
                  <a:lnTo>
                    <a:pt x="767" y="347"/>
                  </a:lnTo>
                  <a:lnTo>
                    <a:pt x="784" y="326"/>
                  </a:lnTo>
                  <a:lnTo>
                    <a:pt x="800" y="306"/>
                  </a:lnTo>
                  <a:lnTo>
                    <a:pt x="803" y="301"/>
                  </a:lnTo>
                  <a:lnTo>
                    <a:pt x="804" y="297"/>
                  </a:lnTo>
                  <a:lnTo>
                    <a:pt x="805" y="293"/>
                  </a:lnTo>
                  <a:lnTo>
                    <a:pt x="805" y="288"/>
                  </a:lnTo>
                  <a:lnTo>
                    <a:pt x="804" y="283"/>
                  </a:lnTo>
                  <a:lnTo>
                    <a:pt x="802" y="279"/>
                  </a:lnTo>
                  <a:lnTo>
                    <a:pt x="799" y="275"/>
                  </a:lnTo>
                  <a:lnTo>
                    <a:pt x="796" y="272"/>
                  </a:lnTo>
                  <a:close/>
                </a:path>
              </a:pathLst>
            </a:custGeom>
            <a:solidFill>
              <a:srgbClr val="A5A5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91" name="Freeform 51"/>
            <p:cNvSpPr>
              <a:spLocks/>
            </p:cNvSpPr>
            <p:nvPr/>
          </p:nvSpPr>
          <p:spPr bwMode="auto">
            <a:xfrm>
              <a:off x="1234" y="3416"/>
              <a:ext cx="31" cy="106"/>
            </a:xfrm>
            <a:custGeom>
              <a:avLst/>
              <a:gdLst/>
              <a:ahLst/>
              <a:cxnLst>
                <a:cxn ang="0">
                  <a:pos x="414" y="1522"/>
                </a:cxn>
                <a:cxn ang="0">
                  <a:pos x="368" y="1520"/>
                </a:cxn>
                <a:cxn ang="0">
                  <a:pos x="301" y="1525"/>
                </a:cxn>
                <a:cxn ang="0">
                  <a:pos x="212" y="1534"/>
                </a:cxn>
                <a:cxn ang="0">
                  <a:pos x="124" y="1548"/>
                </a:cxn>
                <a:cxn ang="0">
                  <a:pos x="73" y="1457"/>
                </a:cxn>
                <a:cxn ang="0">
                  <a:pos x="64" y="1264"/>
                </a:cxn>
                <a:cxn ang="0">
                  <a:pos x="57" y="1070"/>
                </a:cxn>
                <a:cxn ang="0">
                  <a:pos x="55" y="876"/>
                </a:cxn>
                <a:cxn ang="0">
                  <a:pos x="56" y="683"/>
                </a:cxn>
                <a:cxn ang="0">
                  <a:pos x="59" y="489"/>
                </a:cxn>
                <a:cxn ang="0">
                  <a:pos x="69" y="199"/>
                </a:cxn>
                <a:cxn ang="0">
                  <a:pos x="77" y="5"/>
                </a:cxn>
                <a:cxn ang="0">
                  <a:pos x="77" y="3"/>
                </a:cxn>
                <a:cxn ang="0">
                  <a:pos x="76" y="2"/>
                </a:cxn>
                <a:cxn ang="0">
                  <a:pos x="75" y="1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71" y="1"/>
                </a:cxn>
                <a:cxn ang="0">
                  <a:pos x="69" y="3"/>
                </a:cxn>
                <a:cxn ang="0">
                  <a:pos x="58" y="45"/>
                </a:cxn>
                <a:cxn ang="0">
                  <a:pos x="42" y="131"/>
                </a:cxn>
                <a:cxn ang="0">
                  <a:pos x="32" y="217"/>
                </a:cxn>
                <a:cxn ang="0">
                  <a:pos x="24" y="303"/>
                </a:cxn>
                <a:cxn ang="0">
                  <a:pos x="18" y="434"/>
                </a:cxn>
                <a:cxn ang="0">
                  <a:pos x="13" y="608"/>
                </a:cxn>
                <a:cxn ang="0">
                  <a:pos x="4" y="805"/>
                </a:cxn>
                <a:cxn ang="0">
                  <a:pos x="0" y="1026"/>
                </a:cxn>
                <a:cxn ang="0">
                  <a:pos x="3" y="1247"/>
                </a:cxn>
                <a:cxn ang="0">
                  <a:pos x="13" y="1467"/>
                </a:cxn>
                <a:cxn ang="0">
                  <a:pos x="21" y="1578"/>
                </a:cxn>
                <a:cxn ang="0">
                  <a:pos x="22" y="1578"/>
                </a:cxn>
                <a:cxn ang="0">
                  <a:pos x="23" y="1577"/>
                </a:cxn>
                <a:cxn ang="0">
                  <a:pos x="25" y="1577"/>
                </a:cxn>
                <a:cxn ang="0">
                  <a:pos x="25" y="1577"/>
                </a:cxn>
                <a:cxn ang="0">
                  <a:pos x="25" y="1577"/>
                </a:cxn>
                <a:cxn ang="0">
                  <a:pos x="25" y="1578"/>
                </a:cxn>
                <a:cxn ang="0">
                  <a:pos x="27" y="1579"/>
                </a:cxn>
                <a:cxn ang="0">
                  <a:pos x="28" y="1580"/>
                </a:cxn>
                <a:cxn ang="0">
                  <a:pos x="29" y="1581"/>
                </a:cxn>
                <a:cxn ang="0">
                  <a:pos x="31" y="1583"/>
                </a:cxn>
                <a:cxn ang="0">
                  <a:pos x="33" y="1587"/>
                </a:cxn>
                <a:cxn ang="0">
                  <a:pos x="35" y="1592"/>
                </a:cxn>
                <a:cxn ang="0">
                  <a:pos x="38" y="1595"/>
                </a:cxn>
                <a:cxn ang="0">
                  <a:pos x="65" y="1598"/>
                </a:cxn>
                <a:cxn ang="0">
                  <a:pos x="115" y="1599"/>
                </a:cxn>
                <a:cxn ang="0">
                  <a:pos x="189" y="1596"/>
                </a:cxn>
                <a:cxn ang="0">
                  <a:pos x="288" y="1586"/>
                </a:cxn>
                <a:cxn ang="0">
                  <a:pos x="362" y="1580"/>
                </a:cxn>
                <a:cxn ang="0">
                  <a:pos x="412" y="1578"/>
                </a:cxn>
                <a:cxn ang="0">
                  <a:pos x="443" y="1578"/>
                </a:cxn>
                <a:cxn ang="0">
                  <a:pos x="452" y="1574"/>
                </a:cxn>
                <a:cxn ang="0">
                  <a:pos x="460" y="1566"/>
                </a:cxn>
                <a:cxn ang="0">
                  <a:pos x="463" y="1555"/>
                </a:cxn>
                <a:cxn ang="0">
                  <a:pos x="463" y="1545"/>
                </a:cxn>
                <a:cxn ang="0">
                  <a:pos x="460" y="1535"/>
                </a:cxn>
                <a:cxn ang="0">
                  <a:pos x="452" y="1527"/>
                </a:cxn>
                <a:cxn ang="0">
                  <a:pos x="442" y="1524"/>
                </a:cxn>
              </a:cxnLst>
              <a:rect l="0" t="0" r="r" b="b"/>
              <a:pathLst>
                <a:path w="464" h="1599">
                  <a:moveTo>
                    <a:pt x="436" y="1523"/>
                  </a:moveTo>
                  <a:lnTo>
                    <a:pt x="414" y="1522"/>
                  </a:lnTo>
                  <a:lnTo>
                    <a:pt x="392" y="1520"/>
                  </a:lnTo>
                  <a:lnTo>
                    <a:pt x="368" y="1520"/>
                  </a:lnTo>
                  <a:lnTo>
                    <a:pt x="346" y="1522"/>
                  </a:lnTo>
                  <a:lnTo>
                    <a:pt x="301" y="1525"/>
                  </a:lnTo>
                  <a:lnTo>
                    <a:pt x="257" y="1529"/>
                  </a:lnTo>
                  <a:lnTo>
                    <a:pt x="212" y="1534"/>
                  </a:lnTo>
                  <a:lnTo>
                    <a:pt x="169" y="1541"/>
                  </a:lnTo>
                  <a:lnTo>
                    <a:pt x="124" y="1548"/>
                  </a:lnTo>
                  <a:lnTo>
                    <a:pt x="80" y="1553"/>
                  </a:lnTo>
                  <a:lnTo>
                    <a:pt x="73" y="1457"/>
                  </a:lnTo>
                  <a:lnTo>
                    <a:pt x="68" y="1360"/>
                  </a:lnTo>
                  <a:lnTo>
                    <a:pt x="64" y="1264"/>
                  </a:lnTo>
                  <a:lnTo>
                    <a:pt x="60" y="1167"/>
                  </a:lnTo>
                  <a:lnTo>
                    <a:pt x="57" y="1070"/>
                  </a:lnTo>
                  <a:lnTo>
                    <a:pt x="56" y="973"/>
                  </a:lnTo>
                  <a:lnTo>
                    <a:pt x="55" y="876"/>
                  </a:lnTo>
                  <a:lnTo>
                    <a:pt x="55" y="780"/>
                  </a:lnTo>
                  <a:lnTo>
                    <a:pt x="56" y="683"/>
                  </a:lnTo>
                  <a:lnTo>
                    <a:pt x="57" y="587"/>
                  </a:lnTo>
                  <a:lnTo>
                    <a:pt x="59" y="489"/>
                  </a:lnTo>
                  <a:lnTo>
                    <a:pt x="62" y="392"/>
                  </a:lnTo>
                  <a:lnTo>
                    <a:pt x="69" y="199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6" y="2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0" y="2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58" y="45"/>
                  </a:lnTo>
                  <a:lnTo>
                    <a:pt x="50" y="88"/>
                  </a:lnTo>
                  <a:lnTo>
                    <a:pt x="42" y="131"/>
                  </a:lnTo>
                  <a:lnTo>
                    <a:pt x="37" y="174"/>
                  </a:lnTo>
                  <a:lnTo>
                    <a:pt x="32" y="217"/>
                  </a:lnTo>
                  <a:lnTo>
                    <a:pt x="28" y="260"/>
                  </a:lnTo>
                  <a:lnTo>
                    <a:pt x="24" y="303"/>
                  </a:lnTo>
                  <a:lnTo>
                    <a:pt x="21" y="347"/>
                  </a:lnTo>
                  <a:lnTo>
                    <a:pt x="18" y="434"/>
                  </a:lnTo>
                  <a:lnTo>
                    <a:pt x="15" y="521"/>
                  </a:lnTo>
                  <a:lnTo>
                    <a:pt x="13" y="608"/>
                  </a:lnTo>
                  <a:lnTo>
                    <a:pt x="8" y="695"/>
                  </a:lnTo>
                  <a:lnTo>
                    <a:pt x="4" y="805"/>
                  </a:lnTo>
                  <a:lnTo>
                    <a:pt x="1" y="916"/>
                  </a:lnTo>
                  <a:lnTo>
                    <a:pt x="0" y="1026"/>
                  </a:lnTo>
                  <a:lnTo>
                    <a:pt x="1" y="1136"/>
                  </a:lnTo>
                  <a:lnTo>
                    <a:pt x="3" y="1247"/>
                  </a:lnTo>
                  <a:lnTo>
                    <a:pt x="7" y="1357"/>
                  </a:lnTo>
                  <a:lnTo>
                    <a:pt x="13" y="1467"/>
                  </a:lnTo>
                  <a:lnTo>
                    <a:pt x="20" y="1578"/>
                  </a:lnTo>
                  <a:lnTo>
                    <a:pt x="21" y="1578"/>
                  </a:lnTo>
                  <a:lnTo>
                    <a:pt x="21" y="1578"/>
                  </a:lnTo>
                  <a:lnTo>
                    <a:pt x="22" y="1578"/>
                  </a:lnTo>
                  <a:lnTo>
                    <a:pt x="23" y="1578"/>
                  </a:lnTo>
                  <a:lnTo>
                    <a:pt x="23" y="1577"/>
                  </a:lnTo>
                  <a:lnTo>
                    <a:pt x="24" y="1577"/>
                  </a:lnTo>
                  <a:lnTo>
                    <a:pt x="25" y="1577"/>
                  </a:lnTo>
                  <a:lnTo>
                    <a:pt x="25" y="1577"/>
                  </a:lnTo>
                  <a:lnTo>
                    <a:pt x="25" y="1577"/>
                  </a:lnTo>
                  <a:lnTo>
                    <a:pt x="25" y="1577"/>
                  </a:lnTo>
                  <a:lnTo>
                    <a:pt x="25" y="1577"/>
                  </a:lnTo>
                  <a:lnTo>
                    <a:pt x="25" y="1577"/>
                  </a:lnTo>
                  <a:lnTo>
                    <a:pt x="25" y="1578"/>
                  </a:lnTo>
                  <a:lnTo>
                    <a:pt x="25" y="1579"/>
                  </a:lnTo>
                  <a:lnTo>
                    <a:pt x="27" y="1579"/>
                  </a:lnTo>
                  <a:lnTo>
                    <a:pt x="27" y="1580"/>
                  </a:lnTo>
                  <a:lnTo>
                    <a:pt x="28" y="1580"/>
                  </a:lnTo>
                  <a:lnTo>
                    <a:pt x="28" y="1580"/>
                  </a:lnTo>
                  <a:lnTo>
                    <a:pt x="29" y="1581"/>
                  </a:lnTo>
                  <a:lnTo>
                    <a:pt x="30" y="1581"/>
                  </a:lnTo>
                  <a:lnTo>
                    <a:pt x="31" y="1583"/>
                  </a:lnTo>
                  <a:lnTo>
                    <a:pt x="32" y="1585"/>
                  </a:lnTo>
                  <a:lnTo>
                    <a:pt x="33" y="1587"/>
                  </a:lnTo>
                  <a:lnTo>
                    <a:pt x="34" y="1589"/>
                  </a:lnTo>
                  <a:lnTo>
                    <a:pt x="35" y="1592"/>
                  </a:lnTo>
                  <a:lnTo>
                    <a:pt x="36" y="1594"/>
                  </a:lnTo>
                  <a:lnTo>
                    <a:pt x="38" y="1595"/>
                  </a:lnTo>
                  <a:lnTo>
                    <a:pt x="39" y="1596"/>
                  </a:lnTo>
                  <a:lnTo>
                    <a:pt x="65" y="1598"/>
                  </a:lnTo>
                  <a:lnTo>
                    <a:pt x="89" y="1599"/>
                  </a:lnTo>
                  <a:lnTo>
                    <a:pt x="115" y="1599"/>
                  </a:lnTo>
                  <a:lnTo>
                    <a:pt x="139" y="1599"/>
                  </a:lnTo>
                  <a:lnTo>
                    <a:pt x="189" y="1596"/>
                  </a:lnTo>
                  <a:lnTo>
                    <a:pt x="239" y="1592"/>
                  </a:lnTo>
                  <a:lnTo>
                    <a:pt x="288" y="1586"/>
                  </a:lnTo>
                  <a:lnTo>
                    <a:pt x="338" y="1581"/>
                  </a:lnTo>
                  <a:lnTo>
                    <a:pt x="362" y="1580"/>
                  </a:lnTo>
                  <a:lnTo>
                    <a:pt x="387" y="1578"/>
                  </a:lnTo>
                  <a:lnTo>
                    <a:pt x="412" y="1578"/>
                  </a:lnTo>
                  <a:lnTo>
                    <a:pt x="437" y="1578"/>
                  </a:lnTo>
                  <a:lnTo>
                    <a:pt x="443" y="1578"/>
                  </a:lnTo>
                  <a:lnTo>
                    <a:pt x="447" y="1576"/>
                  </a:lnTo>
                  <a:lnTo>
                    <a:pt x="452" y="1574"/>
                  </a:lnTo>
                  <a:lnTo>
                    <a:pt x="456" y="1569"/>
                  </a:lnTo>
                  <a:lnTo>
                    <a:pt x="460" y="1566"/>
                  </a:lnTo>
                  <a:lnTo>
                    <a:pt x="462" y="1561"/>
                  </a:lnTo>
                  <a:lnTo>
                    <a:pt x="463" y="1555"/>
                  </a:lnTo>
                  <a:lnTo>
                    <a:pt x="464" y="1550"/>
                  </a:lnTo>
                  <a:lnTo>
                    <a:pt x="463" y="1545"/>
                  </a:lnTo>
                  <a:lnTo>
                    <a:pt x="462" y="1540"/>
                  </a:lnTo>
                  <a:lnTo>
                    <a:pt x="460" y="1535"/>
                  </a:lnTo>
                  <a:lnTo>
                    <a:pt x="455" y="1531"/>
                  </a:lnTo>
                  <a:lnTo>
                    <a:pt x="452" y="1527"/>
                  </a:lnTo>
                  <a:lnTo>
                    <a:pt x="447" y="1525"/>
                  </a:lnTo>
                  <a:lnTo>
                    <a:pt x="442" y="1524"/>
                  </a:lnTo>
                  <a:lnTo>
                    <a:pt x="436" y="1523"/>
                  </a:lnTo>
                  <a:close/>
                </a:path>
              </a:pathLst>
            </a:custGeom>
            <a:solidFill>
              <a:srgbClr val="A5A5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92" name="Freeform 52"/>
            <p:cNvSpPr>
              <a:spLocks/>
            </p:cNvSpPr>
            <p:nvPr/>
          </p:nvSpPr>
          <p:spPr bwMode="auto">
            <a:xfrm>
              <a:off x="1218" y="3378"/>
              <a:ext cx="54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3" y="456"/>
                </a:cxn>
                <a:cxn ang="0">
                  <a:pos x="812" y="0"/>
                </a:cxn>
                <a:cxn ang="0">
                  <a:pos x="788" y="4"/>
                </a:cxn>
                <a:cxn ang="0">
                  <a:pos x="720" y="13"/>
                </a:cxn>
                <a:cxn ang="0">
                  <a:pos x="674" y="18"/>
                </a:cxn>
                <a:cxn ang="0">
                  <a:pos x="620" y="23"/>
                </a:cxn>
                <a:cxn ang="0">
                  <a:pos x="561" y="28"/>
                </a:cxn>
                <a:cxn ang="0">
                  <a:pos x="499" y="34"/>
                </a:cxn>
                <a:cxn ang="0">
                  <a:pos x="433" y="37"/>
                </a:cxn>
                <a:cxn ang="0">
                  <a:pos x="365" y="39"/>
                </a:cxn>
                <a:cxn ang="0">
                  <a:pos x="331" y="39"/>
                </a:cxn>
                <a:cxn ang="0">
                  <a:pos x="297" y="39"/>
                </a:cxn>
                <a:cxn ang="0">
                  <a:pos x="264" y="39"/>
                </a:cxn>
                <a:cxn ang="0">
                  <a:pos x="231" y="37"/>
                </a:cxn>
                <a:cxn ang="0">
                  <a:pos x="198" y="36"/>
                </a:cxn>
                <a:cxn ang="0">
                  <a:pos x="166" y="33"/>
                </a:cxn>
                <a:cxn ang="0">
                  <a:pos x="135" y="29"/>
                </a:cxn>
                <a:cxn ang="0">
                  <a:pos x="105" y="25"/>
                </a:cxn>
                <a:cxn ang="0">
                  <a:pos x="76" y="21"/>
                </a:cxn>
                <a:cxn ang="0">
                  <a:pos x="49" y="15"/>
                </a:cxn>
                <a:cxn ang="0">
                  <a:pos x="23" y="8"/>
                </a:cxn>
                <a:cxn ang="0">
                  <a:pos x="0" y="0"/>
                </a:cxn>
              </a:cxnLst>
              <a:rect l="0" t="0" r="r" b="b"/>
              <a:pathLst>
                <a:path w="812" h="456">
                  <a:moveTo>
                    <a:pt x="0" y="0"/>
                  </a:moveTo>
                  <a:lnTo>
                    <a:pt x="363" y="456"/>
                  </a:lnTo>
                  <a:lnTo>
                    <a:pt x="812" y="0"/>
                  </a:lnTo>
                  <a:lnTo>
                    <a:pt x="788" y="4"/>
                  </a:lnTo>
                  <a:lnTo>
                    <a:pt x="720" y="13"/>
                  </a:lnTo>
                  <a:lnTo>
                    <a:pt x="674" y="18"/>
                  </a:lnTo>
                  <a:lnTo>
                    <a:pt x="620" y="23"/>
                  </a:lnTo>
                  <a:lnTo>
                    <a:pt x="561" y="28"/>
                  </a:lnTo>
                  <a:lnTo>
                    <a:pt x="499" y="34"/>
                  </a:lnTo>
                  <a:lnTo>
                    <a:pt x="433" y="37"/>
                  </a:lnTo>
                  <a:lnTo>
                    <a:pt x="365" y="39"/>
                  </a:lnTo>
                  <a:lnTo>
                    <a:pt x="331" y="39"/>
                  </a:lnTo>
                  <a:lnTo>
                    <a:pt x="297" y="39"/>
                  </a:lnTo>
                  <a:lnTo>
                    <a:pt x="264" y="39"/>
                  </a:lnTo>
                  <a:lnTo>
                    <a:pt x="231" y="37"/>
                  </a:lnTo>
                  <a:lnTo>
                    <a:pt x="198" y="36"/>
                  </a:lnTo>
                  <a:lnTo>
                    <a:pt x="166" y="33"/>
                  </a:lnTo>
                  <a:lnTo>
                    <a:pt x="135" y="29"/>
                  </a:lnTo>
                  <a:lnTo>
                    <a:pt x="105" y="25"/>
                  </a:lnTo>
                  <a:lnTo>
                    <a:pt x="76" y="21"/>
                  </a:lnTo>
                  <a:lnTo>
                    <a:pt x="49" y="15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93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93" name="Freeform 53"/>
            <p:cNvSpPr>
              <a:spLocks/>
            </p:cNvSpPr>
            <p:nvPr/>
          </p:nvSpPr>
          <p:spPr bwMode="auto">
            <a:xfrm>
              <a:off x="789" y="3419"/>
              <a:ext cx="154" cy="186"/>
            </a:xfrm>
            <a:custGeom>
              <a:avLst/>
              <a:gdLst/>
              <a:ahLst/>
              <a:cxnLst>
                <a:cxn ang="0">
                  <a:pos x="2240" y="2199"/>
                </a:cxn>
                <a:cxn ang="0">
                  <a:pos x="2264" y="2040"/>
                </a:cxn>
                <a:cxn ang="0">
                  <a:pos x="2247" y="1840"/>
                </a:cxn>
                <a:cxn ang="0">
                  <a:pos x="2162" y="1566"/>
                </a:cxn>
                <a:cxn ang="0">
                  <a:pos x="1937" y="1020"/>
                </a:cxn>
                <a:cxn ang="0">
                  <a:pos x="1903" y="881"/>
                </a:cxn>
                <a:cxn ang="0">
                  <a:pos x="1876" y="506"/>
                </a:cxn>
                <a:cxn ang="0">
                  <a:pos x="1849" y="384"/>
                </a:cxn>
                <a:cxn ang="0">
                  <a:pos x="1790" y="318"/>
                </a:cxn>
                <a:cxn ang="0">
                  <a:pos x="1699" y="361"/>
                </a:cxn>
                <a:cxn ang="0">
                  <a:pos x="1642" y="520"/>
                </a:cxn>
                <a:cxn ang="0">
                  <a:pos x="1608" y="803"/>
                </a:cxn>
                <a:cxn ang="0">
                  <a:pos x="1558" y="1011"/>
                </a:cxn>
                <a:cxn ang="0">
                  <a:pos x="1199" y="605"/>
                </a:cxn>
                <a:cxn ang="0">
                  <a:pos x="945" y="270"/>
                </a:cxn>
                <a:cxn ang="0">
                  <a:pos x="789" y="74"/>
                </a:cxn>
                <a:cxn ang="0">
                  <a:pos x="706" y="13"/>
                </a:cxn>
                <a:cxn ang="0">
                  <a:pos x="623" y="2"/>
                </a:cxn>
                <a:cxn ang="0">
                  <a:pos x="552" y="46"/>
                </a:cxn>
                <a:cxn ang="0">
                  <a:pos x="543" y="118"/>
                </a:cxn>
                <a:cxn ang="0">
                  <a:pos x="574" y="197"/>
                </a:cxn>
                <a:cxn ang="0">
                  <a:pos x="674" y="330"/>
                </a:cxn>
                <a:cxn ang="0">
                  <a:pos x="545" y="145"/>
                </a:cxn>
                <a:cxn ang="0">
                  <a:pos x="454" y="61"/>
                </a:cxn>
                <a:cxn ang="0">
                  <a:pos x="357" y="26"/>
                </a:cxn>
                <a:cxn ang="0">
                  <a:pos x="275" y="68"/>
                </a:cxn>
                <a:cxn ang="0">
                  <a:pos x="267" y="157"/>
                </a:cxn>
                <a:cxn ang="0">
                  <a:pos x="327" y="311"/>
                </a:cxn>
                <a:cxn ang="0">
                  <a:pos x="452" y="507"/>
                </a:cxn>
                <a:cxn ang="0">
                  <a:pos x="373" y="383"/>
                </a:cxn>
                <a:cxn ang="0">
                  <a:pos x="303" y="327"/>
                </a:cxn>
                <a:cxn ang="0">
                  <a:pos x="209" y="300"/>
                </a:cxn>
                <a:cxn ang="0">
                  <a:pos x="101" y="330"/>
                </a:cxn>
                <a:cxn ang="0">
                  <a:pos x="67" y="418"/>
                </a:cxn>
                <a:cxn ang="0">
                  <a:pos x="104" y="540"/>
                </a:cxn>
                <a:cxn ang="0">
                  <a:pos x="224" y="732"/>
                </a:cxn>
                <a:cxn ang="0">
                  <a:pos x="240" y="734"/>
                </a:cxn>
                <a:cxn ang="0">
                  <a:pos x="176" y="674"/>
                </a:cxn>
                <a:cxn ang="0">
                  <a:pos x="110" y="655"/>
                </a:cxn>
                <a:cxn ang="0">
                  <a:pos x="29" y="683"/>
                </a:cxn>
                <a:cxn ang="0">
                  <a:pos x="5" y="800"/>
                </a:cxn>
                <a:cxn ang="0">
                  <a:pos x="82" y="993"/>
                </a:cxn>
                <a:cxn ang="0">
                  <a:pos x="253" y="1280"/>
                </a:cxn>
                <a:cxn ang="0">
                  <a:pos x="452" y="1590"/>
                </a:cxn>
                <a:cxn ang="0">
                  <a:pos x="623" y="1893"/>
                </a:cxn>
                <a:cxn ang="0">
                  <a:pos x="755" y="2073"/>
                </a:cxn>
                <a:cxn ang="0">
                  <a:pos x="912" y="2238"/>
                </a:cxn>
                <a:cxn ang="0">
                  <a:pos x="1078" y="2366"/>
                </a:cxn>
                <a:cxn ang="0">
                  <a:pos x="1316" y="2497"/>
                </a:cxn>
                <a:cxn ang="0">
                  <a:pos x="1496" y="2556"/>
                </a:cxn>
                <a:cxn ang="0">
                  <a:pos x="1608" y="2704"/>
                </a:cxn>
                <a:cxn ang="0">
                  <a:pos x="1735" y="2772"/>
                </a:cxn>
                <a:cxn ang="0">
                  <a:pos x="1908" y="2779"/>
                </a:cxn>
                <a:cxn ang="0">
                  <a:pos x="2116" y="2659"/>
                </a:cxn>
              </a:cxnLst>
              <a:rect l="0" t="0" r="r" b="b"/>
              <a:pathLst>
                <a:path w="2308" h="2788">
                  <a:moveTo>
                    <a:pt x="2308" y="2415"/>
                  </a:moveTo>
                  <a:lnTo>
                    <a:pt x="2220" y="2256"/>
                  </a:lnTo>
                  <a:lnTo>
                    <a:pt x="2223" y="2250"/>
                  </a:lnTo>
                  <a:lnTo>
                    <a:pt x="2230" y="2231"/>
                  </a:lnTo>
                  <a:lnTo>
                    <a:pt x="2236" y="2216"/>
                  </a:lnTo>
                  <a:lnTo>
                    <a:pt x="2240" y="2199"/>
                  </a:lnTo>
                  <a:lnTo>
                    <a:pt x="2245" y="2180"/>
                  </a:lnTo>
                  <a:lnTo>
                    <a:pt x="2251" y="2156"/>
                  </a:lnTo>
                  <a:lnTo>
                    <a:pt x="2256" y="2131"/>
                  </a:lnTo>
                  <a:lnTo>
                    <a:pt x="2260" y="2103"/>
                  </a:lnTo>
                  <a:lnTo>
                    <a:pt x="2263" y="2072"/>
                  </a:lnTo>
                  <a:lnTo>
                    <a:pt x="2264" y="2040"/>
                  </a:lnTo>
                  <a:lnTo>
                    <a:pt x="2265" y="2004"/>
                  </a:lnTo>
                  <a:lnTo>
                    <a:pt x="2264" y="1967"/>
                  </a:lnTo>
                  <a:lnTo>
                    <a:pt x="2261" y="1927"/>
                  </a:lnTo>
                  <a:lnTo>
                    <a:pt x="2256" y="1885"/>
                  </a:lnTo>
                  <a:lnTo>
                    <a:pt x="2252" y="1863"/>
                  </a:lnTo>
                  <a:lnTo>
                    <a:pt x="2247" y="1840"/>
                  </a:lnTo>
                  <a:lnTo>
                    <a:pt x="2241" y="1816"/>
                  </a:lnTo>
                  <a:lnTo>
                    <a:pt x="2235" y="1790"/>
                  </a:lnTo>
                  <a:lnTo>
                    <a:pt x="2221" y="1738"/>
                  </a:lnTo>
                  <a:lnTo>
                    <a:pt x="2203" y="1683"/>
                  </a:lnTo>
                  <a:lnTo>
                    <a:pt x="2184" y="1626"/>
                  </a:lnTo>
                  <a:lnTo>
                    <a:pt x="2162" y="1566"/>
                  </a:lnTo>
                  <a:lnTo>
                    <a:pt x="2140" y="1506"/>
                  </a:lnTo>
                  <a:lnTo>
                    <a:pt x="2116" y="1445"/>
                  </a:lnTo>
                  <a:lnTo>
                    <a:pt x="2067" y="1325"/>
                  </a:lnTo>
                  <a:lnTo>
                    <a:pt x="2019" y="1212"/>
                  </a:lnTo>
                  <a:lnTo>
                    <a:pt x="1975" y="1108"/>
                  </a:lnTo>
                  <a:lnTo>
                    <a:pt x="1937" y="1020"/>
                  </a:lnTo>
                  <a:lnTo>
                    <a:pt x="1929" y="998"/>
                  </a:lnTo>
                  <a:lnTo>
                    <a:pt x="1923" y="977"/>
                  </a:lnTo>
                  <a:lnTo>
                    <a:pt x="1916" y="954"/>
                  </a:lnTo>
                  <a:lnTo>
                    <a:pt x="1912" y="931"/>
                  </a:lnTo>
                  <a:lnTo>
                    <a:pt x="1907" y="906"/>
                  </a:lnTo>
                  <a:lnTo>
                    <a:pt x="1903" y="881"/>
                  </a:lnTo>
                  <a:lnTo>
                    <a:pt x="1900" y="854"/>
                  </a:lnTo>
                  <a:lnTo>
                    <a:pt x="1897" y="828"/>
                  </a:lnTo>
                  <a:lnTo>
                    <a:pt x="1890" y="717"/>
                  </a:lnTo>
                  <a:lnTo>
                    <a:pt x="1884" y="608"/>
                  </a:lnTo>
                  <a:lnTo>
                    <a:pt x="1880" y="556"/>
                  </a:lnTo>
                  <a:lnTo>
                    <a:pt x="1876" y="506"/>
                  </a:lnTo>
                  <a:lnTo>
                    <a:pt x="1873" y="483"/>
                  </a:lnTo>
                  <a:lnTo>
                    <a:pt x="1869" y="460"/>
                  </a:lnTo>
                  <a:lnTo>
                    <a:pt x="1865" y="439"/>
                  </a:lnTo>
                  <a:lnTo>
                    <a:pt x="1861" y="419"/>
                  </a:lnTo>
                  <a:lnTo>
                    <a:pt x="1855" y="401"/>
                  </a:lnTo>
                  <a:lnTo>
                    <a:pt x="1849" y="384"/>
                  </a:lnTo>
                  <a:lnTo>
                    <a:pt x="1842" y="368"/>
                  </a:lnTo>
                  <a:lnTo>
                    <a:pt x="1833" y="354"/>
                  </a:lnTo>
                  <a:lnTo>
                    <a:pt x="1824" y="343"/>
                  </a:lnTo>
                  <a:lnTo>
                    <a:pt x="1814" y="332"/>
                  </a:lnTo>
                  <a:lnTo>
                    <a:pt x="1803" y="325"/>
                  </a:lnTo>
                  <a:lnTo>
                    <a:pt x="1790" y="318"/>
                  </a:lnTo>
                  <a:lnTo>
                    <a:pt x="1772" y="314"/>
                  </a:lnTo>
                  <a:lnTo>
                    <a:pt x="1755" y="315"/>
                  </a:lnTo>
                  <a:lnTo>
                    <a:pt x="1739" y="320"/>
                  </a:lnTo>
                  <a:lnTo>
                    <a:pt x="1724" y="330"/>
                  </a:lnTo>
                  <a:lnTo>
                    <a:pt x="1710" y="344"/>
                  </a:lnTo>
                  <a:lnTo>
                    <a:pt x="1699" y="361"/>
                  </a:lnTo>
                  <a:lnTo>
                    <a:pt x="1687" y="381"/>
                  </a:lnTo>
                  <a:lnTo>
                    <a:pt x="1676" y="404"/>
                  </a:lnTo>
                  <a:lnTo>
                    <a:pt x="1667" y="430"/>
                  </a:lnTo>
                  <a:lnTo>
                    <a:pt x="1657" y="458"/>
                  </a:lnTo>
                  <a:lnTo>
                    <a:pt x="1650" y="488"/>
                  </a:lnTo>
                  <a:lnTo>
                    <a:pt x="1642" y="520"/>
                  </a:lnTo>
                  <a:lnTo>
                    <a:pt x="1636" y="554"/>
                  </a:lnTo>
                  <a:lnTo>
                    <a:pt x="1630" y="589"/>
                  </a:lnTo>
                  <a:lnTo>
                    <a:pt x="1625" y="624"/>
                  </a:lnTo>
                  <a:lnTo>
                    <a:pt x="1621" y="660"/>
                  </a:lnTo>
                  <a:lnTo>
                    <a:pt x="1614" y="732"/>
                  </a:lnTo>
                  <a:lnTo>
                    <a:pt x="1608" y="803"/>
                  </a:lnTo>
                  <a:lnTo>
                    <a:pt x="1605" y="870"/>
                  </a:lnTo>
                  <a:lnTo>
                    <a:pt x="1603" y="929"/>
                  </a:lnTo>
                  <a:lnTo>
                    <a:pt x="1601" y="1020"/>
                  </a:lnTo>
                  <a:lnTo>
                    <a:pt x="1602" y="1055"/>
                  </a:lnTo>
                  <a:lnTo>
                    <a:pt x="1590" y="1043"/>
                  </a:lnTo>
                  <a:lnTo>
                    <a:pt x="1558" y="1011"/>
                  </a:lnTo>
                  <a:lnTo>
                    <a:pt x="1510" y="959"/>
                  </a:lnTo>
                  <a:lnTo>
                    <a:pt x="1447" y="891"/>
                  </a:lnTo>
                  <a:lnTo>
                    <a:pt x="1372" y="807"/>
                  </a:lnTo>
                  <a:lnTo>
                    <a:pt x="1289" y="712"/>
                  </a:lnTo>
                  <a:lnTo>
                    <a:pt x="1244" y="660"/>
                  </a:lnTo>
                  <a:lnTo>
                    <a:pt x="1199" y="605"/>
                  </a:lnTo>
                  <a:lnTo>
                    <a:pt x="1153" y="548"/>
                  </a:lnTo>
                  <a:lnTo>
                    <a:pt x="1106" y="489"/>
                  </a:lnTo>
                  <a:lnTo>
                    <a:pt x="1062" y="431"/>
                  </a:lnTo>
                  <a:lnTo>
                    <a:pt x="1020" y="374"/>
                  </a:lnTo>
                  <a:lnTo>
                    <a:pt x="981" y="321"/>
                  </a:lnTo>
                  <a:lnTo>
                    <a:pt x="945" y="270"/>
                  </a:lnTo>
                  <a:lnTo>
                    <a:pt x="910" y="224"/>
                  </a:lnTo>
                  <a:lnTo>
                    <a:pt x="878" y="180"/>
                  </a:lnTo>
                  <a:lnTo>
                    <a:pt x="847" y="140"/>
                  </a:lnTo>
                  <a:lnTo>
                    <a:pt x="817" y="105"/>
                  </a:lnTo>
                  <a:lnTo>
                    <a:pt x="803" y="89"/>
                  </a:lnTo>
                  <a:lnTo>
                    <a:pt x="789" y="74"/>
                  </a:lnTo>
                  <a:lnTo>
                    <a:pt x="775" y="60"/>
                  </a:lnTo>
                  <a:lnTo>
                    <a:pt x="761" y="49"/>
                  </a:lnTo>
                  <a:lnTo>
                    <a:pt x="747" y="37"/>
                  </a:lnTo>
                  <a:lnTo>
                    <a:pt x="734" y="27"/>
                  </a:lnTo>
                  <a:lnTo>
                    <a:pt x="720" y="19"/>
                  </a:lnTo>
                  <a:lnTo>
                    <a:pt x="706" y="13"/>
                  </a:lnTo>
                  <a:lnTo>
                    <a:pt x="693" y="7"/>
                  </a:lnTo>
                  <a:lnTo>
                    <a:pt x="679" y="3"/>
                  </a:lnTo>
                  <a:lnTo>
                    <a:pt x="666" y="0"/>
                  </a:lnTo>
                  <a:lnTo>
                    <a:pt x="652" y="0"/>
                  </a:lnTo>
                  <a:lnTo>
                    <a:pt x="637" y="0"/>
                  </a:lnTo>
                  <a:lnTo>
                    <a:pt x="623" y="2"/>
                  </a:lnTo>
                  <a:lnTo>
                    <a:pt x="608" y="6"/>
                  </a:lnTo>
                  <a:lnTo>
                    <a:pt x="595" y="13"/>
                  </a:lnTo>
                  <a:lnTo>
                    <a:pt x="581" y="19"/>
                  </a:lnTo>
                  <a:lnTo>
                    <a:pt x="569" y="27"/>
                  </a:lnTo>
                  <a:lnTo>
                    <a:pt x="560" y="36"/>
                  </a:lnTo>
                  <a:lnTo>
                    <a:pt x="552" y="46"/>
                  </a:lnTo>
                  <a:lnTo>
                    <a:pt x="546" y="57"/>
                  </a:lnTo>
                  <a:lnTo>
                    <a:pt x="543" y="68"/>
                  </a:lnTo>
                  <a:lnTo>
                    <a:pt x="540" y="79"/>
                  </a:lnTo>
                  <a:lnTo>
                    <a:pt x="539" y="92"/>
                  </a:lnTo>
                  <a:lnTo>
                    <a:pt x="540" y="105"/>
                  </a:lnTo>
                  <a:lnTo>
                    <a:pt x="543" y="118"/>
                  </a:lnTo>
                  <a:lnTo>
                    <a:pt x="545" y="130"/>
                  </a:lnTo>
                  <a:lnTo>
                    <a:pt x="549" y="144"/>
                  </a:lnTo>
                  <a:lnTo>
                    <a:pt x="554" y="158"/>
                  </a:lnTo>
                  <a:lnTo>
                    <a:pt x="561" y="171"/>
                  </a:lnTo>
                  <a:lnTo>
                    <a:pt x="567" y="184"/>
                  </a:lnTo>
                  <a:lnTo>
                    <a:pt x="574" y="197"/>
                  </a:lnTo>
                  <a:lnTo>
                    <a:pt x="590" y="224"/>
                  </a:lnTo>
                  <a:lnTo>
                    <a:pt x="606" y="248"/>
                  </a:lnTo>
                  <a:lnTo>
                    <a:pt x="623" y="270"/>
                  </a:lnTo>
                  <a:lnTo>
                    <a:pt x="639" y="291"/>
                  </a:lnTo>
                  <a:lnTo>
                    <a:pt x="664" y="319"/>
                  </a:lnTo>
                  <a:lnTo>
                    <a:pt x="674" y="330"/>
                  </a:lnTo>
                  <a:lnTo>
                    <a:pt x="664" y="313"/>
                  </a:lnTo>
                  <a:lnTo>
                    <a:pt x="637" y="269"/>
                  </a:lnTo>
                  <a:lnTo>
                    <a:pt x="619" y="241"/>
                  </a:lnTo>
                  <a:lnTo>
                    <a:pt x="597" y="210"/>
                  </a:lnTo>
                  <a:lnTo>
                    <a:pt x="572" y="177"/>
                  </a:lnTo>
                  <a:lnTo>
                    <a:pt x="545" y="145"/>
                  </a:lnTo>
                  <a:lnTo>
                    <a:pt x="531" y="129"/>
                  </a:lnTo>
                  <a:lnTo>
                    <a:pt x="516" y="114"/>
                  </a:lnTo>
                  <a:lnTo>
                    <a:pt x="501" y="100"/>
                  </a:lnTo>
                  <a:lnTo>
                    <a:pt x="486" y="86"/>
                  </a:lnTo>
                  <a:lnTo>
                    <a:pt x="470" y="73"/>
                  </a:lnTo>
                  <a:lnTo>
                    <a:pt x="454" y="61"/>
                  </a:lnTo>
                  <a:lnTo>
                    <a:pt x="438" y="51"/>
                  </a:lnTo>
                  <a:lnTo>
                    <a:pt x="423" y="42"/>
                  </a:lnTo>
                  <a:lnTo>
                    <a:pt x="406" y="35"/>
                  </a:lnTo>
                  <a:lnTo>
                    <a:pt x="390" y="31"/>
                  </a:lnTo>
                  <a:lnTo>
                    <a:pt x="374" y="27"/>
                  </a:lnTo>
                  <a:lnTo>
                    <a:pt x="357" y="26"/>
                  </a:lnTo>
                  <a:lnTo>
                    <a:pt x="341" y="27"/>
                  </a:lnTo>
                  <a:lnTo>
                    <a:pt x="325" y="32"/>
                  </a:lnTo>
                  <a:lnTo>
                    <a:pt x="309" y="38"/>
                  </a:lnTo>
                  <a:lnTo>
                    <a:pt x="294" y="48"/>
                  </a:lnTo>
                  <a:lnTo>
                    <a:pt x="283" y="57"/>
                  </a:lnTo>
                  <a:lnTo>
                    <a:pt x="275" y="68"/>
                  </a:lnTo>
                  <a:lnTo>
                    <a:pt x="269" y="79"/>
                  </a:lnTo>
                  <a:lnTo>
                    <a:pt x="265" y="92"/>
                  </a:lnTo>
                  <a:lnTo>
                    <a:pt x="262" y="107"/>
                  </a:lnTo>
                  <a:lnTo>
                    <a:pt x="262" y="123"/>
                  </a:lnTo>
                  <a:lnTo>
                    <a:pt x="263" y="139"/>
                  </a:lnTo>
                  <a:lnTo>
                    <a:pt x="267" y="157"/>
                  </a:lnTo>
                  <a:lnTo>
                    <a:pt x="271" y="175"/>
                  </a:lnTo>
                  <a:lnTo>
                    <a:pt x="276" y="193"/>
                  </a:lnTo>
                  <a:lnTo>
                    <a:pt x="282" y="212"/>
                  </a:lnTo>
                  <a:lnTo>
                    <a:pt x="290" y="232"/>
                  </a:lnTo>
                  <a:lnTo>
                    <a:pt x="307" y="271"/>
                  </a:lnTo>
                  <a:lnTo>
                    <a:pt x="327" y="311"/>
                  </a:lnTo>
                  <a:lnTo>
                    <a:pt x="348" y="349"/>
                  </a:lnTo>
                  <a:lnTo>
                    <a:pt x="369" y="385"/>
                  </a:lnTo>
                  <a:lnTo>
                    <a:pt x="391" y="418"/>
                  </a:lnTo>
                  <a:lnTo>
                    <a:pt x="411" y="448"/>
                  </a:lnTo>
                  <a:lnTo>
                    <a:pt x="441" y="491"/>
                  </a:lnTo>
                  <a:lnTo>
                    <a:pt x="452" y="507"/>
                  </a:lnTo>
                  <a:lnTo>
                    <a:pt x="448" y="495"/>
                  </a:lnTo>
                  <a:lnTo>
                    <a:pt x="433" y="467"/>
                  </a:lnTo>
                  <a:lnTo>
                    <a:pt x="422" y="448"/>
                  </a:lnTo>
                  <a:lnTo>
                    <a:pt x="408" y="426"/>
                  </a:lnTo>
                  <a:lnTo>
                    <a:pt x="392" y="405"/>
                  </a:lnTo>
                  <a:lnTo>
                    <a:pt x="373" y="383"/>
                  </a:lnTo>
                  <a:lnTo>
                    <a:pt x="363" y="372"/>
                  </a:lnTo>
                  <a:lnTo>
                    <a:pt x="352" y="363"/>
                  </a:lnTo>
                  <a:lnTo>
                    <a:pt x="341" y="352"/>
                  </a:lnTo>
                  <a:lnTo>
                    <a:pt x="328" y="343"/>
                  </a:lnTo>
                  <a:lnTo>
                    <a:pt x="315" y="334"/>
                  </a:lnTo>
                  <a:lnTo>
                    <a:pt x="303" y="327"/>
                  </a:lnTo>
                  <a:lnTo>
                    <a:pt x="289" y="319"/>
                  </a:lnTo>
                  <a:lnTo>
                    <a:pt x="274" y="313"/>
                  </a:lnTo>
                  <a:lnTo>
                    <a:pt x="258" y="309"/>
                  </a:lnTo>
                  <a:lnTo>
                    <a:pt x="242" y="304"/>
                  </a:lnTo>
                  <a:lnTo>
                    <a:pt x="226" y="302"/>
                  </a:lnTo>
                  <a:lnTo>
                    <a:pt x="209" y="300"/>
                  </a:lnTo>
                  <a:lnTo>
                    <a:pt x="191" y="301"/>
                  </a:lnTo>
                  <a:lnTo>
                    <a:pt x="173" y="303"/>
                  </a:lnTo>
                  <a:lnTo>
                    <a:pt x="154" y="306"/>
                  </a:lnTo>
                  <a:lnTo>
                    <a:pt x="135" y="313"/>
                  </a:lnTo>
                  <a:lnTo>
                    <a:pt x="117" y="320"/>
                  </a:lnTo>
                  <a:lnTo>
                    <a:pt x="101" y="330"/>
                  </a:lnTo>
                  <a:lnTo>
                    <a:pt x="89" y="340"/>
                  </a:lnTo>
                  <a:lnTo>
                    <a:pt x="80" y="353"/>
                  </a:lnTo>
                  <a:lnTo>
                    <a:pt x="73" y="368"/>
                  </a:lnTo>
                  <a:lnTo>
                    <a:pt x="69" y="384"/>
                  </a:lnTo>
                  <a:lnTo>
                    <a:pt x="67" y="401"/>
                  </a:lnTo>
                  <a:lnTo>
                    <a:pt x="67" y="418"/>
                  </a:lnTo>
                  <a:lnTo>
                    <a:pt x="69" y="437"/>
                  </a:lnTo>
                  <a:lnTo>
                    <a:pt x="73" y="456"/>
                  </a:lnTo>
                  <a:lnTo>
                    <a:pt x="79" y="476"/>
                  </a:lnTo>
                  <a:lnTo>
                    <a:pt x="86" y="498"/>
                  </a:lnTo>
                  <a:lnTo>
                    <a:pt x="95" y="519"/>
                  </a:lnTo>
                  <a:lnTo>
                    <a:pt x="104" y="540"/>
                  </a:lnTo>
                  <a:lnTo>
                    <a:pt x="115" y="561"/>
                  </a:lnTo>
                  <a:lnTo>
                    <a:pt x="125" y="582"/>
                  </a:lnTo>
                  <a:lnTo>
                    <a:pt x="150" y="624"/>
                  </a:lnTo>
                  <a:lnTo>
                    <a:pt x="175" y="663"/>
                  </a:lnTo>
                  <a:lnTo>
                    <a:pt x="201" y="700"/>
                  </a:lnTo>
                  <a:lnTo>
                    <a:pt x="224" y="732"/>
                  </a:lnTo>
                  <a:lnTo>
                    <a:pt x="261" y="781"/>
                  </a:lnTo>
                  <a:lnTo>
                    <a:pt x="276" y="798"/>
                  </a:lnTo>
                  <a:lnTo>
                    <a:pt x="272" y="789"/>
                  </a:lnTo>
                  <a:lnTo>
                    <a:pt x="260" y="766"/>
                  </a:lnTo>
                  <a:lnTo>
                    <a:pt x="251" y="750"/>
                  </a:lnTo>
                  <a:lnTo>
                    <a:pt x="240" y="734"/>
                  </a:lnTo>
                  <a:lnTo>
                    <a:pt x="226" y="717"/>
                  </a:lnTo>
                  <a:lnTo>
                    <a:pt x="212" y="701"/>
                  </a:lnTo>
                  <a:lnTo>
                    <a:pt x="204" y="694"/>
                  </a:lnTo>
                  <a:lnTo>
                    <a:pt x="195" y="686"/>
                  </a:lnTo>
                  <a:lnTo>
                    <a:pt x="186" y="680"/>
                  </a:lnTo>
                  <a:lnTo>
                    <a:pt x="176" y="674"/>
                  </a:lnTo>
                  <a:lnTo>
                    <a:pt x="167" y="668"/>
                  </a:lnTo>
                  <a:lnTo>
                    <a:pt x="156" y="663"/>
                  </a:lnTo>
                  <a:lnTo>
                    <a:pt x="145" y="660"/>
                  </a:lnTo>
                  <a:lnTo>
                    <a:pt x="134" y="657"/>
                  </a:lnTo>
                  <a:lnTo>
                    <a:pt x="122" y="656"/>
                  </a:lnTo>
                  <a:lnTo>
                    <a:pt x="110" y="655"/>
                  </a:lnTo>
                  <a:lnTo>
                    <a:pt x="98" y="656"/>
                  </a:lnTo>
                  <a:lnTo>
                    <a:pt x="85" y="658"/>
                  </a:lnTo>
                  <a:lnTo>
                    <a:pt x="71" y="662"/>
                  </a:lnTo>
                  <a:lnTo>
                    <a:pt x="57" y="667"/>
                  </a:lnTo>
                  <a:lnTo>
                    <a:pt x="44" y="675"/>
                  </a:lnTo>
                  <a:lnTo>
                    <a:pt x="29" y="683"/>
                  </a:lnTo>
                  <a:lnTo>
                    <a:pt x="16" y="695"/>
                  </a:lnTo>
                  <a:lnTo>
                    <a:pt x="6" y="711"/>
                  </a:lnTo>
                  <a:lnTo>
                    <a:pt x="1" y="729"/>
                  </a:lnTo>
                  <a:lnTo>
                    <a:pt x="0" y="750"/>
                  </a:lnTo>
                  <a:lnTo>
                    <a:pt x="1" y="773"/>
                  </a:lnTo>
                  <a:lnTo>
                    <a:pt x="5" y="800"/>
                  </a:lnTo>
                  <a:lnTo>
                    <a:pt x="13" y="828"/>
                  </a:lnTo>
                  <a:lnTo>
                    <a:pt x="22" y="858"/>
                  </a:lnTo>
                  <a:lnTo>
                    <a:pt x="34" y="890"/>
                  </a:lnTo>
                  <a:lnTo>
                    <a:pt x="48" y="923"/>
                  </a:lnTo>
                  <a:lnTo>
                    <a:pt x="64" y="958"/>
                  </a:lnTo>
                  <a:lnTo>
                    <a:pt x="82" y="993"/>
                  </a:lnTo>
                  <a:lnTo>
                    <a:pt x="101" y="1029"/>
                  </a:lnTo>
                  <a:lnTo>
                    <a:pt x="121" y="1065"/>
                  </a:lnTo>
                  <a:lnTo>
                    <a:pt x="141" y="1102"/>
                  </a:lnTo>
                  <a:lnTo>
                    <a:pt x="164" y="1139"/>
                  </a:lnTo>
                  <a:lnTo>
                    <a:pt x="208" y="1211"/>
                  </a:lnTo>
                  <a:lnTo>
                    <a:pt x="253" y="1280"/>
                  </a:lnTo>
                  <a:lnTo>
                    <a:pt x="295" y="1342"/>
                  </a:lnTo>
                  <a:lnTo>
                    <a:pt x="334" y="1400"/>
                  </a:lnTo>
                  <a:lnTo>
                    <a:pt x="394" y="1482"/>
                  </a:lnTo>
                  <a:lnTo>
                    <a:pt x="417" y="1514"/>
                  </a:lnTo>
                  <a:lnTo>
                    <a:pt x="427" y="1534"/>
                  </a:lnTo>
                  <a:lnTo>
                    <a:pt x="452" y="1590"/>
                  </a:lnTo>
                  <a:lnTo>
                    <a:pt x="471" y="1629"/>
                  </a:lnTo>
                  <a:lnTo>
                    <a:pt x="495" y="1673"/>
                  </a:lnTo>
                  <a:lnTo>
                    <a:pt x="521" y="1723"/>
                  </a:lnTo>
                  <a:lnTo>
                    <a:pt x="552" y="1776"/>
                  </a:lnTo>
                  <a:lnTo>
                    <a:pt x="586" y="1834"/>
                  </a:lnTo>
                  <a:lnTo>
                    <a:pt x="623" y="1893"/>
                  </a:lnTo>
                  <a:lnTo>
                    <a:pt x="643" y="1923"/>
                  </a:lnTo>
                  <a:lnTo>
                    <a:pt x="665" y="1952"/>
                  </a:lnTo>
                  <a:lnTo>
                    <a:pt x="686" y="1983"/>
                  </a:lnTo>
                  <a:lnTo>
                    <a:pt x="708" y="2013"/>
                  </a:lnTo>
                  <a:lnTo>
                    <a:pt x="731" y="2044"/>
                  </a:lnTo>
                  <a:lnTo>
                    <a:pt x="755" y="2073"/>
                  </a:lnTo>
                  <a:lnTo>
                    <a:pt x="779" y="2102"/>
                  </a:lnTo>
                  <a:lnTo>
                    <a:pt x="805" y="2131"/>
                  </a:lnTo>
                  <a:lnTo>
                    <a:pt x="830" y="2159"/>
                  </a:lnTo>
                  <a:lnTo>
                    <a:pt x="857" y="2186"/>
                  </a:lnTo>
                  <a:lnTo>
                    <a:pt x="884" y="2212"/>
                  </a:lnTo>
                  <a:lnTo>
                    <a:pt x="912" y="2238"/>
                  </a:lnTo>
                  <a:lnTo>
                    <a:pt x="941" y="2262"/>
                  </a:lnTo>
                  <a:lnTo>
                    <a:pt x="968" y="2286"/>
                  </a:lnTo>
                  <a:lnTo>
                    <a:pt x="996" y="2307"/>
                  </a:lnTo>
                  <a:lnTo>
                    <a:pt x="1023" y="2328"/>
                  </a:lnTo>
                  <a:lnTo>
                    <a:pt x="1051" y="2347"/>
                  </a:lnTo>
                  <a:lnTo>
                    <a:pt x="1078" y="2366"/>
                  </a:lnTo>
                  <a:lnTo>
                    <a:pt x="1104" y="2383"/>
                  </a:lnTo>
                  <a:lnTo>
                    <a:pt x="1130" y="2399"/>
                  </a:lnTo>
                  <a:lnTo>
                    <a:pt x="1181" y="2429"/>
                  </a:lnTo>
                  <a:lnTo>
                    <a:pt x="1228" y="2456"/>
                  </a:lnTo>
                  <a:lnTo>
                    <a:pt x="1274" y="2478"/>
                  </a:lnTo>
                  <a:lnTo>
                    <a:pt x="1316" y="2497"/>
                  </a:lnTo>
                  <a:lnTo>
                    <a:pt x="1356" y="2513"/>
                  </a:lnTo>
                  <a:lnTo>
                    <a:pt x="1390" y="2526"/>
                  </a:lnTo>
                  <a:lnTo>
                    <a:pt x="1420" y="2536"/>
                  </a:lnTo>
                  <a:lnTo>
                    <a:pt x="1447" y="2544"/>
                  </a:lnTo>
                  <a:lnTo>
                    <a:pt x="1483" y="2553"/>
                  </a:lnTo>
                  <a:lnTo>
                    <a:pt x="1496" y="2556"/>
                  </a:lnTo>
                  <a:lnTo>
                    <a:pt x="1531" y="2627"/>
                  </a:lnTo>
                  <a:lnTo>
                    <a:pt x="1535" y="2632"/>
                  </a:lnTo>
                  <a:lnTo>
                    <a:pt x="1547" y="2647"/>
                  </a:lnTo>
                  <a:lnTo>
                    <a:pt x="1566" y="2667"/>
                  </a:lnTo>
                  <a:lnTo>
                    <a:pt x="1592" y="2691"/>
                  </a:lnTo>
                  <a:lnTo>
                    <a:pt x="1608" y="2704"/>
                  </a:lnTo>
                  <a:lnTo>
                    <a:pt x="1625" y="2717"/>
                  </a:lnTo>
                  <a:lnTo>
                    <a:pt x="1644" y="2729"/>
                  </a:lnTo>
                  <a:lnTo>
                    <a:pt x="1665" y="2742"/>
                  </a:lnTo>
                  <a:lnTo>
                    <a:pt x="1687" y="2753"/>
                  </a:lnTo>
                  <a:lnTo>
                    <a:pt x="1710" y="2763"/>
                  </a:lnTo>
                  <a:lnTo>
                    <a:pt x="1735" y="2772"/>
                  </a:lnTo>
                  <a:lnTo>
                    <a:pt x="1760" y="2779"/>
                  </a:lnTo>
                  <a:lnTo>
                    <a:pt x="1788" y="2785"/>
                  </a:lnTo>
                  <a:lnTo>
                    <a:pt x="1816" y="2788"/>
                  </a:lnTo>
                  <a:lnTo>
                    <a:pt x="1845" y="2788"/>
                  </a:lnTo>
                  <a:lnTo>
                    <a:pt x="1876" y="2785"/>
                  </a:lnTo>
                  <a:lnTo>
                    <a:pt x="1908" y="2779"/>
                  </a:lnTo>
                  <a:lnTo>
                    <a:pt x="1940" y="2770"/>
                  </a:lnTo>
                  <a:lnTo>
                    <a:pt x="1974" y="2756"/>
                  </a:lnTo>
                  <a:lnTo>
                    <a:pt x="2007" y="2739"/>
                  </a:lnTo>
                  <a:lnTo>
                    <a:pt x="2044" y="2717"/>
                  </a:lnTo>
                  <a:lnTo>
                    <a:pt x="2079" y="2690"/>
                  </a:lnTo>
                  <a:lnTo>
                    <a:pt x="2116" y="2659"/>
                  </a:lnTo>
                  <a:lnTo>
                    <a:pt x="2153" y="2622"/>
                  </a:lnTo>
                  <a:lnTo>
                    <a:pt x="2191" y="2580"/>
                  </a:lnTo>
                  <a:lnTo>
                    <a:pt x="2229" y="2531"/>
                  </a:lnTo>
                  <a:lnTo>
                    <a:pt x="2269" y="2476"/>
                  </a:lnTo>
                  <a:lnTo>
                    <a:pt x="2308" y="2415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94" name="Freeform 54"/>
            <p:cNvSpPr>
              <a:spLocks/>
            </p:cNvSpPr>
            <p:nvPr/>
          </p:nvSpPr>
          <p:spPr bwMode="auto">
            <a:xfrm>
              <a:off x="1049" y="3468"/>
              <a:ext cx="29" cy="59"/>
            </a:xfrm>
            <a:custGeom>
              <a:avLst/>
              <a:gdLst/>
              <a:ahLst/>
              <a:cxnLst>
                <a:cxn ang="0">
                  <a:pos x="36" y="78"/>
                </a:cxn>
                <a:cxn ang="0">
                  <a:pos x="103" y="172"/>
                </a:cxn>
                <a:cxn ang="0">
                  <a:pos x="165" y="269"/>
                </a:cxn>
                <a:cxn ang="0">
                  <a:pos x="222" y="368"/>
                </a:cxn>
                <a:cxn ang="0">
                  <a:pos x="273" y="471"/>
                </a:cxn>
                <a:cxn ang="0">
                  <a:pos x="316" y="577"/>
                </a:cxn>
                <a:cxn ang="0">
                  <a:pos x="343" y="659"/>
                </a:cxn>
                <a:cxn ang="0">
                  <a:pos x="358" y="714"/>
                </a:cxn>
                <a:cxn ang="0">
                  <a:pos x="370" y="772"/>
                </a:cxn>
                <a:cxn ang="0">
                  <a:pos x="380" y="829"/>
                </a:cxn>
                <a:cxn ang="0">
                  <a:pos x="385" y="863"/>
                </a:cxn>
                <a:cxn ang="0">
                  <a:pos x="391" y="872"/>
                </a:cxn>
                <a:cxn ang="0">
                  <a:pos x="399" y="880"/>
                </a:cxn>
                <a:cxn ang="0">
                  <a:pos x="411" y="882"/>
                </a:cxn>
                <a:cxn ang="0">
                  <a:pos x="421" y="881"/>
                </a:cxn>
                <a:cxn ang="0">
                  <a:pos x="431" y="876"/>
                </a:cxn>
                <a:cxn ang="0">
                  <a:pos x="438" y="867"/>
                </a:cxn>
                <a:cxn ang="0">
                  <a:pos x="442" y="857"/>
                </a:cxn>
                <a:cxn ang="0">
                  <a:pos x="431" y="791"/>
                </a:cxn>
                <a:cxn ang="0">
                  <a:pos x="403" y="672"/>
                </a:cxn>
                <a:cxn ang="0">
                  <a:pos x="367" y="554"/>
                </a:cxn>
                <a:cxn ang="0">
                  <a:pos x="334" y="469"/>
                </a:cxn>
                <a:cxn ang="0">
                  <a:pos x="310" y="413"/>
                </a:cxn>
                <a:cxn ang="0">
                  <a:pos x="283" y="359"/>
                </a:cxn>
                <a:cxn ang="0">
                  <a:pos x="254" y="305"/>
                </a:cxn>
                <a:cxn ang="0">
                  <a:pos x="222" y="254"/>
                </a:cxn>
                <a:cxn ang="0">
                  <a:pos x="188" y="203"/>
                </a:cxn>
                <a:cxn ang="0">
                  <a:pos x="152" y="154"/>
                </a:cxn>
                <a:cxn ang="0">
                  <a:pos x="112" y="108"/>
                </a:cxn>
                <a:cxn ang="0">
                  <a:pos x="71" y="64"/>
                </a:cxn>
                <a:cxn ang="0">
                  <a:pos x="27" y="21"/>
                </a:cxn>
                <a:cxn ang="0">
                  <a:pos x="4" y="4"/>
                </a:cxn>
                <a:cxn ang="0">
                  <a:pos x="4" y="11"/>
                </a:cxn>
                <a:cxn ang="0">
                  <a:pos x="5" y="17"/>
                </a:cxn>
                <a:cxn ang="0">
                  <a:pos x="5" y="23"/>
                </a:cxn>
                <a:cxn ang="0">
                  <a:pos x="5" y="27"/>
                </a:cxn>
                <a:cxn ang="0">
                  <a:pos x="4" y="26"/>
                </a:cxn>
                <a:cxn ang="0">
                  <a:pos x="3" y="26"/>
                </a:cxn>
                <a:cxn ang="0">
                  <a:pos x="2" y="27"/>
                </a:cxn>
                <a:cxn ang="0">
                  <a:pos x="1" y="28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1" y="31"/>
                </a:cxn>
              </a:cxnLst>
              <a:rect l="0" t="0" r="r" b="b"/>
              <a:pathLst>
                <a:path w="442" h="882">
                  <a:moveTo>
                    <a:pt x="1" y="32"/>
                  </a:moveTo>
                  <a:lnTo>
                    <a:pt x="36" y="78"/>
                  </a:lnTo>
                  <a:lnTo>
                    <a:pt x="70" y="124"/>
                  </a:lnTo>
                  <a:lnTo>
                    <a:pt x="103" y="172"/>
                  </a:lnTo>
                  <a:lnTo>
                    <a:pt x="135" y="220"/>
                  </a:lnTo>
                  <a:lnTo>
                    <a:pt x="165" y="269"/>
                  </a:lnTo>
                  <a:lnTo>
                    <a:pt x="194" y="318"/>
                  </a:lnTo>
                  <a:lnTo>
                    <a:pt x="222" y="368"/>
                  </a:lnTo>
                  <a:lnTo>
                    <a:pt x="248" y="419"/>
                  </a:lnTo>
                  <a:lnTo>
                    <a:pt x="273" y="471"/>
                  </a:lnTo>
                  <a:lnTo>
                    <a:pt x="295" y="524"/>
                  </a:lnTo>
                  <a:lnTo>
                    <a:pt x="316" y="577"/>
                  </a:lnTo>
                  <a:lnTo>
                    <a:pt x="334" y="632"/>
                  </a:lnTo>
                  <a:lnTo>
                    <a:pt x="343" y="659"/>
                  </a:lnTo>
                  <a:lnTo>
                    <a:pt x="350" y="687"/>
                  </a:lnTo>
                  <a:lnTo>
                    <a:pt x="358" y="714"/>
                  </a:lnTo>
                  <a:lnTo>
                    <a:pt x="364" y="743"/>
                  </a:lnTo>
                  <a:lnTo>
                    <a:pt x="370" y="772"/>
                  </a:lnTo>
                  <a:lnTo>
                    <a:pt x="376" y="799"/>
                  </a:lnTo>
                  <a:lnTo>
                    <a:pt x="380" y="829"/>
                  </a:lnTo>
                  <a:lnTo>
                    <a:pt x="384" y="858"/>
                  </a:lnTo>
                  <a:lnTo>
                    <a:pt x="385" y="863"/>
                  </a:lnTo>
                  <a:lnTo>
                    <a:pt x="387" y="868"/>
                  </a:lnTo>
                  <a:lnTo>
                    <a:pt x="391" y="872"/>
                  </a:lnTo>
                  <a:lnTo>
                    <a:pt x="395" y="877"/>
                  </a:lnTo>
                  <a:lnTo>
                    <a:pt x="399" y="880"/>
                  </a:lnTo>
                  <a:lnTo>
                    <a:pt x="404" y="882"/>
                  </a:lnTo>
                  <a:lnTo>
                    <a:pt x="411" y="882"/>
                  </a:lnTo>
                  <a:lnTo>
                    <a:pt x="416" y="882"/>
                  </a:lnTo>
                  <a:lnTo>
                    <a:pt x="421" y="881"/>
                  </a:lnTo>
                  <a:lnTo>
                    <a:pt x="427" y="879"/>
                  </a:lnTo>
                  <a:lnTo>
                    <a:pt x="431" y="876"/>
                  </a:lnTo>
                  <a:lnTo>
                    <a:pt x="435" y="871"/>
                  </a:lnTo>
                  <a:lnTo>
                    <a:pt x="438" y="867"/>
                  </a:lnTo>
                  <a:lnTo>
                    <a:pt x="441" y="862"/>
                  </a:lnTo>
                  <a:lnTo>
                    <a:pt x="442" y="857"/>
                  </a:lnTo>
                  <a:lnTo>
                    <a:pt x="442" y="850"/>
                  </a:lnTo>
                  <a:lnTo>
                    <a:pt x="431" y="791"/>
                  </a:lnTo>
                  <a:lnTo>
                    <a:pt x="418" y="730"/>
                  </a:lnTo>
                  <a:lnTo>
                    <a:pt x="403" y="672"/>
                  </a:lnTo>
                  <a:lnTo>
                    <a:pt x="386" y="612"/>
                  </a:lnTo>
                  <a:lnTo>
                    <a:pt x="367" y="554"/>
                  </a:lnTo>
                  <a:lnTo>
                    <a:pt x="346" y="497"/>
                  </a:lnTo>
                  <a:lnTo>
                    <a:pt x="334" y="469"/>
                  </a:lnTo>
                  <a:lnTo>
                    <a:pt x="323" y="441"/>
                  </a:lnTo>
                  <a:lnTo>
                    <a:pt x="310" y="413"/>
                  </a:lnTo>
                  <a:lnTo>
                    <a:pt x="297" y="385"/>
                  </a:lnTo>
                  <a:lnTo>
                    <a:pt x="283" y="359"/>
                  </a:lnTo>
                  <a:lnTo>
                    <a:pt x="269" y="331"/>
                  </a:lnTo>
                  <a:lnTo>
                    <a:pt x="254" y="305"/>
                  </a:lnTo>
                  <a:lnTo>
                    <a:pt x="238" y="279"/>
                  </a:lnTo>
                  <a:lnTo>
                    <a:pt x="222" y="254"/>
                  </a:lnTo>
                  <a:lnTo>
                    <a:pt x="205" y="228"/>
                  </a:lnTo>
                  <a:lnTo>
                    <a:pt x="188" y="203"/>
                  </a:lnTo>
                  <a:lnTo>
                    <a:pt x="170" y="178"/>
                  </a:lnTo>
                  <a:lnTo>
                    <a:pt x="152" y="154"/>
                  </a:lnTo>
                  <a:lnTo>
                    <a:pt x="133" y="131"/>
                  </a:lnTo>
                  <a:lnTo>
                    <a:pt x="112" y="108"/>
                  </a:lnTo>
                  <a:lnTo>
                    <a:pt x="92" y="85"/>
                  </a:lnTo>
                  <a:lnTo>
                    <a:pt x="71" y="64"/>
                  </a:lnTo>
                  <a:lnTo>
                    <a:pt x="50" y="42"/>
                  </a:lnTo>
                  <a:lnTo>
                    <a:pt x="27" y="21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0018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95" name="Freeform 55"/>
            <p:cNvSpPr>
              <a:spLocks/>
            </p:cNvSpPr>
            <p:nvPr/>
          </p:nvSpPr>
          <p:spPr bwMode="auto">
            <a:xfrm>
              <a:off x="1078" y="3581"/>
              <a:ext cx="10" cy="118"/>
            </a:xfrm>
            <a:custGeom>
              <a:avLst/>
              <a:gdLst/>
              <a:ahLst/>
              <a:cxnLst>
                <a:cxn ang="0">
                  <a:pos x="35" y="67"/>
                </a:cxn>
                <a:cxn ang="0">
                  <a:pos x="53" y="174"/>
                </a:cxn>
                <a:cxn ang="0">
                  <a:pos x="68" y="281"/>
                </a:cxn>
                <a:cxn ang="0">
                  <a:pos x="80" y="389"/>
                </a:cxn>
                <a:cxn ang="0">
                  <a:pos x="87" y="498"/>
                </a:cxn>
                <a:cxn ang="0">
                  <a:pos x="92" y="606"/>
                </a:cxn>
                <a:cxn ang="0">
                  <a:pos x="95" y="714"/>
                </a:cxn>
                <a:cxn ang="0">
                  <a:pos x="95" y="821"/>
                </a:cxn>
                <a:cxn ang="0">
                  <a:pos x="91" y="930"/>
                </a:cxn>
                <a:cxn ang="0">
                  <a:pos x="85" y="1038"/>
                </a:cxn>
                <a:cxn ang="0">
                  <a:pos x="73" y="1200"/>
                </a:cxn>
                <a:cxn ang="0">
                  <a:pos x="49" y="1417"/>
                </a:cxn>
                <a:cxn ang="0">
                  <a:pos x="18" y="1631"/>
                </a:cxn>
                <a:cxn ang="0">
                  <a:pos x="0" y="1745"/>
                </a:cxn>
                <a:cxn ang="0">
                  <a:pos x="3" y="1756"/>
                </a:cxn>
                <a:cxn ang="0">
                  <a:pos x="10" y="1766"/>
                </a:cxn>
                <a:cxn ang="0">
                  <a:pos x="19" y="1772"/>
                </a:cxn>
                <a:cxn ang="0">
                  <a:pos x="31" y="1774"/>
                </a:cxn>
                <a:cxn ang="0">
                  <a:pos x="43" y="1772"/>
                </a:cxn>
                <a:cxn ang="0">
                  <a:pos x="52" y="1766"/>
                </a:cxn>
                <a:cxn ang="0">
                  <a:pos x="58" y="1756"/>
                </a:cxn>
                <a:cxn ang="0">
                  <a:pos x="77" y="1643"/>
                </a:cxn>
                <a:cxn ang="0">
                  <a:pos x="107" y="1425"/>
                </a:cxn>
                <a:cxn ang="0">
                  <a:pos x="133" y="1205"/>
                </a:cxn>
                <a:cxn ang="0">
                  <a:pos x="148" y="1041"/>
                </a:cxn>
                <a:cxn ang="0">
                  <a:pos x="153" y="931"/>
                </a:cxn>
                <a:cxn ang="0">
                  <a:pos x="156" y="820"/>
                </a:cxn>
                <a:cxn ang="0">
                  <a:pos x="156" y="711"/>
                </a:cxn>
                <a:cxn ang="0">
                  <a:pos x="152" y="602"/>
                </a:cxn>
                <a:cxn ang="0">
                  <a:pos x="143" y="492"/>
                </a:cxn>
                <a:cxn ang="0">
                  <a:pos x="130" y="383"/>
                </a:cxn>
                <a:cxn ang="0">
                  <a:pos x="112" y="275"/>
                </a:cxn>
                <a:cxn ang="0">
                  <a:pos x="87" y="168"/>
                </a:cxn>
                <a:cxn ang="0">
                  <a:pos x="58" y="61"/>
                </a:cxn>
                <a:cxn ang="0">
                  <a:pos x="40" y="6"/>
                </a:cxn>
                <a:cxn ang="0">
                  <a:pos x="37" y="3"/>
                </a:cxn>
                <a:cxn ang="0">
                  <a:pos x="34" y="1"/>
                </a:cxn>
                <a:cxn ang="0">
                  <a:pos x="30" y="1"/>
                </a:cxn>
                <a:cxn ang="0">
                  <a:pos x="26" y="2"/>
                </a:cxn>
                <a:cxn ang="0">
                  <a:pos x="22" y="4"/>
                </a:cxn>
                <a:cxn ang="0">
                  <a:pos x="19" y="8"/>
                </a:cxn>
                <a:cxn ang="0">
                  <a:pos x="19" y="13"/>
                </a:cxn>
                <a:cxn ang="0">
                  <a:pos x="25" y="13"/>
                </a:cxn>
              </a:cxnLst>
              <a:rect l="0" t="0" r="r" b="b"/>
              <a:pathLst>
                <a:path w="156" h="1774">
                  <a:moveTo>
                    <a:pt x="25" y="13"/>
                  </a:moveTo>
                  <a:lnTo>
                    <a:pt x="35" y="67"/>
                  </a:lnTo>
                  <a:lnTo>
                    <a:pt x="45" y="120"/>
                  </a:lnTo>
                  <a:lnTo>
                    <a:pt x="53" y="174"/>
                  </a:lnTo>
                  <a:lnTo>
                    <a:pt x="61" y="228"/>
                  </a:lnTo>
                  <a:lnTo>
                    <a:pt x="68" y="281"/>
                  </a:lnTo>
                  <a:lnTo>
                    <a:pt x="74" y="335"/>
                  </a:lnTo>
                  <a:lnTo>
                    <a:pt x="80" y="389"/>
                  </a:lnTo>
                  <a:lnTo>
                    <a:pt x="84" y="443"/>
                  </a:lnTo>
                  <a:lnTo>
                    <a:pt x="87" y="498"/>
                  </a:lnTo>
                  <a:lnTo>
                    <a:pt x="90" y="552"/>
                  </a:lnTo>
                  <a:lnTo>
                    <a:pt x="92" y="606"/>
                  </a:lnTo>
                  <a:lnTo>
                    <a:pt x="94" y="659"/>
                  </a:lnTo>
                  <a:lnTo>
                    <a:pt x="95" y="714"/>
                  </a:lnTo>
                  <a:lnTo>
                    <a:pt x="95" y="767"/>
                  </a:lnTo>
                  <a:lnTo>
                    <a:pt x="95" y="821"/>
                  </a:lnTo>
                  <a:lnTo>
                    <a:pt x="92" y="875"/>
                  </a:lnTo>
                  <a:lnTo>
                    <a:pt x="91" y="930"/>
                  </a:lnTo>
                  <a:lnTo>
                    <a:pt x="88" y="984"/>
                  </a:lnTo>
                  <a:lnTo>
                    <a:pt x="85" y="1038"/>
                  </a:lnTo>
                  <a:lnTo>
                    <a:pt x="82" y="1092"/>
                  </a:lnTo>
                  <a:lnTo>
                    <a:pt x="73" y="1200"/>
                  </a:lnTo>
                  <a:lnTo>
                    <a:pt x="62" y="1308"/>
                  </a:lnTo>
                  <a:lnTo>
                    <a:pt x="49" y="1417"/>
                  </a:lnTo>
                  <a:lnTo>
                    <a:pt x="35" y="1524"/>
                  </a:lnTo>
                  <a:lnTo>
                    <a:pt x="18" y="1631"/>
                  </a:lnTo>
                  <a:lnTo>
                    <a:pt x="1" y="1738"/>
                  </a:lnTo>
                  <a:lnTo>
                    <a:pt x="0" y="1745"/>
                  </a:lnTo>
                  <a:lnTo>
                    <a:pt x="1" y="1751"/>
                  </a:lnTo>
                  <a:lnTo>
                    <a:pt x="3" y="1756"/>
                  </a:lnTo>
                  <a:lnTo>
                    <a:pt x="5" y="1762"/>
                  </a:lnTo>
                  <a:lnTo>
                    <a:pt x="10" y="1766"/>
                  </a:lnTo>
                  <a:lnTo>
                    <a:pt x="14" y="1769"/>
                  </a:lnTo>
                  <a:lnTo>
                    <a:pt x="19" y="1772"/>
                  </a:lnTo>
                  <a:lnTo>
                    <a:pt x="25" y="1774"/>
                  </a:lnTo>
                  <a:lnTo>
                    <a:pt x="31" y="1774"/>
                  </a:lnTo>
                  <a:lnTo>
                    <a:pt x="36" y="1774"/>
                  </a:lnTo>
                  <a:lnTo>
                    <a:pt x="43" y="1772"/>
                  </a:lnTo>
                  <a:lnTo>
                    <a:pt x="47" y="1770"/>
                  </a:lnTo>
                  <a:lnTo>
                    <a:pt x="52" y="1766"/>
                  </a:lnTo>
                  <a:lnTo>
                    <a:pt x="55" y="1762"/>
                  </a:lnTo>
                  <a:lnTo>
                    <a:pt x="58" y="1756"/>
                  </a:lnTo>
                  <a:lnTo>
                    <a:pt x="60" y="1750"/>
                  </a:lnTo>
                  <a:lnTo>
                    <a:pt x="77" y="1643"/>
                  </a:lnTo>
                  <a:lnTo>
                    <a:pt x="92" y="1534"/>
                  </a:lnTo>
                  <a:lnTo>
                    <a:pt x="107" y="1425"/>
                  </a:lnTo>
                  <a:lnTo>
                    <a:pt x="121" y="1316"/>
                  </a:lnTo>
                  <a:lnTo>
                    <a:pt x="133" y="1205"/>
                  </a:lnTo>
                  <a:lnTo>
                    <a:pt x="143" y="1096"/>
                  </a:lnTo>
                  <a:lnTo>
                    <a:pt x="148" y="1041"/>
                  </a:lnTo>
                  <a:lnTo>
                    <a:pt x="151" y="986"/>
                  </a:lnTo>
                  <a:lnTo>
                    <a:pt x="153" y="931"/>
                  </a:lnTo>
                  <a:lnTo>
                    <a:pt x="155" y="875"/>
                  </a:lnTo>
                  <a:lnTo>
                    <a:pt x="156" y="820"/>
                  </a:lnTo>
                  <a:lnTo>
                    <a:pt x="156" y="766"/>
                  </a:lnTo>
                  <a:lnTo>
                    <a:pt x="156" y="711"/>
                  </a:lnTo>
                  <a:lnTo>
                    <a:pt x="154" y="656"/>
                  </a:lnTo>
                  <a:lnTo>
                    <a:pt x="152" y="602"/>
                  </a:lnTo>
                  <a:lnTo>
                    <a:pt x="148" y="546"/>
                  </a:lnTo>
                  <a:lnTo>
                    <a:pt x="143" y="492"/>
                  </a:lnTo>
                  <a:lnTo>
                    <a:pt x="137" y="437"/>
                  </a:lnTo>
                  <a:lnTo>
                    <a:pt x="130" y="383"/>
                  </a:lnTo>
                  <a:lnTo>
                    <a:pt x="121" y="329"/>
                  </a:lnTo>
                  <a:lnTo>
                    <a:pt x="112" y="275"/>
                  </a:lnTo>
                  <a:lnTo>
                    <a:pt x="100" y="222"/>
                  </a:lnTo>
                  <a:lnTo>
                    <a:pt x="87" y="168"/>
                  </a:lnTo>
                  <a:lnTo>
                    <a:pt x="73" y="114"/>
                  </a:lnTo>
                  <a:lnTo>
                    <a:pt x="58" y="61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39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2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20" y="15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18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96" name="Freeform 56"/>
            <p:cNvSpPr>
              <a:spLocks/>
            </p:cNvSpPr>
            <p:nvPr/>
          </p:nvSpPr>
          <p:spPr bwMode="auto">
            <a:xfrm>
              <a:off x="976" y="3599"/>
              <a:ext cx="48" cy="109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46" y="106"/>
                </a:cxn>
                <a:cxn ang="0">
                  <a:pos x="97" y="203"/>
                </a:cxn>
                <a:cxn ang="0">
                  <a:pos x="169" y="330"/>
                </a:cxn>
                <a:cxn ang="0">
                  <a:pos x="219" y="427"/>
                </a:cxn>
                <a:cxn ang="0">
                  <a:pos x="249" y="495"/>
                </a:cxn>
                <a:cxn ang="0">
                  <a:pos x="327" y="706"/>
                </a:cxn>
                <a:cxn ang="0">
                  <a:pos x="426" y="963"/>
                </a:cxn>
                <a:cxn ang="0">
                  <a:pos x="508" y="1172"/>
                </a:cxn>
                <a:cxn ang="0">
                  <a:pos x="603" y="1430"/>
                </a:cxn>
                <a:cxn ang="0">
                  <a:pos x="666" y="1612"/>
                </a:cxn>
                <a:cxn ang="0">
                  <a:pos x="673" y="1622"/>
                </a:cxn>
                <a:cxn ang="0">
                  <a:pos x="683" y="1628"/>
                </a:cxn>
                <a:cxn ang="0">
                  <a:pos x="695" y="1630"/>
                </a:cxn>
                <a:cxn ang="0">
                  <a:pos x="706" y="1628"/>
                </a:cxn>
                <a:cxn ang="0">
                  <a:pos x="716" y="1622"/>
                </a:cxn>
                <a:cxn ang="0">
                  <a:pos x="722" y="1612"/>
                </a:cxn>
                <a:cxn ang="0">
                  <a:pos x="724" y="1600"/>
                </a:cxn>
                <a:cxn ang="0">
                  <a:pos x="700" y="1528"/>
                </a:cxn>
                <a:cxn ang="0">
                  <a:pos x="655" y="1406"/>
                </a:cxn>
                <a:cxn ang="0">
                  <a:pos x="598" y="1238"/>
                </a:cxn>
                <a:cxn ang="0">
                  <a:pos x="533" y="1036"/>
                </a:cxn>
                <a:cxn ang="0">
                  <a:pos x="474" y="850"/>
                </a:cxn>
                <a:cxn ang="0">
                  <a:pos x="426" y="718"/>
                </a:cxn>
                <a:cxn ang="0">
                  <a:pos x="391" y="631"/>
                </a:cxn>
                <a:cxn ang="0">
                  <a:pos x="352" y="543"/>
                </a:cxn>
                <a:cxn ang="0">
                  <a:pos x="307" y="453"/>
                </a:cxn>
                <a:cxn ang="0">
                  <a:pos x="255" y="361"/>
                </a:cxn>
                <a:cxn ang="0">
                  <a:pos x="197" y="266"/>
                </a:cxn>
                <a:cxn ang="0">
                  <a:pos x="129" y="165"/>
                </a:cxn>
                <a:cxn ang="0">
                  <a:pos x="50" y="59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</a:cxnLst>
              <a:rect l="0" t="0" r="r" b="b"/>
              <a:pathLst>
                <a:path w="724" h="1630">
                  <a:moveTo>
                    <a:pt x="1" y="6"/>
                  </a:moveTo>
                  <a:lnTo>
                    <a:pt x="15" y="40"/>
                  </a:lnTo>
                  <a:lnTo>
                    <a:pt x="30" y="73"/>
                  </a:lnTo>
                  <a:lnTo>
                    <a:pt x="46" y="106"/>
                  </a:lnTo>
                  <a:lnTo>
                    <a:pt x="62" y="138"/>
                  </a:lnTo>
                  <a:lnTo>
                    <a:pt x="97" y="203"/>
                  </a:lnTo>
                  <a:lnTo>
                    <a:pt x="133" y="267"/>
                  </a:lnTo>
                  <a:lnTo>
                    <a:pt x="169" y="330"/>
                  </a:lnTo>
                  <a:lnTo>
                    <a:pt x="203" y="395"/>
                  </a:lnTo>
                  <a:lnTo>
                    <a:pt x="219" y="427"/>
                  </a:lnTo>
                  <a:lnTo>
                    <a:pt x="235" y="461"/>
                  </a:lnTo>
                  <a:lnTo>
                    <a:pt x="249" y="495"/>
                  </a:lnTo>
                  <a:lnTo>
                    <a:pt x="262" y="529"/>
                  </a:lnTo>
                  <a:lnTo>
                    <a:pt x="327" y="706"/>
                  </a:lnTo>
                  <a:lnTo>
                    <a:pt x="380" y="846"/>
                  </a:lnTo>
                  <a:lnTo>
                    <a:pt x="426" y="963"/>
                  </a:lnTo>
                  <a:lnTo>
                    <a:pt x="468" y="1068"/>
                  </a:lnTo>
                  <a:lnTo>
                    <a:pt x="508" y="1172"/>
                  </a:lnTo>
                  <a:lnTo>
                    <a:pt x="552" y="1289"/>
                  </a:lnTo>
                  <a:lnTo>
                    <a:pt x="603" y="1430"/>
                  </a:lnTo>
                  <a:lnTo>
                    <a:pt x="664" y="1607"/>
                  </a:lnTo>
                  <a:lnTo>
                    <a:pt x="666" y="1612"/>
                  </a:lnTo>
                  <a:lnTo>
                    <a:pt x="669" y="1618"/>
                  </a:lnTo>
                  <a:lnTo>
                    <a:pt x="673" y="1622"/>
                  </a:lnTo>
                  <a:lnTo>
                    <a:pt x="678" y="1625"/>
                  </a:lnTo>
                  <a:lnTo>
                    <a:pt x="683" y="1628"/>
                  </a:lnTo>
                  <a:lnTo>
                    <a:pt x="689" y="1630"/>
                  </a:lnTo>
                  <a:lnTo>
                    <a:pt x="695" y="1630"/>
                  </a:lnTo>
                  <a:lnTo>
                    <a:pt x="701" y="1630"/>
                  </a:lnTo>
                  <a:lnTo>
                    <a:pt x="706" y="1628"/>
                  </a:lnTo>
                  <a:lnTo>
                    <a:pt x="712" y="1625"/>
                  </a:lnTo>
                  <a:lnTo>
                    <a:pt x="716" y="1622"/>
                  </a:lnTo>
                  <a:lnTo>
                    <a:pt x="720" y="1618"/>
                  </a:lnTo>
                  <a:lnTo>
                    <a:pt x="722" y="1612"/>
                  </a:lnTo>
                  <a:lnTo>
                    <a:pt x="724" y="1606"/>
                  </a:lnTo>
                  <a:lnTo>
                    <a:pt x="724" y="1600"/>
                  </a:lnTo>
                  <a:lnTo>
                    <a:pt x="724" y="1593"/>
                  </a:lnTo>
                  <a:lnTo>
                    <a:pt x="700" y="1528"/>
                  </a:lnTo>
                  <a:lnTo>
                    <a:pt x="677" y="1467"/>
                  </a:lnTo>
                  <a:lnTo>
                    <a:pt x="655" y="1406"/>
                  </a:lnTo>
                  <a:lnTo>
                    <a:pt x="635" y="1348"/>
                  </a:lnTo>
                  <a:lnTo>
                    <a:pt x="598" y="1238"/>
                  </a:lnTo>
                  <a:lnTo>
                    <a:pt x="564" y="1134"/>
                  </a:lnTo>
                  <a:lnTo>
                    <a:pt x="533" y="1036"/>
                  </a:lnTo>
                  <a:lnTo>
                    <a:pt x="504" y="942"/>
                  </a:lnTo>
                  <a:lnTo>
                    <a:pt x="474" y="850"/>
                  </a:lnTo>
                  <a:lnTo>
                    <a:pt x="443" y="762"/>
                  </a:lnTo>
                  <a:lnTo>
                    <a:pt x="426" y="718"/>
                  </a:lnTo>
                  <a:lnTo>
                    <a:pt x="409" y="674"/>
                  </a:lnTo>
                  <a:lnTo>
                    <a:pt x="391" y="631"/>
                  </a:lnTo>
                  <a:lnTo>
                    <a:pt x="372" y="587"/>
                  </a:lnTo>
                  <a:lnTo>
                    <a:pt x="352" y="543"/>
                  </a:lnTo>
                  <a:lnTo>
                    <a:pt x="331" y="498"/>
                  </a:lnTo>
                  <a:lnTo>
                    <a:pt x="307" y="453"/>
                  </a:lnTo>
                  <a:lnTo>
                    <a:pt x="283" y="408"/>
                  </a:lnTo>
                  <a:lnTo>
                    <a:pt x="255" y="361"/>
                  </a:lnTo>
                  <a:lnTo>
                    <a:pt x="228" y="314"/>
                  </a:lnTo>
                  <a:lnTo>
                    <a:pt x="197" y="266"/>
                  </a:lnTo>
                  <a:lnTo>
                    <a:pt x="164" y="216"/>
                  </a:lnTo>
                  <a:lnTo>
                    <a:pt x="129" y="165"/>
                  </a:lnTo>
                  <a:lnTo>
                    <a:pt x="91" y="113"/>
                  </a:lnTo>
                  <a:lnTo>
                    <a:pt x="50" y="59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18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97" name="Freeform 57"/>
            <p:cNvSpPr>
              <a:spLocks/>
            </p:cNvSpPr>
            <p:nvPr/>
          </p:nvSpPr>
          <p:spPr bwMode="auto">
            <a:xfrm>
              <a:off x="901" y="3507"/>
              <a:ext cx="28" cy="50"/>
            </a:xfrm>
            <a:custGeom>
              <a:avLst/>
              <a:gdLst/>
              <a:ahLst/>
              <a:cxnLst>
                <a:cxn ang="0">
                  <a:pos x="10" y="44"/>
                </a:cxn>
                <a:cxn ang="0">
                  <a:pos x="9" y="96"/>
                </a:cxn>
                <a:cxn ang="0">
                  <a:pos x="12" y="148"/>
                </a:cxn>
                <a:cxn ang="0">
                  <a:pos x="21" y="199"/>
                </a:cxn>
                <a:cxn ang="0">
                  <a:pos x="33" y="249"/>
                </a:cxn>
                <a:cxn ang="0">
                  <a:pos x="50" y="298"/>
                </a:cxn>
                <a:cxn ang="0">
                  <a:pos x="72" y="346"/>
                </a:cxn>
                <a:cxn ang="0">
                  <a:pos x="95" y="392"/>
                </a:cxn>
                <a:cxn ang="0">
                  <a:pos x="121" y="437"/>
                </a:cxn>
                <a:cxn ang="0">
                  <a:pos x="150" y="481"/>
                </a:cxn>
                <a:cxn ang="0">
                  <a:pos x="198" y="546"/>
                </a:cxn>
                <a:cxn ang="0">
                  <a:pos x="266" y="628"/>
                </a:cxn>
                <a:cxn ang="0">
                  <a:pos x="336" y="704"/>
                </a:cxn>
                <a:cxn ang="0">
                  <a:pos x="375" y="744"/>
                </a:cxn>
                <a:cxn ang="0">
                  <a:pos x="385" y="746"/>
                </a:cxn>
                <a:cxn ang="0">
                  <a:pos x="394" y="745"/>
                </a:cxn>
                <a:cxn ang="0">
                  <a:pos x="403" y="740"/>
                </a:cxn>
                <a:cxn ang="0">
                  <a:pos x="409" y="733"/>
                </a:cxn>
                <a:cxn ang="0">
                  <a:pos x="412" y="724"/>
                </a:cxn>
                <a:cxn ang="0">
                  <a:pos x="411" y="715"/>
                </a:cxn>
                <a:cxn ang="0">
                  <a:pos x="407" y="707"/>
                </a:cxn>
                <a:cxn ang="0">
                  <a:pos x="341" y="628"/>
                </a:cxn>
                <a:cxn ang="0">
                  <a:pos x="249" y="510"/>
                </a:cxn>
                <a:cxn ang="0">
                  <a:pos x="191" y="428"/>
                </a:cxn>
                <a:cxn ang="0">
                  <a:pos x="139" y="345"/>
                </a:cxn>
                <a:cxn ang="0">
                  <a:pos x="107" y="279"/>
                </a:cxn>
                <a:cxn ang="0">
                  <a:pos x="87" y="233"/>
                </a:cxn>
                <a:cxn ang="0">
                  <a:pos x="70" y="187"/>
                </a:cxn>
                <a:cxn ang="0">
                  <a:pos x="56" y="141"/>
                </a:cxn>
                <a:cxn ang="0">
                  <a:pos x="45" y="92"/>
                </a:cxn>
                <a:cxn ang="0">
                  <a:pos x="38" y="43"/>
                </a:cxn>
                <a:cxn ang="0">
                  <a:pos x="35" y="13"/>
                </a:cxn>
                <a:cxn ang="0">
                  <a:pos x="32" y="7"/>
                </a:cxn>
                <a:cxn ang="0">
                  <a:pos x="28" y="3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8" y="3"/>
                </a:cxn>
                <a:cxn ang="0">
                  <a:pos x="3" y="7"/>
                </a:cxn>
                <a:cxn ang="0">
                  <a:pos x="0" y="13"/>
                </a:cxn>
                <a:cxn ang="0">
                  <a:pos x="13" y="18"/>
                </a:cxn>
              </a:cxnLst>
              <a:rect l="0" t="0" r="r" b="b"/>
              <a:pathLst>
                <a:path w="412" h="746">
                  <a:moveTo>
                    <a:pt x="13" y="18"/>
                  </a:moveTo>
                  <a:lnTo>
                    <a:pt x="10" y="44"/>
                  </a:lnTo>
                  <a:lnTo>
                    <a:pt x="9" y="71"/>
                  </a:lnTo>
                  <a:lnTo>
                    <a:pt x="9" y="96"/>
                  </a:lnTo>
                  <a:lnTo>
                    <a:pt x="10" y="123"/>
                  </a:lnTo>
                  <a:lnTo>
                    <a:pt x="12" y="148"/>
                  </a:lnTo>
                  <a:lnTo>
                    <a:pt x="16" y="174"/>
                  </a:lnTo>
                  <a:lnTo>
                    <a:pt x="21" y="199"/>
                  </a:lnTo>
                  <a:lnTo>
                    <a:pt x="27" y="224"/>
                  </a:lnTo>
                  <a:lnTo>
                    <a:pt x="33" y="249"/>
                  </a:lnTo>
                  <a:lnTo>
                    <a:pt x="42" y="273"/>
                  </a:lnTo>
                  <a:lnTo>
                    <a:pt x="50" y="298"/>
                  </a:lnTo>
                  <a:lnTo>
                    <a:pt x="60" y="321"/>
                  </a:lnTo>
                  <a:lnTo>
                    <a:pt x="72" y="346"/>
                  </a:lnTo>
                  <a:lnTo>
                    <a:pt x="82" y="369"/>
                  </a:lnTo>
                  <a:lnTo>
                    <a:pt x="95" y="392"/>
                  </a:lnTo>
                  <a:lnTo>
                    <a:pt x="108" y="415"/>
                  </a:lnTo>
                  <a:lnTo>
                    <a:pt x="121" y="437"/>
                  </a:lnTo>
                  <a:lnTo>
                    <a:pt x="135" y="460"/>
                  </a:lnTo>
                  <a:lnTo>
                    <a:pt x="150" y="481"/>
                  </a:lnTo>
                  <a:lnTo>
                    <a:pt x="166" y="504"/>
                  </a:lnTo>
                  <a:lnTo>
                    <a:pt x="198" y="546"/>
                  </a:lnTo>
                  <a:lnTo>
                    <a:pt x="231" y="588"/>
                  </a:lnTo>
                  <a:lnTo>
                    <a:pt x="266" y="628"/>
                  </a:lnTo>
                  <a:lnTo>
                    <a:pt x="301" y="667"/>
                  </a:lnTo>
                  <a:lnTo>
                    <a:pt x="336" y="704"/>
                  </a:lnTo>
                  <a:lnTo>
                    <a:pt x="371" y="740"/>
                  </a:lnTo>
                  <a:lnTo>
                    <a:pt x="375" y="744"/>
                  </a:lnTo>
                  <a:lnTo>
                    <a:pt x="379" y="745"/>
                  </a:lnTo>
                  <a:lnTo>
                    <a:pt x="385" y="746"/>
                  </a:lnTo>
                  <a:lnTo>
                    <a:pt x="389" y="746"/>
                  </a:lnTo>
                  <a:lnTo>
                    <a:pt x="394" y="745"/>
                  </a:lnTo>
                  <a:lnTo>
                    <a:pt x="398" y="744"/>
                  </a:lnTo>
                  <a:lnTo>
                    <a:pt x="403" y="740"/>
                  </a:lnTo>
                  <a:lnTo>
                    <a:pt x="407" y="737"/>
                  </a:lnTo>
                  <a:lnTo>
                    <a:pt x="409" y="733"/>
                  </a:lnTo>
                  <a:lnTo>
                    <a:pt x="411" y="729"/>
                  </a:lnTo>
                  <a:lnTo>
                    <a:pt x="412" y="724"/>
                  </a:lnTo>
                  <a:lnTo>
                    <a:pt x="412" y="720"/>
                  </a:lnTo>
                  <a:lnTo>
                    <a:pt x="411" y="715"/>
                  </a:lnTo>
                  <a:lnTo>
                    <a:pt x="410" y="711"/>
                  </a:lnTo>
                  <a:lnTo>
                    <a:pt x="407" y="707"/>
                  </a:lnTo>
                  <a:lnTo>
                    <a:pt x="404" y="703"/>
                  </a:lnTo>
                  <a:lnTo>
                    <a:pt x="341" y="628"/>
                  </a:lnTo>
                  <a:lnTo>
                    <a:pt x="279" y="549"/>
                  </a:lnTo>
                  <a:lnTo>
                    <a:pt x="249" y="510"/>
                  </a:lnTo>
                  <a:lnTo>
                    <a:pt x="219" y="470"/>
                  </a:lnTo>
                  <a:lnTo>
                    <a:pt x="191" y="428"/>
                  </a:lnTo>
                  <a:lnTo>
                    <a:pt x="165" y="387"/>
                  </a:lnTo>
                  <a:lnTo>
                    <a:pt x="139" y="345"/>
                  </a:lnTo>
                  <a:lnTo>
                    <a:pt x="117" y="301"/>
                  </a:lnTo>
                  <a:lnTo>
                    <a:pt x="107" y="279"/>
                  </a:lnTo>
                  <a:lnTo>
                    <a:pt x="96" y="256"/>
                  </a:lnTo>
                  <a:lnTo>
                    <a:pt x="87" y="233"/>
                  </a:lnTo>
                  <a:lnTo>
                    <a:pt x="78" y="211"/>
                  </a:lnTo>
                  <a:lnTo>
                    <a:pt x="70" y="187"/>
                  </a:lnTo>
                  <a:lnTo>
                    <a:pt x="63" y="164"/>
                  </a:lnTo>
                  <a:lnTo>
                    <a:pt x="56" y="141"/>
                  </a:lnTo>
                  <a:lnTo>
                    <a:pt x="50" y="116"/>
                  </a:lnTo>
                  <a:lnTo>
                    <a:pt x="45" y="92"/>
                  </a:lnTo>
                  <a:lnTo>
                    <a:pt x="41" y="68"/>
                  </a:lnTo>
                  <a:lnTo>
                    <a:pt x="38" y="43"/>
                  </a:lnTo>
                  <a:lnTo>
                    <a:pt x="35" y="18"/>
                  </a:lnTo>
                  <a:lnTo>
                    <a:pt x="35" y="13"/>
                  </a:lnTo>
                  <a:lnTo>
                    <a:pt x="34" y="10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28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98" name="Freeform 58"/>
            <p:cNvSpPr>
              <a:spLocks/>
            </p:cNvSpPr>
            <p:nvPr/>
          </p:nvSpPr>
          <p:spPr bwMode="auto">
            <a:xfrm>
              <a:off x="1245" y="3438"/>
              <a:ext cx="12" cy="16"/>
            </a:xfrm>
            <a:custGeom>
              <a:avLst/>
              <a:gdLst/>
              <a:ahLst/>
              <a:cxnLst>
                <a:cxn ang="0">
                  <a:pos x="97" y="249"/>
                </a:cxn>
                <a:cxn ang="0">
                  <a:pos x="114" y="244"/>
                </a:cxn>
                <a:cxn ang="0">
                  <a:pos x="130" y="234"/>
                </a:cxn>
                <a:cxn ang="0">
                  <a:pos x="144" y="221"/>
                </a:cxn>
                <a:cxn ang="0">
                  <a:pos x="155" y="204"/>
                </a:cxn>
                <a:cxn ang="0">
                  <a:pos x="165" y="184"/>
                </a:cxn>
                <a:cxn ang="0">
                  <a:pos x="171" y="162"/>
                </a:cxn>
                <a:cxn ang="0">
                  <a:pos x="176" y="138"/>
                </a:cxn>
                <a:cxn ang="0">
                  <a:pos x="176" y="112"/>
                </a:cxn>
                <a:cxn ang="0">
                  <a:pos x="171" y="88"/>
                </a:cxn>
                <a:cxn ang="0">
                  <a:pos x="165" y="65"/>
                </a:cxn>
                <a:cxn ang="0">
                  <a:pos x="155" y="45"/>
                </a:cxn>
                <a:cxn ang="0">
                  <a:pos x="144" y="28"/>
                </a:cxn>
                <a:cxn ang="0">
                  <a:pos x="130" y="15"/>
                </a:cxn>
                <a:cxn ang="0">
                  <a:pos x="114" y="5"/>
                </a:cxn>
                <a:cxn ang="0">
                  <a:pos x="97" y="1"/>
                </a:cxn>
                <a:cxn ang="0">
                  <a:pos x="79" y="1"/>
                </a:cxn>
                <a:cxn ang="0">
                  <a:pos x="62" y="5"/>
                </a:cxn>
                <a:cxn ang="0">
                  <a:pos x="46" y="15"/>
                </a:cxn>
                <a:cxn ang="0">
                  <a:pos x="32" y="28"/>
                </a:cxn>
                <a:cxn ang="0">
                  <a:pos x="21" y="45"/>
                </a:cxn>
                <a:cxn ang="0">
                  <a:pos x="11" y="65"/>
                </a:cxn>
                <a:cxn ang="0">
                  <a:pos x="5" y="88"/>
                </a:cxn>
                <a:cxn ang="0">
                  <a:pos x="1" y="112"/>
                </a:cxn>
                <a:cxn ang="0">
                  <a:pos x="1" y="138"/>
                </a:cxn>
                <a:cxn ang="0">
                  <a:pos x="5" y="162"/>
                </a:cxn>
                <a:cxn ang="0">
                  <a:pos x="11" y="184"/>
                </a:cxn>
                <a:cxn ang="0">
                  <a:pos x="21" y="204"/>
                </a:cxn>
                <a:cxn ang="0">
                  <a:pos x="32" y="221"/>
                </a:cxn>
                <a:cxn ang="0">
                  <a:pos x="46" y="234"/>
                </a:cxn>
                <a:cxn ang="0">
                  <a:pos x="62" y="244"/>
                </a:cxn>
                <a:cxn ang="0">
                  <a:pos x="79" y="249"/>
                </a:cxn>
              </a:cxnLst>
              <a:rect l="0" t="0" r="r" b="b"/>
              <a:pathLst>
                <a:path w="176" h="249">
                  <a:moveTo>
                    <a:pt x="89" y="249"/>
                  </a:moveTo>
                  <a:lnTo>
                    <a:pt x="97" y="249"/>
                  </a:lnTo>
                  <a:lnTo>
                    <a:pt x="105" y="247"/>
                  </a:lnTo>
                  <a:lnTo>
                    <a:pt x="114" y="244"/>
                  </a:lnTo>
                  <a:lnTo>
                    <a:pt x="122" y="239"/>
                  </a:lnTo>
                  <a:lnTo>
                    <a:pt x="130" y="234"/>
                  </a:lnTo>
                  <a:lnTo>
                    <a:pt x="137" y="228"/>
                  </a:lnTo>
                  <a:lnTo>
                    <a:pt x="144" y="221"/>
                  </a:lnTo>
                  <a:lnTo>
                    <a:pt x="150" y="213"/>
                  </a:lnTo>
                  <a:lnTo>
                    <a:pt x="155" y="204"/>
                  </a:lnTo>
                  <a:lnTo>
                    <a:pt x="161" y="195"/>
                  </a:lnTo>
                  <a:lnTo>
                    <a:pt x="165" y="184"/>
                  </a:lnTo>
                  <a:lnTo>
                    <a:pt x="169" y="174"/>
                  </a:lnTo>
                  <a:lnTo>
                    <a:pt x="171" y="162"/>
                  </a:lnTo>
                  <a:lnTo>
                    <a:pt x="173" y="149"/>
                  </a:lnTo>
                  <a:lnTo>
                    <a:pt x="176" y="138"/>
                  </a:lnTo>
                  <a:lnTo>
                    <a:pt x="176" y="125"/>
                  </a:lnTo>
                  <a:lnTo>
                    <a:pt x="176" y="112"/>
                  </a:lnTo>
                  <a:lnTo>
                    <a:pt x="173" y="99"/>
                  </a:lnTo>
                  <a:lnTo>
                    <a:pt x="171" y="88"/>
                  </a:lnTo>
                  <a:lnTo>
                    <a:pt x="169" y="76"/>
                  </a:lnTo>
                  <a:lnTo>
                    <a:pt x="165" y="65"/>
                  </a:lnTo>
                  <a:lnTo>
                    <a:pt x="161" y="55"/>
                  </a:lnTo>
                  <a:lnTo>
                    <a:pt x="155" y="45"/>
                  </a:lnTo>
                  <a:lnTo>
                    <a:pt x="150" y="37"/>
                  </a:lnTo>
                  <a:lnTo>
                    <a:pt x="144" y="28"/>
                  </a:lnTo>
                  <a:lnTo>
                    <a:pt x="137" y="21"/>
                  </a:lnTo>
                  <a:lnTo>
                    <a:pt x="130" y="15"/>
                  </a:lnTo>
                  <a:lnTo>
                    <a:pt x="122" y="9"/>
                  </a:lnTo>
                  <a:lnTo>
                    <a:pt x="114" y="5"/>
                  </a:lnTo>
                  <a:lnTo>
                    <a:pt x="105" y="2"/>
                  </a:lnTo>
                  <a:lnTo>
                    <a:pt x="97" y="1"/>
                  </a:lnTo>
                  <a:lnTo>
                    <a:pt x="89" y="0"/>
                  </a:lnTo>
                  <a:lnTo>
                    <a:pt x="79" y="1"/>
                  </a:lnTo>
                  <a:lnTo>
                    <a:pt x="70" y="2"/>
                  </a:lnTo>
                  <a:lnTo>
                    <a:pt x="62" y="5"/>
                  </a:lnTo>
                  <a:lnTo>
                    <a:pt x="55" y="9"/>
                  </a:lnTo>
                  <a:lnTo>
                    <a:pt x="46" y="15"/>
                  </a:lnTo>
                  <a:lnTo>
                    <a:pt x="40" y="21"/>
                  </a:lnTo>
                  <a:lnTo>
                    <a:pt x="32" y="28"/>
                  </a:lnTo>
                  <a:lnTo>
                    <a:pt x="26" y="37"/>
                  </a:lnTo>
                  <a:lnTo>
                    <a:pt x="21" y="45"/>
                  </a:lnTo>
                  <a:lnTo>
                    <a:pt x="15" y="55"/>
                  </a:lnTo>
                  <a:lnTo>
                    <a:pt x="11" y="65"/>
                  </a:lnTo>
                  <a:lnTo>
                    <a:pt x="8" y="76"/>
                  </a:lnTo>
                  <a:lnTo>
                    <a:pt x="5" y="88"/>
                  </a:lnTo>
                  <a:lnTo>
                    <a:pt x="3" y="99"/>
                  </a:lnTo>
                  <a:lnTo>
                    <a:pt x="1" y="112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49"/>
                  </a:lnTo>
                  <a:lnTo>
                    <a:pt x="5" y="162"/>
                  </a:lnTo>
                  <a:lnTo>
                    <a:pt x="8" y="174"/>
                  </a:lnTo>
                  <a:lnTo>
                    <a:pt x="11" y="184"/>
                  </a:lnTo>
                  <a:lnTo>
                    <a:pt x="15" y="195"/>
                  </a:lnTo>
                  <a:lnTo>
                    <a:pt x="21" y="204"/>
                  </a:lnTo>
                  <a:lnTo>
                    <a:pt x="26" y="213"/>
                  </a:lnTo>
                  <a:lnTo>
                    <a:pt x="32" y="221"/>
                  </a:lnTo>
                  <a:lnTo>
                    <a:pt x="40" y="228"/>
                  </a:lnTo>
                  <a:lnTo>
                    <a:pt x="46" y="234"/>
                  </a:lnTo>
                  <a:lnTo>
                    <a:pt x="55" y="239"/>
                  </a:lnTo>
                  <a:lnTo>
                    <a:pt x="62" y="244"/>
                  </a:lnTo>
                  <a:lnTo>
                    <a:pt x="70" y="247"/>
                  </a:lnTo>
                  <a:lnTo>
                    <a:pt x="79" y="249"/>
                  </a:lnTo>
                  <a:lnTo>
                    <a:pt x="89" y="249"/>
                  </a:lnTo>
                  <a:close/>
                </a:path>
              </a:pathLst>
            </a:custGeom>
            <a:solidFill>
              <a:srgbClr val="FA9B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099" name="Freeform 59"/>
            <p:cNvSpPr>
              <a:spLocks/>
            </p:cNvSpPr>
            <p:nvPr/>
          </p:nvSpPr>
          <p:spPr bwMode="auto">
            <a:xfrm>
              <a:off x="1247" y="3482"/>
              <a:ext cx="12" cy="17"/>
            </a:xfrm>
            <a:custGeom>
              <a:avLst/>
              <a:gdLst/>
              <a:ahLst/>
              <a:cxnLst>
                <a:cxn ang="0">
                  <a:pos x="96" y="249"/>
                </a:cxn>
                <a:cxn ang="0">
                  <a:pos x="113" y="245"/>
                </a:cxn>
                <a:cxn ang="0">
                  <a:pos x="129" y="235"/>
                </a:cxn>
                <a:cxn ang="0">
                  <a:pos x="143" y="221"/>
                </a:cxn>
                <a:cxn ang="0">
                  <a:pos x="155" y="204"/>
                </a:cxn>
                <a:cxn ang="0">
                  <a:pos x="164" y="185"/>
                </a:cxn>
                <a:cxn ang="0">
                  <a:pos x="171" y="162"/>
                </a:cxn>
                <a:cxn ang="0">
                  <a:pos x="175" y="137"/>
                </a:cxn>
                <a:cxn ang="0">
                  <a:pos x="175" y="112"/>
                </a:cxn>
                <a:cxn ang="0">
                  <a:pos x="171" y="87"/>
                </a:cxn>
                <a:cxn ang="0">
                  <a:pos x="164" y="65"/>
                </a:cxn>
                <a:cxn ang="0">
                  <a:pos x="155" y="45"/>
                </a:cxn>
                <a:cxn ang="0">
                  <a:pos x="143" y="29"/>
                </a:cxn>
                <a:cxn ang="0">
                  <a:pos x="129" y="15"/>
                </a:cxn>
                <a:cxn ang="0">
                  <a:pos x="113" y="6"/>
                </a:cxn>
                <a:cxn ang="0">
                  <a:pos x="96" y="0"/>
                </a:cxn>
                <a:cxn ang="0">
                  <a:pos x="79" y="0"/>
                </a:cxn>
                <a:cxn ang="0">
                  <a:pos x="61" y="6"/>
                </a:cxn>
                <a:cxn ang="0">
                  <a:pos x="46" y="15"/>
                </a:cxn>
                <a:cxn ang="0">
                  <a:pos x="32" y="29"/>
                </a:cxn>
                <a:cxn ang="0">
                  <a:pos x="20" y="45"/>
                </a:cxn>
                <a:cxn ang="0">
                  <a:pos x="10" y="65"/>
                </a:cxn>
                <a:cxn ang="0">
                  <a:pos x="4" y="87"/>
                </a:cxn>
                <a:cxn ang="0">
                  <a:pos x="0" y="112"/>
                </a:cxn>
                <a:cxn ang="0">
                  <a:pos x="0" y="137"/>
                </a:cxn>
                <a:cxn ang="0">
                  <a:pos x="4" y="162"/>
                </a:cxn>
                <a:cxn ang="0">
                  <a:pos x="10" y="185"/>
                </a:cxn>
                <a:cxn ang="0">
                  <a:pos x="20" y="204"/>
                </a:cxn>
                <a:cxn ang="0">
                  <a:pos x="32" y="221"/>
                </a:cxn>
                <a:cxn ang="0">
                  <a:pos x="46" y="235"/>
                </a:cxn>
                <a:cxn ang="0">
                  <a:pos x="61" y="245"/>
                </a:cxn>
                <a:cxn ang="0">
                  <a:pos x="79" y="249"/>
                </a:cxn>
              </a:cxnLst>
              <a:rect l="0" t="0" r="r" b="b"/>
              <a:pathLst>
                <a:path w="175" h="250">
                  <a:moveTo>
                    <a:pt x="88" y="250"/>
                  </a:moveTo>
                  <a:lnTo>
                    <a:pt x="96" y="249"/>
                  </a:lnTo>
                  <a:lnTo>
                    <a:pt x="106" y="248"/>
                  </a:lnTo>
                  <a:lnTo>
                    <a:pt x="113" y="245"/>
                  </a:lnTo>
                  <a:lnTo>
                    <a:pt x="122" y="240"/>
                  </a:lnTo>
                  <a:lnTo>
                    <a:pt x="129" y="235"/>
                  </a:lnTo>
                  <a:lnTo>
                    <a:pt x="136" y="229"/>
                  </a:lnTo>
                  <a:lnTo>
                    <a:pt x="143" y="221"/>
                  </a:lnTo>
                  <a:lnTo>
                    <a:pt x="149" y="214"/>
                  </a:lnTo>
                  <a:lnTo>
                    <a:pt x="155" y="204"/>
                  </a:lnTo>
                  <a:lnTo>
                    <a:pt x="160" y="195"/>
                  </a:lnTo>
                  <a:lnTo>
                    <a:pt x="164" y="185"/>
                  </a:lnTo>
                  <a:lnTo>
                    <a:pt x="168" y="173"/>
                  </a:lnTo>
                  <a:lnTo>
                    <a:pt x="171" y="162"/>
                  </a:lnTo>
                  <a:lnTo>
                    <a:pt x="174" y="150"/>
                  </a:lnTo>
                  <a:lnTo>
                    <a:pt x="175" y="137"/>
                  </a:lnTo>
                  <a:lnTo>
                    <a:pt x="175" y="125"/>
                  </a:lnTo>
                  <a:lnTo>
                    <a:pt x="175" y="112"/>
                  </a:lnTo>
                  <a:lnTo>
                    <a:pt x="174" y="100"/>
                  </a:lnTo>
                  <a:lnTo>
                    <a:pt x="171" y="87"/>
                  </a:lnTo>
                  <a:lnTo>
                    <a:pt x="168" y="77"/>
                  </a:lnTo>
                  <a:lnTo>
                    <a:pt x="164" y="65"/>
                  </a:lnTo>
                  <a:lnTo>
                    <a:pt x="160" y="56"/>
                  </a:lnTo>
                  <a:lnTo>
                    <a:pt x="155" y="45"/>
                  </a:lnTo>
                  <a:lnTo>
                    <a:pt x="149" y="37"/>
                  </a:lnTo>
                  <a:lnTo>
                    <a:pt x="143" y="29"/>
                  </a:lnTo>
                  <a:lnTo>
                    <a:pt x="136" y="22"/>
                  </a:lnTo>
                  <a:lnTo>
                    <a:pt x="129" y="15"/>
                  </a:lnTo>
                  <a:lnTo>
                    <a:pt x="122" y="10"/>
                  </a:lnTo>
                  <a:lnTo>
                    <a:pt x="113" y="6"/>
                  </a:lnTo>
                  <a:lnTo>
                    <a:pt x="106" y="3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69" y="3"/>
                  </a:lnTo>
                  <a:lnTo>
                    <a:pt x="61" y="6"/>
                  </a:lnTo>
                  <a:lnTo>
                    <a:pt x="54" y="10"/>
                  </a:lnTo>
                  <a:lnTo>
                    <a:pt x="46" y="15"/>
                  </a:lnTo>
                  <a:lnTo>
                    <a:pt x="39" y="22"/>
                  </a:lnTo>
                  <a:lnTo>
                    <a:pt x="32" y="29"/>
                  </a:lnTo>
                  <a:lnTo>
                    <a:pt x="26" y="37"/>
                  </a:lnTo>
                  <a:lnTo>
                    <a:pt x="20" y="45"/>
                  </a:lnTo>
                  <a:lnTo>
                    <a:pt x="15" y="56"/>
                  </a:lnTo>
                  <a:lnTo>
                    <a:pt x="10" y="65"/>
                  </a:lnTo>
                  <a:lnTo>
                    <a:pt x="7" y="77"/>
                  </a:lnTo>
                  <a:lnTo>
                    <a:pt x="4" y="87"/>
                  </a:lnTo>
                  <a:lnTo>
                    <a:pt x="2" y="100"/>
                  </a:lnTo>
                  <a:lnTo>
                    <a:pt x="0" y="112"/>
                  </a:lnTo>
                  <a:lnTo>
                    <a:pt x="0" y="125"/>
                  </a:lnTo>
                  <a:lnTo>
                    <a:pt x="0" y="137"/>
                  </a:lnTo>
                  <a:lnTo>
                    <a:pt x="2" y="150"/>
                  </a:lnTo>
                  <a:lnTo>
                    <a:pt x="4" y="162"/>
                  </a:lnTo>
                  <a:lnTo>
                    <a:pt x="7" y="173"/>
                  </a:lnTo>
                  <a:lnTo>
                    <a:pt x="10" y="185"/>
                  </a:lnTo>
                  <a:lnTo>
                    <a:pt x="15" y="195"/>
                  </a:lnTo>
                  <a:lnTo>
                    <a:pt x="20" y="204"/>
                  </a:lnTo>
                  <a:lnTo>
                    <a:pt x="26" y="214"/>
                  </a:lnTo>
                  <a:lnTo>
                    <a:pt x="32" y="221"/>
                  </a:lnTo>
                  <a:lnTo>
                    <a:pt x="39" y="229"/>
                  </a:lnTo>
                  <a:lnTo>
                    <a:pt x="46" y="235"/>
                  </a:lnTo>
                  <a:lnTo>
                    <a:pt x="54" y="240"/>
                  </a:lnTo>
                  <a:lnTo>
                    <a:pt x="61" y="245"/>
                  </a:lnTo>
                  <a:lnTo>
                    <a:pt x="69" y="248"/>
                  </a:lnTo>
                  <a:lnTo>
                    <a:pt x="79" y="249"/>
                  </a:lnTo>
                  <a:lnTo>
                    <a:pt x="88" y="250"/>
                  </a:lnTo>
                  <a:close/>
                </a:path>
              </a:pathLst>
            </a:custGeom>
            <a:solidFill>
              <a:srgbClr val="FA9B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100" name="Freeform 60"/>
            <p:cNvSpPr>
              <a:spLocks/>
            </p:cNvSpPr>
            <p:nvPr/>
          </p:nvSpPr>
          <p:spPr bwMode="auto">
            <a:xfrm>
              <a:off x="1254" y="3706"/>
              <a:ext cx="15" cy="30"/>
            </a:xfrm>
            <a:custGeom>
              <a:avLst/>
              <a:gdLst/>
              <a:ahLst/>
              <a:cxnLst>
                <a:cxn ang="0">
                  <a:pos x="123" y="449"/>
                </a:cxn>
                <a:cxn ang="0">
                  <a:pos x="146" y="440"/>
                </a:cxn>
                <a:cxn ang="0">
                  <a:pos x="166" y="423"/>
                </a:cxn>
                <a:cxn ang="0">
                  <a:pos x="184" y="399"/>
                </a:cxn>
                <a:cxn ang="0">
                  <a:pos x="199" y="368"/>
                </a:cxn>
                <a:cxn ang="0">
                  <a:pos x="211" y="332"/>
                </a:cxn>
                <a:cxn ang="0">
                  <a:pos x="220" y="292"/>
                </a:cxn>
                <a:cxn ang="0">
                  <a:pos x="224" y="248"/>
                </a:cxn>
                <a:cxn ang="0">
                  <a:pos x="224" y="202"/>
                </a:cxn>
                <a:cxn ang="0">
                  <a:pos x="220" y="158"/>
                </a:cxn>
                <a:cxn ang="0">
                  <a:pos x="211" y="118"/>
                </a:cxn>
                <a:cxn ang="0">
                  <a:pos x="199" y="83"/>
                </a:cxn>
                <a:cxn ang="0">
                  <a:pos x="184" y="52"/>
                </a:cxn>
                <a:cxn ang="0">
                  <a:pos x="166" y="27"/>
                </a:cxn>
                <a:cxn ang="0">
                  <a:pos x="146" y="10"/>
                </a:cxn>
                <a:cxn ang="0">
                  <a:pos x="123" y="2"/>
                </a:cxn>
                <a:cxn ang="0">
                  <a:pos x="101" y="2"/>
                </a:cxn>
                <a:cxn ang="0">
                  <a:pos x="79" y="10"/>
                </a:cxn>
                <a:cxn ang="0">
                  <a:pos x="59" y="27"/>
                </a:cxn>
                <a:cxn ang="0">
                  <a:pos x="41" y="52"/>
                </a:cxn>
                <a:cxn ang="0">
                  <a:pos x="26" y="83"/>
                </a:cxn>
                <a:cxn ang="0">
                  <a:pos x="13" y="118"/>
                </a:cxn>
                <a:cxn ang="0">
                  <a:pos x="4" y="158"/>
                </a:cxn>
                <a:cxn ang="0">
                  <a:pos x="0" y="202"/>
                </a:cxn>
                <a:cxn ang="0">
                  <a:pos x="0" y="248"/>
                </a:cxn>
                <a:cxn ang="0">
                  <a:pos x="4" y="292"/>
                </a:cxn>
                <a:cxn ang="0">
                  <a:pos x="13" y="332"/>
                </a:cxn>
                <a:cxn ang="0">
                  <a:pos x="26" y="368"/>
                </a:cxn>
                <a:cxn ang="0">
                  <a:pos x="41" y="399"/>
                </a:cxn>
                <a:cxn ang="0">
                  <a:pos x="59" y="423"/>
                </a:cxn>
                <a:cxn ang="0">
                  <a:pos x="79" y="440"/>
                </a:cxn>
                <a:cxn ang="0">
                  <a:pos x="101" y="449"/>
                </a:cxn>
              </a:cxnLst>
              <a:rect l="0" t="0" r="r" b="b"/>
              <a:pathLst>
                <a:path w="224" h="450">
                  <a:moveTo>
                    <a:pt x="113" y="450"/>
                  </a:moveTo>
                  <a:lnTo>
                    <a:pt x="123" y="449"/>
                  </a:lnTo>
                  <a:lnTo>
                    <a:pt x="135" y="446"/>
                  </a:lnTo>
                  <a:lnTo>
                    <a:pt x="146" y="440"/>
                  </a:lnTo>
                  <a:lnTo>
                    <a:pt x="156" y="433"/>
                  </a:lnTo>
                  <a:lnTo>
                    <a:pt x="166" y="423"/>
                  </a:lnTo>
                  <a:lnTo>
                    <a:pt x="175" y="412"/>
                  </a:lnTo>
                  <a:lnTo>
                    <a:pt x="184" y="399"/>
                  </a:lnTo>
                  <a:lnTo>
                    <a:pt x="191" y="384"/>
                  </a:lnTo>
                  <a:lnTo>
                    <a:pt x="199" y="368"/>
                  </a:lnTo>
                  <a:lnTo>
                    <a:pt x="205" y="351"/>
                  </a:lnTo>
                  <a:lnTo>
                    <a:pt x="211" y="332"/>
                  </a:lnTo>
                  <a:lnTo>
                    <a:pt x="216" y="313"/>
                  </a:lnTo>
                  <a:lnTo>
                    <a:pt x="220" y="292"/>
                  </a:lnTo>
                  <a:lnTo>
                    <a:pt x="222" y="270"/>
                  </a:lnTo>
                  <a:lnTo>
                    <a:pt x="224" y="248"/>
                  </a:lnTo>
                  <a:lnTo>
                    <a:pt x="224" y="225"/>
                  </a:lnTo>
                  <a:lnTo>
                    <a:pt x="224" y="202"/>
                  </a:lnTo>
                  <a:lnTo>
                    <a:pt x="222" y="180"/>
                  </a:lnTo>
                  <a:lnTo>
                    <a:pt x="220" y="158"/>
                  </a:lnTo>
                  <a:lnTo>
                    <a:pt x="216" y="138"/>
                  </a:lnTo>
                  <a:lnTo>
                    <a:pt x="211" y="118"/>
                  </a:lnTo>
                  <a:lnTo>
                    <a:pt x="205" y="100"/>
                  </a:lnTo>
                  <a:lnTo>
                    <a:pt x="199" y="83"/>
                  </a:lnTo>
                  <a:lnTo>
                    <a:pt x="191" y="67"/>
                  </a:lnTo>
                  <a:lnTo>
                    <a:pt x="184" y="52"/>
                  </a:lnTo>
                  <a:lnTo>
                    <a:pt x="175" y="39"/>
                  </a:lnTo>
                  <a:lnTo>
                    <a:pt x="166" y="27"/>
                  </a:lnTo>
                  <a:lnTo>
                    <a:pt x="156" y="18"/>
                  </a:lnTo>
                  <a:lnTo>
                    <a:pt x="146" y="10"/>
                  </a:lnTo>
                  <a:lnTo>
                    <a:pt x="135" y="5"/>
                  </a:lnTo>
                  <a:lnTo>
                    <a:pt x="123" y="2"/>
                  </a:lnTo>
                  <a:lnTo>
                    <a:pt x="113" y="0"/>
                  </a:lnTo>
                  <a:lnTo>
                    <a:pt x="101" y="2"/>
                  </a:lnTo>
                  <a:lnTo>
                    <a:pt x="89" y="5"/>
                  </a:lnTo>
                  <a:lnTo>
                    <a:pt x="79" y="10"/>
                  </a:lnTo>
                  <a:lnTo>
                    <a:pt x="68" y="18"/>
                  </a:lnTo>
                  <a:lnTo>
                    <a:pt x="59" y="27"/>
                  </a:lnTo>
                  <a:lnTo>
                    <a:pt x="49" y="39"/>
                  </a:lnTo>
                  <a:lnTo>
                    <a:pt x="41" y="52"/>
                  </a:lnTo>
                  <a:lnTo>
                    <a:pt x="33" y="67"/>
                  </a:lnTo>
                  <a:lnTo>
                    <a:pt x="26" y="83"/>
                  </a:lnTo>
                  <a:lnTo>
                    <a:pt x="19" y="100"/>
                  </a:lnTo>
                  <a:lnTo>
                    <a:pt x="13" y="118"/>
                  </a:lnTo>
                  <a:lnTo>
                    <a:pt x="9" y="138"/>
                  </a:lnTo>
                  <a:lnTo>
                    <a:pt x="4" y="158"/>
                  </a:lnTo>
                  <a:lnTo>
                    <a:pt x="2" y="180"/>
                  </a:lnTo>
                  <a:lnTo>
                    <a:pt x="0" y="202"/>
                  </a:lnTo>
                  <a:lnTo>
                    <a:pt x="0" y="225"/>
                  </a:lnTo>
                  <a:lnTo>
                    <a:pt x="0" y="248"/>
                  </a:lnTo>
                  <a:lnTo>
                    <a:pt x="2" y="270"/>
                  </a:lnTo>
                  <a:lnTo>
                    <a:pt x="4" y="292"/>
                  </a:lnTo>
                  <a:lnTo>
                    <a:pt x="9" y="313"/>
                  </a:lnTo>
                  <a:lnTo>
                    <a:pt x="13" y="332"/>
                  </a:lnTo>
                  <a:lnTo>
                    <a:pt x="19" y="351"/>
                  </a:lnTo>
                  <a:lnTo>
                    <a:pt x="26" y="368"/>
                  </a:lnTo>
                  <a:lnTo>
                    <a:pt x="33" y="384"/>
                  </a:lnTo>
                  <a:lnTo>
                    <a:pt x="41" y="399"/>
                  </a:lnTo>
                  <a:lnTo>
                    <a:pt x="49" y="412"/>
                  </a:lnTo>
                  <a:lnTo>
                    <a:pt x="59" y="423"/>
                  </a:lnTo>
                  <a:lnTo>
                    <a:pt x="68" y="433"/>
                  </a:lnTo>
                  <a:lnTo>
                    <a:pt x="79" y="440"/>
                  </a:lnTo>
                  <a:lnTo>
                    <a:pt x="89" y="446"/>
                  </a:lnTo>
                  <a:lnTo>
                    <a:pt x="101" y="449"/>
                  </a:lnTo>
                  <a:lnTo>
                    <a:pt x="113" y="450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101" name="Freeform 61"/>
            <p:cNvSpPr>
              <a:spLocks/>
            </p:cNvSpPr>
            <p:nvPr/>
          </p:nvSpPr>
          <p:spPr bwMode="auto">
            <a:xfrm>
              <a:off x="796" y="3426"/>
              <a:ext cx="82" cy="89"/>
            </a:xfrm>
            <a:custGeom>
              <a:avLst/>
              <a:gdLst/>
              <a:ahLst/>
              <a:cxnLst>
                <a:cxn ang="0">
                  <a:pos x="1204" y="802"/>
                </a:cxn>
                <a:cxn ang="0">
                  <a:pos x="1167" y="812"/>
                </a:cxn>
                <a:cxn ang="0">
                  <a:pos x="1082" y="850"/>
                </a:cxn>
                <a:cxn ang="0">
                  <a:pos x="943" y="724"/>
                </a:cxn>
                <a:cxn ang="0">
                  <a:pos x="566" y="193"/>
                </a:cxn>
                <a:cxn ang="0">
                  <a:pos x="410" y="1"/>
                </a:cxn>
                <a:cxn ang="0">
                  <a:pos x="403" y="1"/>
                </a:cxn>
                <a:cxn ang="0">
                  <a:pos x="397" y="6"/>
                </a:cxn>
                <a:cxn ang="0">
                  <a:pos x="399" y="14"/>
                </a:cxn>
                <a:cxn ang="0">
                  <a:pos x="493" y="148"/>
                </a:cxn>
                <a:cxn ang="0">
                  <a:pos x="766" y="533"/>
                </a:cxn>
                <a:cxn ang="0">
                  <a:pos x="873" y="699"/>
                </a:cxn>
                <a:cxn ang="0">
                  <a:pos x="987" y="855"/>
                </a:cxn>
                <a:cxn ang="0">
                  <a:pos x="912" y="943"/>
                </a:cxn>
                <a:cxn ang="0">
                  <a:pos x="795" y="984"/>
                </a:cxn>
                <a:cxn ang="0">
                  <a:pos x="681" y="817"/>
                </a:cxn>
                <a:cxn ang="0">
                  <a:pos x="513" y="581"/>
                </a:cxn>
                <a:cxn ang="0">
                  <a:pos x="292" y="315"/>
                </a:cxn>
                <a:cxn ang="0">
                  <a:pos x="221" y="225"/>
                </a:cxn>
                <a:cxn ang="0">
                  <a:pos x="218" y="225"/>
                </a:cxn>
                <a:cxn ang="0">
                  <a:pos x="216" y="228"/>
                </a:cxn>
                <a:cxn ang="0">
                  <a:pos x="240" y="275"/>
                </a:cxn>
                <a:cxn ang="0">
                  <a:pos x="403" y="499"/>
                </a:cxn>
                <a:cxn ang="0">
                  <a:pos x="583" y="745"/>
                </a:cxn>
                <a:cxn ang="0">
                  <a:pos x="724" y="964"/>
                </a:cxn>
                <a:cxn ang="0">
                  <a:pos x="722" y="1072"/>
                </a:cxn>
                <a:cxn ang="0">
                  <a:pos x="577" y="1178"/>
                </a:cxn>
                <a:cxn ang="0">
                  <a:pos x="429" y="1039"/>
                </a:cxn>
                <a:cxn ang="0">
                  <a:pos x="72" y="605"/>
                </a:cxn>
                <a:cxn ang="0">
                  <a:pos x="8" y="530"/>
                </a:cxn>
                <a:cxn ang="0">
                  <a:pos x="2" y="533"/>
                </a:cxn>
                <a:cxn ang="0">
                  <a:pos x="1" y="537"/>
                </a:cxn>
                <a:cxn ang="0">
                  <a:pos x="90" y="655"/>
                </a:cxn>
                <a:cxn ang="0">
                  <a:pos x="354" y="989"/>
                </a:cxn>
                <a:cxn ang="0">
                  <a:pos x="454" y="1139"/>
                </a:cxn>
                <a:cxn ang="0">
                  <a:pos x="502" y="1234"/>
                </a:cxn>
                <a:cxn ang="0">
                  <a:pos x="452" y="1271"/>
                </a:cxn>
                <a:cxn ang="0">
                  <a:pos x="430" y="1296"/>
                </a:cxn>
                <a:cxn ang="0">
                  <a:pos x="432" y="1319"/>
                </a:cxn>
                <a:cxn ang="0">
                  <a:pos x="431" y="1322"/>
                </a:cxn>
                <a:cxn ang="0">
                  <a:pos x="433" y="1325"/>
                </a:cxn>
                <a:cxn ang="0">
                  <a:pos x="438" y="1325"/>
                </a:cxn>
                <a:cxn ang="0">
                  <a:pos x="493" y="1293"/>
                </a:cxn>
                <a:cxn ang="0">
                  <a:pos x="550" y="1261"/>
                </a:cxn>
                <a:cxn ang="0">
                  <a:pos x="563" y="1259"/>
                </a:cxn>
                <a:cxn ang="0">
                  <a:pos x="570" y="1252"/>
                </a:cxn>
                <a:cxn ang="0">
                  <a:pos x="571" y="1245"/>
                </a:cxn>
                <a:cxn ang="0">
                  <a:pos x="924" y="1008"/>
                </a:cxn>
                <a:cxn ang="0">
                  <a:pos x="1130" y="893"/>
                </a:cxn>
                <a:cxn ang="0">
                  <a:pos x="1215" y="854"/>
                </a:cxn>
                <a:cxn ang="0">
                  <a:pos x="1209" y="851"/>
                </a:cxn>
                <a:cxn ang="0">
                  <a:pos x="1223" y="830"/>
                </a:cxn>
              </a:cxnLst>
              <a:rect l="0" t="0" r="r" b="b"/>
              <a:pathLst>
                <a:path w="1223" h="1325">
                  <a:moveTo>
                    <a:pt x="1220" y="814"/>
                  </a:moveTo>
                  <a:lnTo>
                    <a:pt x="1217" y="810"/>
                  </a:lnTo>
                  <a:lnTo>
                    <a:pt x="1214" y="806"/>
                  </a:lnTo>
                  <a:lnTo>
                    <a:pt x="1208" y="804"/>
                  </a:lnTo>
                  <a:lnTo>
                    <a:pt x="1204" y="802"/>
                  </a:lnTo>
                  <a:lnTo>
                    <a:pt x="1199" y="801"/>
                  </a:lnTo>
                  <a:lnTo>
                    <a:pt x="1194" y="801"/>
                  </a:lnTo>
                  <a:lnTo>
                    <a:pt x="1189" y="802"/>
                  </a:lnTo>
                  <a:lnTo>
                    <a:pt x="1185" y="805"/>
                  </a:lnTo>
                  <a:lnTo>
                    <a:pt x="1167" y="812"/>
                  </a:lnTo>
                  <a:lnTo>
                    <a:pt x="1150" y="819"/>
                  </a:lnTo>
                  <a:lnTo>
                    <a:pt x="1133" y="827"/>
                  </a:lnTo>
                  <a:lnTo>
                    <a:pt x="1116" y="834"/>
                  </a:lnTo>
                  <a:lnTo>
                    <a:pt x="1098" y="842"/>
                  </a:lnTo>
                  <a:lnTo>
                    <a:pt x="1082" y="850"/>
                  </a:lnTo>
                  <a:lnTo>
                    <a:pt x="1065" y="858"/>
                  </a:lnTo>
                  <a:lnTo>
                    <a:pt x="1048" y="867"/>
                  </a:lnTo>
                  <a:lnTo>
                    <a:pt x="1015" y="823"/>
                  </a:lnTo>
                  <a:lnTo>
                    <a:pt x="980" y="776"/>
                  </a:lnTo>
                  <a:lnTo>
                    <a:pt x="943" y="724"/>
                  </a:lnTo>
                  <a:lnTo>
                    <a:pt x="905" y="668"/>
                  </a:lnTo>
                  <a:lnTo>
                    <a:pt x="822" y="552"/>
                  </a:lnTo>
                  <a:lnTo>
                    <a:pt x="737" y="430"/>
                  </a:lnTo>
                  <a:lnTo>
                    <a:pt x="650" y="308"/>
                  </a:lnTo>
                  <a:lnTo>
                    <a:pt x="566" y="193"/>
                  </a:lnTo>
                  <a:lnTo>
                    <a:pt x="525" y="139"/>
                  </a:lnTo>
                  <a:lnTo>
                    <a:pt x="485" y="89"/>
                  </a:lnTo>
                  <a:lnTo>
                    <a:pt x="447" y="43"/>
                  </a:lnTo>
                  <a:lnTo>
                    <a:pt x="411" y="2"/>
                  </a:lnTo>
                  <a:lnTo>
                    <a:pt x="410" y="1"/>
                  </a:lnTo>
                  <a:lnTo>
                    <a:pt x="409" y="1"/>
                  </a:lnTo>
                  <a:lnTo>
                    <a:pt x="407" y="0"/>
                  </a:lnTo>
                  <a:lnTo>
                    <a:pt x="406" y="0"/>
                  </a:lnTo>
                  <a:lnTo>
                    <a:pt x="404" y="0"/>
                  </a:lnTo>
                  <a:lnTo>
                    <a:pt x="403" y="1"/>
                  </a:lnTo>
                  <a:lnTo>
                    <a:pt x="401" y="1"/>
                  </a:lnTo>
                  <a:lnTo>
                    <a:pt x="400" y="2"/>
                  </a:lnTo>
                  <a:lnTo>
                    <a:pt x="398" y="3"/>
                  </a:lnTo>
                  <a:lnTo>
                    <a:pt x="398" y="5"/>
                  </a:lnTo>
                  <a:lnTo>
                    <a:pt x="397" y="6"/>
                  </a:lnTo>
                  <a:lnTo>
                    <a:pt x="397" y="7"/>
                  </a:lnTo>
                  <a:lnTo>
                    <a:pt x="397" y="9"/>
                  </a:lnTo>
                  <a:lnTo>
                    <a:pt x="398" y="10"/>
                  </a:lnTo>
                  <a:lnTo>
                    <a:pt x="398" y="13"/>
                  </a:lnTo>
                  <a:lnTo>
                    <a:pt x="399" y="14"/>
                  </a:lnTo>
                  <a:lnTo>
                    <a:pt x="403" y="10"/>
                  </a:lnTo>
                  <a:lnTo>
                    <a:pt x="421" y="40"/>
                  </a:lnTo>
                  <a:lnTo>
                    <a:pt x="442" y="73"/>
                  </a:lnTo>
                  <a:lnTo>
                    <a:pt x="466" y="109"/>
                  </a:lnTo>
                  <a:lnTo>
                    <a:pt x="493" y="148"/>
                  </a:lnTo>
                  <a:lnTo>
                    <a:pt x="552" y="232"/>
                  </a:lnTo>
                  <a:lnTo>
                    <a:pt x="615" y="320"/>
                  </a:lnTo>
                  <a:lnTo>
                    <a:pt x="679" y="409"/>
                  </a:lnTo>
                  <a:lnTo>
                    <a:pt x="738" y="493"/>
                  </a:lnTo>
                  <a:lnTo>
                    <a:pt x="766" y="533"/>
                  </a:lnTo>
                  <a:lnTo>
                    <a:pt x="790" y="570"/>
                  </a:lnTo>
                  <a:lnTo>
                    <a:pt x="812" y="603"/>
                  </a:lnTo>
                  <a:lnTo>
                    <a:pt x="831" y="632"/>
                  </a:lnTo>
                  <a:lnTo>
                    <a:pt x="852" y="666"/>
                  </a:lnTo>
                  <a:lnTo>
                    <a:pt x="873" y="699"/>
                  </a:lnTo>
                  <a:lnTo>
                    <a:pt x="895" y="732"/>
                  </a:lnTo>
                  <a:lnTo>
                    <a:pt x="917" y="763"/>
                  </a:lnTo>
                  <a:lnTo>
                    <a:pt x="940" y="795"/>
                  </a:lnTo>
                  <a:lnTo>
                    <a:pt x="963" y="824"/>
                  </a:lnTo>
                  <a:lnTo>
                    <a:pt x="987" y="855"/>
                  </a:lnTo>
                  <a:lnTo>
                    <a:pt x="1012" y="886"/>
                  </a:lnTo>
                  <a:lnTo>
                    <a:pt x="986" y="900"/>
                  </a:lnTo>
                  <a:lnTo>
                    <a:pt x="962" y="914"/>
                  </a:lnTo>
                  <a:lnTo>
                    <a:pt x="937" y="928"/>
                  </a:lnTo>
                  <a:lnTo>
                    <a:pt x="912" y="943"/>
                  </a:lnTo>
                  <a:lnTo>
                    <a:pt x="887" y="959"/>
                  </a:lnTo>
                  <a:lnTo>
                    <a:pt x="862" y="974"/>
                  </a:lnTo>
                  <a:lnTo>
                    <a:pt x="838" y="990"/>
                  </a:lnTo>
                  <a:lnTo>
                    <a:pt x="813" y="1007"/>
                  </a:lnTo>
                  <a:lnTo>
                    <a:pt x="795" y="984"/>
                  </a:lnTo>
                  <a:lnTo>
                    <a:pt x="777" y="960"/>
                  </a:lnTo>
                  <a:lnTo>
                    <a:pt x="760" y="937"/>
                  </a:lnTo>
                  <a:lnTo>
                    <a:pt x="744" y="914"/>
                  </a:lnTo>
                  <a:lnTo>
                    <a:pt x="711" y="866"/>
                  </a:lnTo>
                  <a:lnTo>
                    <a:pt x="681" y="817"/>
                  </a:lnTo>
                  <a:lnTo>
                    <a:pt x="649" y="767"/>
                  </a:lnTo>
                  <a:lnTo>
                    <a:pt x="616" y="718"/>
                  </a:lnTo>
                  <a:lnTo>
                    <a:pt x="582" y="669"/>
                  </a:lnTo>
                  <a:lnTo>
                    <a:pt x="546" y="622"/>
                  </a:lnTo>
                  <a:lnTo>
                    <a:pt x="513" y="581"/>
                  </a:lnTo>
                  <a:lnTo>
                    <a:pt x="473" y="534"/>
                  </a:lnTo>
                  <a:lnTo>
                    <a:pt x="428" y="481"/>
                  </a:lnTo>
                  <a:lnTo>
                    <a:pt x="381" y="424"/>
                  </a:lnTo>
                  <a:lnTo>
                    <a:pt x="336" y="368"/>
                  </a:lnTo>
                  <a:lnTo>
                    <a:pt x="292" y="315"/>
                  </a:lnTo>
                  <a:lnTo>
                    <a:pt x="254" y="267"/>
                  </a:lnTo>
                  <a:lnTo>
                    <a:pt x="223" y="226"/>
                  </a:lnTo>
                  <a:lnTo>
                    <a:pt x="222" y="226"/>
                  </a:lnTo>
                  <a:lnTo>
                    <a:pt x="222" y="225"/>
                  </a:lnTo>
                  <a:lnTo>
                    <a:pt x="221" y="225"/>
                  </a:lnTo>
                  <a:lnTo>
                    <a:pt x="221" y="224"/>
                  </a:lnTo>
                  <a:lnTo>
                    <a:pt x="220" y="224"/>
                  </a:lnTo>
                  <a:lnTo>
                    <a:pt x="219" y="224"/>
                  </a:lnTo>
                  <a:lnTo>
                    <a:pt x="219" y="224"/>
                  </a:lnTo>
                  <a:lnTo>
                    <a:pt x="218" y="225"/>
                  </a:lnTo>
                  <a:lnTo>
                    <a:pt x="217" y="225"/>
                  </a:lnTo>
                  <a:lnTo>
                    <a:pt x="217" y="226"/>
                  </a:lnTo>
                  <a:lnTo>
                    <a:pt x="216" y="226"/>
                  </a:lnTo>
                  <a:lnTo>
                    <a:pt x="216" y="227"/>
                  </a:lnTo>
                  <a:lnTo>
                    <a:pt x="216" y="228"/>
                  </a:lnTo>
                  <a:lnTo>
                    <a:pt x="216" y="228"/>
                  </a:lnTo>
                  <a:lnTo>
                    <a:pt x="216" y="229"/>
                  </a:lnTo>
                  <a:lnTo>
                    <a:pt x="217" y="229"/>
                  </a:lnTo>
                  <a:lnTo>
                    <a:pt x="226" y="251"/>
                  </a:lnTo>
                  <a:lnTo>
                    <a:pt x="240" y="275"/>
                  </a:lnTo>
                  <a:lnTo>
                    <a:pt x="255" y="300"/>
                  </a:lnTo>
                  <a:lnTo>
                    <a:pt x="273" y="327"/>
                  </a:lnTo>
                  <a:lnTo>
                    <a:pt x="313" y="383"/>
                  </a:lnTo>
                  <a:lnTo>
                    <a:pt x="357" y="441"/>
                  </a:lnTo>
                  <a:lnTo>
                    <a:pt x="403" y="499"/>
                  </a:lnTo>
                  <a:lnTo>
                    <a:pt x="446" y="553"/>
                  </a:lnTo>
                  <a:lnTo>
                    <a:pt x="485" y="603"/>
                  </a:lnTo>
                  <a:lnTo>
                    <a:pt x="517" y="645"/>
                  </a:lnTo>
                  <a:lnTo>
                    <a:pt x="551" y="694"/>
                  </a:lnTo>
                  <a:lnTo>
                    <a:pt x="583" y="745"/>
                  </a:lnTo>
                  <a:lnTo>
                    <a:pt x="614" y="795"/>
                  </a:lnTo>
                  <a:lnTo>
                    <a:pt x="645" y="845"/>
                  </a:lnTo>
                  <a:lnTo>
                    <a:pt x="675" y="893"/>
                  </a:lnTo>
                  <a:lnTo>
                    <a:pt x="707" y="941"/>
                  </a:lnTo>
                  <a:lnTo>
                    <a:pt x="724" y="964"/>
                  </a:lnTo>
                  <a:lnTo>
                    <a:pt x="742" y="987"/>
                  </a:lnTo>
                  <a:lnTo>
                    <a:pt x="760" y="1009"/>
                  </a:lnTo>
                  <a:lnTo>
                    <a:pt x="779" y="1030"/>
                  </a:lnTo>
                  <a:lnTo>
                    <a:pt x="751" y="1050"/>
                  </a:lnTo>
                  <a:lnTo>
                    <a:pt x="722" y="1072"/>
                  </a:lnTo>
                  <a:lnTo>
                    <a:pt x="692" y="1092"/>
                  </a:lnTo>
                  <a:lnTo>
                    <a:pt x="664" y="1113"/>
                  </a:lnTo>
                  <a:lnTo>
                    <a:pt x="635" y="1135"/>
                  </a:lnTo>
                  <a:lnTo>
                    <a:pt x="605" y="1157"/>
                  </a:lnTo>
                  <a:lnTo>
                    <a:pt x="577" y="1178"/>
                  </a:lnTo>
                  <a:lnTo>
                    <a:pt x="548" y="1200"/>
                  </a:lnTo>
                  <a:lnTo>
                    <a:pt x="521" y="1162"/>
                  </a:lnTo>
                  <a:lnTo>
                    <a:pt x="493" y="1123"/>
                  </a:lnTo>
                  <a:lnTo>
                    <a:pt x="461" y="1081"/>
                  </a:lnTo>
                  <a:lnTo>
                    <a:pt x="429" y="1039"/>
                  </a:lnTo>
                  <a:lnTo>
                    <a:pt x="359" y="951"/>
                  </a:lnTo>
                  <a:lnTo>
                    <a:pt x="287" y="860"/>
                  </a:lnTo>
                  <a:lnTo>
                    <a:pt x="213" y="771"/>
                  </a:lnTo>
                  <a:lnTo>
                    <a:pt x="141" y="685"/>
                  </a:lnTo>
                  <a:lnTo>
                    <a:pt x="72" y="605"/>
                  </a:lnTo>
                  <a:lnTo>
                    <a:pt x="11" y="533"/>
                  </a:lnTo>
                  <a:lnTo>
                    <a:pt x="10" y="531"/>
                  </a:lnTo>
                  <a:lnTo>
                    <a:pt x="10" y="530"/>
                  </a:lnTo>
                  <a:lnTo>
                    <a:pt x="9" y="530"/>
                  </a:lnTo>
                  <a:lnTo>
                    <a:pt x="8" y="530"/>
                  </a:lnTo>
                  <a:lnTo>
                    <a:pt x="7" y="530"/>
                  </a:lnTo>
                  <a:lnTo>
                    <a:pt x="6" y="530"/>
                  </a:lnTo>
                  <a:lnTo>
                    <a:pt x="4" y="530"/>
                  </a:lnTo>
                  <a:lnTo>
                    <a:pt x="3" y="531"/>
                  </a:lnTo>
                  <a:lnTo>
                    <a:pt x="2" y="533"/>
                  </a:lnTo>
                  <a:lnTo>
                    <a:pt x="1" y="533"/>
                  </a:lnTo>
                  <a:lnTo>
                    <a:pt x="1" y="534"/>
                  </a:lnTo>
                  <a:lnTo>
                    <a:pt x="1" y="535"/>
                  </a:lnTo>
                  <a:lnTo>
                    <a:pt x="0" y="536"/>
                  </a:lnTo>
                  <a:lnTo>
                    <a:pt x="1" y="537"/>
                  </a:lnTo>
                  <a:lnTo>
                    <a:pt x="1" y="538"/>
                  </a:lnTo>
                  <a:lnTo>
                    <a:pt x="2" y="539"/>
                  </a:lnTo>
                  <a:lnTo>
                    <a:pt x="3" y="539"/>
                  </a:lnTo>
                  <a:lnTo>
                    <a:pt x="44" y="593"/>
                  </a:lnTo>
                  <a:lnTo>
                    <a:pt x="90" y="655"/>
                  </a:lnTo>
                  <a:lnTo>
                    <a:pt x="142" y="721"/>
                  </a:lnTo>
                  <a:lnTo>
                    <a:pt x="198" y="790"/>
                  </a:lnTo>
                  <a:lnTo>
                    <a:pt x="252" y="859"/>
                  </a:lnTo>
                  <a:lnTo>
                    <a:pt x="305" y="926"/>
                  </a:lnTo>
                  <a:lnTo>
                    <a:pt x="354" y="989"/>
                  </a:lnTo>
                  <a:lnTo>
                    <a:pt x="396" y="1045"/>
                  </a:lnTo>
                  <a:lnTo>
                    <a:pt x="411" y="1068"/>
                  </a:lnTo>
                  <a:lnTo>
                    <a:pt x="426" y="1092"/>
                  </a:lnTo>
                  <a:lnTo>
                    <a:pt x="440" y="1115"/>
                  </a:lnTo>
                  <a:lnTo>
                    <a:pt x="454" y="1139"/>
                  </a:lnTo>
                  <a:lnTo>
                    <a:pt x="466" y="1162"/>
                  </a:lnTo>
                  <a:lnTo>
                    <a:pt x="481" y="1184"/>
                  </a:lnTo>
                  <a:lnTo>
                    <a:pt x="496" y="1206"/>
                  </a:lnTo>
                  <a:lnTo>
                    <a:pt x="512" y="1227"/>
                  </a:lnTo>
                  <a:lnTo>
                    <a:pt x="502" y="1234"/>
                  </a:lnTo>
                  <a:lnTo>
                    <a:pt x="492" y="1241"/>
                  </a:lnTo>
                  <a:lnTo>
                    <a:pt x="482" y="1249"/>
                  </a:lnTo>
                  <a:lnTo>
                    <a:pt x="473" y="1256"/>
                  </a:lnTo>
                  <a:lnTo>
                    <a:pt x="462" y="1264"/>
                  </a:lnTo>
                  <a:lnTo>
                    <a:pt x="452" y="1271"/>
                  </a:lnTo>
                  <a:lnTo>
                    <a:pt x="442" y="1279"/>
                  </a:lnTo>
                  <a:lnTo>
                    <a:pt x="432" y="1286"/>
                  </a:lnTo>
                  <a:lnTo>
                    <a:pt x="431" y="1288"/>
                  </a:lnTo>
                  <a:lnTo>
                    <a:pt x="430" y="1291"/>
                  </a:lnTo>
                  <a:lnTo>
                    <a:pt x="430" y="1296"/>
                  </a:lnTo>
                  <a:lnTo>
                    <a:pt x="430" y="1300"/>
                  </a:lnTo>
                  <a:lnTo>
                    <a:pt x="431" y="1304"/>
                  </a:lnTo>
                  <a:lnTo>
                    <a:pt x="431" y="1309"/>
                  </a:lnTo>
                  <a:lnTo>
                    <a:pt x="432" y="1314"/>
                  </a:lnTo>
                  <a:lnTo>
                    <a:pt x="432" y="1319"/>
                  </a:lnTo>
                  <a:lnTo>
                    <a:pt x="431" y="1319"/>
                  </a:lnTo>
                  <a:lnTo>
                    <a:pt x="431" y="1320"/>
                  </a:lnTo>
                  <a:lnTo>
                    <a:pt x="431" y="1321"/>
                  </a:lnTo>
                  <a:lnTo>
                    <a:pt x="431" y="1322"/>
                  </a:lnTo>
                  <a:lnTo>
                    <a:pt x="431" y="1322"/>
                  </a:lnTo>
                  <a:lnTo>
                    <a:pt x="431" y="1323"/>
                  </a:lnTo>
                  <a:lnTo>
                    <a:pt x="431" y="1324"/>
                  </a:lnTo>
                  <a:lnTo>
                    <a:pt x="432" y="1324"/>
                  </a:lnTo>
                  <a:lnTo>
                    <a:pt x="432" y="1325"/>
                  </a:lnTo>
                  <a:lnTo>
                    <a:pt x="433" y="1325"/>
                  </a:lnTo>
                  <a:lnTo>
                    <a:pt x="434" y="1325"/>
                  </a:lnTo>
                  <a:lnTo>
                    <a:pt x="435" y="1325"/>
                  </a:lnTo>
                  <a:lnTo>
                    <a:pt x="435" y="1325"/>
                  </a:lnTo>
                  <a:lnTo>
                    <a:pt x="437" y="1325"/>
                  </a:lnTo>
                  <a:lnTo>
                    <a:pt x="438" y="1325"/>
                  </a:lnTo>
                  <a:lnTo>
                    <a:pt x="438" y="1324"/>
                  </a:lnTo>
                  <a:lnTo>
                    <a:pt x="451" y="1317"/>
                  </a:lnTo>
                  <a:lnTo>
                    <a:pt x="465" y="1309"/>
                  </a:lnTo>
                  <a:lnTo>
                    <a:pt x="479" y="1301"/>
                  </a:lnTo>
                  <a:lnTo>
                    <a:pt x="493" y="1293"/>
                  </a:lnTo>
                  <a:lnTo>
                    <a:pt x="507" y="1285"/>
                  </a:lnTo>
                  <a:lnTo>
                    <a:pt x="520" y="1276"/>
                  </a:lnTo>
                  <a:lnTo>
                    <a:pt x="533" y="1268"/>
                  </a:lnTo>
                  <a:lnTo>
                    <a:pt x="547" y="1261"/>
                  </a:lnTo>
                  <a:lnTo>
                    <a:pt x="550" y="1261"/>
                  </a:lnTo>
                  <a:lnTo>
                    <a:pt x="552" y="1262"/>
                  </a:lnTo>
                  <a:lnTo>
                    <a:pt x="555" y="1262"/>
                  </a:lnTo>
                  <a:lnTo>
                    <a:pt x="558" y="1261"/>
                  </a:lnTo>
                  <a:lnTo>
                    <a:pt x="561" y="1261"/>
                  </a:lnTo>
                  <a:lnTo>
                    <a:pt x="563" y="1259"/>
                  </a:lnTo>
                  <a:lnTo>
                    <a:pt x="565" y="1257"/>
                  </a:lnTo>
                  <a:lnTo>
                    <a:pt x="568" y="1256"/>
                  </a:lnTo>
                  <a:lnTo>
                    <a:pt x="568" y="1254"/>
                  </a:lnTo>
                  <a:lnTo>
                    <a:pt x="569" y="1253"/>
                  </a:lnTo>
                  <a:lnTo>
                    <a:pt x="570" y="1252"/>
                  </a:lnTo>
                  <a:lnTo>
                    <a:pt x="570" y="1250"/>
                  </a:lnTo>
                  <a:lnTo>
                    <a:pt x="571" y="1249"/>
                  </a:lnTo>
                  <a:lnTo>
                    <a:pt x="571" y="1247"/>
                  </a:lnTo>
                  <a:lnTo>
                    <a:pt x="571" y="1246"/>
                  </a:lnTo>
                  <a:lnTo>
                    <a:pt x="571" y="1245"/>
                  </a:lnTo>
                  <a:lnTo>
                    <a:pt x="650" y="1193"/>
                  </a:lnTo>
                  <a:lnTo>
                    <a:pt x="728" y="1139"/>
                  </a:lnTo>
                  <a:lnTo>
                    <a:pt x="806" y="1085"/>
                  </a:lnTo>
                  <a:lnTo>
                    <a:pt x="885" y="1033"/>
                  </a:lnTo>
                  <a:lnTo>
                    <a:pt x="924" y="1008"/>
                  </a:lnTo>
                  <a:lnTo>
                    <a:pt x="964" y="983"/>
                  </a:lnTo>
                  <a:lnTo>
                    <a:pt x="1004" y="959"/>
                  </a:lnTo>
                  <a:lnTo>
                    <a:pt x="1046" y="936"/>
                  </a:lnTo>
                  <a:lnTo>
                    <a:pt x="1087" y="914"/>
                  </a:lnTo>
                  <a:lnTo>
                    <a:pt x="1130" y="893"/>
                  </a:lnTo>
                  <a:lnTo>
                    <a:pt x="1173" y="874"/>
                  </a:lnTo>
                  <a:lnTo>
                    <a:pt x="1217" y="856"/>
                  </a:lnTo>
                  <a:lnTo>
                    <a:pt x="1216" y="856"/>
                  </a:lnTo>
                  <a:lnTo>
                    <a:pt x="1215" y="855"/>
                  </a:lnTo>
                  <a:lnTo>
                    <a:pt x="1215" y="854"/>
                  </a:lnTo>
                  <a:lnTo>
                    <a:pt x="1214" y="853"/>
                  </a:lnTo>
                  <a:lnTo>
                    <a:pt x="1213" y="853"/>
                  </a:lnTo>
                  <a:lnTo>
                    <a:pt x="1211" y="852"/>
                  </a:lnTo>
                  <a:lnTo>
                    <a:pt x="1210" y="851"/>
                  </a:lnTo>
                  <a:lnTo>
                    <a:pt x="1209" y="851"/>
                  </a:lnTo>
                  <a:lnTo>
                    <a:pt x="1215" y="848"/>
                  </a:lnTo>
                  <a:lnTo>
                    <a:pt x="1218" y="843"/>
                  </a:lnTo>
                  <a:lnTo>
                    <a:pt x="1221" y="839"/>
                  </a:lnTo>
                  <a:lnTo>
                    <a:pt x="1223" y="834"/>
                  </a:lnTo>
                  <a:lnTo>
                    <a:pt x="1223" y="830"/>
                  </a:lnTo>
                  <a:lnTo>
                    <a:pt x="1223" y="824"/>
                  </a:lnTo>
                  <a:lnTo>
                    <a:pt x="1222" y="819"/>
                  </a:lnTo>
                  <a:lnTo>
                    <a:pt x="1220" y="814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102" name="Freeform 62"/>
            <p:cNvSpPr>
              <a:spLocks/>
            </p:cNvSpPr>
            <p:nvPr/>
          </p:nvSpPr>
          <p:spPr bwMode="auto">
            <a:xfrm>
              <a:off x="1237" y="3677"/>
              <a:ext cx="17" cy="152"/>
            </a:xfrm>
            <a:custGeom>
              <a:avLst/>
              <a:gdLst/>
              <a:ahLst/>
              <a:cxnLst>
                <a:cxn ang="0">
                  <a:pos x="241" y="23"/>
                </a:cxn>
                <a:cxn ang="0">
                  <a:pos x="203" y="70"/>
                </a:cxn>
                <a:cxn ang="0">
                  <a:pos x="170" y="121"/>
                </a:cxn>
                <a:cxn ang="0">
                  <a:pos x="141" y="173"/>
                </a:cxn>
                <a:cxn ang="0">
                  <a:pos x="118" y="228"/>
                </a:cxn>
                <a:cxn ang="0">
                  <a:pos x="98" y="285"/>
                </a:cxn>
                <a:cxn ang="0">
                  <a:pos x="82" y="343"/>
                </a:cxn>
                <a:cxn ang="0">
                  <a:pos x="70" y="403"/>
                </a:cxn>
                <a:cxn ang="0">
                  <a:pos x="61" y="464"/>
                </a:cxn>
                <a:cxn ang="0">
                  <a:pos x="54" y="526"/>
                </a:cxn>
                <a:cxn ang="0">
                  <a:pos x="49" y="619"/>
                </a:cxn>
                <a:cxn ang="0">
                  <a:pos x="47" y="742"/>
                </a:cxn>
                <a:cxn ang="0">
                  <a:pos x="51" y="864"/>
                </a:cxn>
                <a:cxn ang="0">
                  <a:pos x="54" y="965"/>
                </a:cxn>
                <a:cxn ang="0">
                  <a:pos x="55" y="1050"/>
                </a:cxn>
                <a:cxn ang="0">
                  <a:pos x="51" y="1176"/>
                </a:cxn>
                <a:cxn ang="0">
                  <a:pos x="34" y="1428"/>
                </a:cxn>
                <a:cxn ang="0">
                  <a:pos x="14" y="1680"/>
                </a:cxn>
                <a:cxn ang="0">
                  <a:pos x="3" y="1847"/>
                </a:cxn>
                <a:cxn ang="0">
                  <a:pos x="0" y="1972"/>
                </a:cxn>
                <a:cxn ang="0">
                  <a:pos x="1" y="2056"/>
                </a:cxn>
                <a:cxn ang="0">
                  <a:pos x="6" y="2140"/>
                </a:cxn>
                <a:cxn ang="0">
                  <a:pos x="13" y="2223"/>
                </a:cxn>
                <a:cxn ang="0">
                  <a:pos x="18" y="2270"/>
                </a:cxn>
                <a:cxn ang="0">
                  <a:pos x="21" y="2277"/>
                </a:cxn>
                <a:cxn ang="0">
                  <a:pos x="28" y="2283"/>
                </a:cxn>
                <a:cxn ang="0">
                  <a:pos x="36" y="2287"/>
                </a:cxn>
                <a:cxn ang="0">
                  <a:pos x="46" y="2287"/>
                </a:cxn>
                <a:cxn ang="0">
                  <a:pos x="53" y="2283"/>
                </a:cxn>
                <a:cxn ang="0">
                  <a:pos x="60" y="2277"/>
                </a:cxn>
                <a:cxn ang="0">
                  <a:pos x="64" y="2270"/>
                </a:cxn>
                <a:cxn ang="0">
                  <a:pos x="55" y="2156"/>
                </a:cxn>
                <a:cxn ang="0">
                  <a:pos x="45" y="1937"/>
                </a:cxn>
                <a:cxn ang="0">
                  <a:pos x="41" y="1720"/>
                </a:cxn>
                <a:cxn ang="0">
                  <a:pos x="44" y="1501"/>
                </a:cxn>
                <a:cxn ang="0">
                  <a:pos x="51" y="1284"/>
                </a:cxn>
                <a:cxn ang="0">
                  <a:pos x="63" y="1064"/>
                </a:cxn>
                <a:cxn ang="0">
                  <a:pos x="84" y="735"/>
                </a:cxn>
                <a:cxn ang="0">
                  <a:pos x="101" y="480"/>
                </a:cxn>
                <a:cxn ang="0">
                  <a:pos x="110" y="413"/>
                </a:cxn>
                <a:cxn ang="0">
                  <a:pos x="122" y="348"/>
                </a:cxn>
                <a:cxn ang="0">
                  <a:pos x="138" y="282"/>
                </a:cxn>
                <a:cxn ang="0">
                  <a:pos x="159" y="218"/>
                </a:cxn>
                <a:cxn ang="0">
                  <a:pos x="185" y="156"/>
                </a:cxn>
                <a:cxn ang="0">
                  <a:pos x="215" y="94"/>
                </a:cxn>
                <a:cxn ang="0">
                  <a:pos x="249" y="36"/>
                </a:cxn>
                <a:cxn ang="0">
                  <a:pos x="268" y="6"/>
                </a:cxn>
                <a:cxn ang="0">
                  <a:pos x="269" y="5"/>
                </a:cxn>
                <a:cxn ang="0">
                  <a:pos x="269" y="3"/>
                </a:cxn>
                <a:cxn ang="0">
                  <a:pos x="269" y="2"/>
                </a:cxn>
                <a:cxn ang="0">
                  <a:pos x="268" y="1"/>
                </a:cxn>
                <a:cxn ang="0">
                  <a:pos x="266" y="0"/>
                </a:cxn>
                <a:cxn ang="0">
                  <a:pos x="265" y="0"/>
                </a:cxn>
                <a:cxn ang="0">
                  <a:pos x="263" y="0"/>
                </a:cxn>
              </a:cxnLst>
              <a:rect l="0" t="0" r="r" b="b"/>
              <a:pathLst>
                <a:path w="269" h="2288">
                  <a:moveTo>
                    <a:pt x="263" y="1"/>
                  </a:moveTo>
                  <a:lnTo>
                    <a:pt x="241" y="23"/>
                  </a:lnTo>
                  <a:lnTo>
                    <a:pt x="222" y="46"/>
                  </a:lnTo>
                  <a:lnTo>
                    <a:pt x="203" y="70"/>
                  </a:lnTo>
                  <a:lnTo>
                    <a:pt x="186" y="95"/>
                  </a:lnTo>
                  <a:lnTo>
                    <a:pt x="170" y="121"/>
                  </a:lnTo>
                  <a:lnTo>
                    <a:pt x="155" y="146"/>
                  </a:lnTo>
                  <a:lnTo>
                    <a:pt x="141" y="173"/>
                  </a:lnTo>
                  <a:lnTo>
                    <a:pt x="129" y="200"/>
                  </a:lnTo>
                  <a:lnTo>
                    <a:pt x="118" y="228"/>
                  </a:lnTo>
                  <a:lnTo>
                    <a:pt x="107" y="256"/>
                  </a:lnTo>
                  <a:lnTo>
                    <a:pt x="98" y="285"/>
                  </a:lnTo>
                  <a:lnTo>
                    <a:pt x="89" y="314"/>
                  </a:lnTo>
                  <a:lnTo>
                    <a:pt x="82" y="343"/>
                  </a:lnTo>
                  <a:lnTo>
                    <a:pt x="76" y="373"/>
                  </a:lnTo>
                  <a:lnTo>
                    <a:pt x="70" y="403"/>
                  </a:lnTo>
                  <a:lnTo>
                    <a:pt x="65" y="434"/>
                  </a:lnTo>
                  <a:lnTo>
                    <a:pt x="61" y="464"/>
                  </a:lnTo>
                  <a:lnTo>
                    <a:pt x="56" y="495"/>
                  </a:lnTo>
                  <a:lnTo>
                    <a:pt x="54" y="526"/>
                  </a:lnTo>
                  <a:lnTo>
                    <a:pt x="51" y="557"/>
                  </a:lnTo>
                  <a:lnTo>
                    <a:pt x="49" y="619"/>
                  </a:lnTo>
                  <a:lnTo>
                    <a:pt x="47" y="681"/>
                  </a:lnTo>
                  <a:lnTo>
                    <a:pt x="47" y="742"/>
                  </a:lnTo>
                  <a:lnTo>
                    <a:pt x="49" y="804"/>
                  </a:lnTo>
                  <a:lnTo>
                    <a:pt x="51" y="864"/>
                  </a:lnTo>
                  <a:lnTo>
                    <a:pt x="53" y="924"/>
                  </a:lnTo>
                  <a:lnTo>
                    <a:pt x="54" y="965"/>
                  </a:lnTo>
                  <a:lnTo>
                    <a:pt x="55" y="1008"/>
                  </a:lnTo>
                  <a:lnTo>
                    <a:pt x="55" y="1050"/>
                  </a:lnTo>
                  <a:lnTo>
                    <a:pt x="54" y="1093"/>
                  </a:lnTo>
                  <a:lnTo>
                    <a:pt x="51" y="1176"/>
                  </a:lnTo>
                  <a:lnTo>
                    <a:pt x="47" y="1260"/>
                  </a:lnTo>
                  <a:lnTo>
                    <a:pt x="34" y="1428"/>
                  </a:lnTo>
                  <a:lnTo>
                    <a:pt x="20" y="1596"/>
                  </a:lnTo>
                  <a:lnTo>
                    <a:pt x="14" y="1680"/>
                  </a:lnTo>
                  <a:lnTo>
                    <a:pt x="8" y="1763"/>
                  </a:lnTo>
                  <a:lnTo>
                    <a:pt x="3" y="1847"/>
                  </a:lnTo>
                  <a:lnTo>
                    <a:pt x="1" y="1931"/>
                  </a:lnTo>
                  <a:lnTo>
                    <a:pt x="0" y="1972"/>
                  </a:lnTo>
                  <a:lnTo>
                    <a:pt x="1" y="2014"/>
                  </a:lnTo>
                  <a:lnTo>
                    <a:pt x="1" y="2056"/>
                  </a:lnTo>
                  <a:lnTo>
                    <a:pt x="3" y="2098"/>
                  </a:lnTo>
                  <a:lnTo>
                    <a:pt x="6" y="2140"/>
                  </a:lnTo>
                  <a:lnTo>
                    <a:pt x="9" y="2181"/>
                  </a:lnTo>
                  <a:lnTo>
                    <a:pt x="13" y="2223"/>
                  </a:lnTo>
                  <a:lnTo>
                    <a:pt x="18" y="2265"/>
                  </a:lnTo>
                  <a:lnTo>
                    <a:pt x="18" y="2270"/>
                  </a:lnTo>
                  <a:lnTo>
                    <a:pt x="19" y="2274"/>
                  </a:lnTo>
                  <a:lnTo>
                    <a:pt x="21" y="2277"/>
                  </a:lnTo>
                  <a:lnTo>
                    <a:pt x="25" y="2281"/>
                  </a:lnTo>
                  <a:lnTo>
                    <a:pt x="28" y="2283"/>
                  </a:lnTo>
                  <a:lnTo>
                    <a:pt x="32" y="2285"/>
                  </a:lnTo>
                  <a:lnTo>
                    <a:pt x="36" y="2287"/>
                  </a:lnTo>
                  <a:lnTo>
                    <a:pt x="41" y="2288"/>
                  </a:lnTo>
                  <a:lnTo>
                    <a:pt x="46" y="2287"/>
                  </a:lnTo>
                  <a:lnTo>
                    <a:pt x="50" y="2285"/>
                  </a:lnTo>
                  <a:lnTo>
                    <a:pt x="53" y="2283"/>
                  </a:lnTo>
                  <a:lnTo>
                    <a:pt x="58" y="2281"/>
                  </a:lnTo>
                  <a:lnTo>
                    <a:pt x="60" y="2277"/>
                  </a:lnTo>
                  <a:lnTo>
                    <a:pt x="62" y="2274"/>
                  </a:lnTo>
                  <a:lnTo>
                    <a:pt x="64" y="2270"/>
                  </a:lnTo>
                  <a:lnTo>
                    <a:pt x="64" y="2265"/>
                  </a:lnTo>
                  <a:lnTo>
                    <a:pt x="55" y="2156"/>
                  </a:lnTo>
                  <a:lnTo>
                    <a:pt x="49" y="2047"/>
                  </a:lnTo>
                  <a:lnTo>
                    <a:pt x="45" y="1937"/>
                  </a:lnTo>
                  <a:lnTo>
                    <a:pt x="42" y="1828"/>
                  </a:lnTo>
                  <a:lnTo>
                    <a:pt x="41" y="1720"/>
                  </a:lnTo>
                  <a:lnTo>
                    <a:pt x="42" y="1611"/>
                  </a:lnTo>
                  <a:lnTo>
                    <a:pt x="44" y="1501"/>
                  </a:lnTo>
                  <a:lnTo>
                    <a:pt x="47" y="1392"/>
                  </a:lnTo>
                  <a:lnTo>
                    <a:pt x="51" y="1284"/>
                  </a:lnTo>
                  <a:lnTo>
                    <a:pt x="56" y="1174"/>
                  </a:lnTo>
                  <a:lnTo>
                    <a:pt x="63" y="1064"/>
                  </a:lnTo>
                  <a:lnTo>
                    <a:pt x="69" y="955"/>
                  </a:lnTo>
                  <a:lnTo>
                    <a:pt x="84" y="735"/>
                  </a:lnTo>
                  <a:lnTo>
                    <a:pt x="99" y="514"/>
                  </a:lnTo>
                  <a:lnTo>
                    <a:pt x="101" y="480"/>
                  </a:lnTo>
                  <a:lnTo>
                    <a:pt x="104" y="446"/>
                  </a:lnTo>
                  <a:lnTo>
                    <a:pt x="110" y="413"/>
                  </a:lnTo>
                  <a:lnTo>
                    <a:pt x="115" y="381"/>
                  </a:lnTo>
                  <a:lnTo>
                    <a:pt x="122" y="348"/>
                  </a:lnTo>
                  <a:lnTo>
                    <a:pt x="130" y="315"/>
                  </a:lnTo>
                  <a:lnTo>
                    <a:pt x="138" y="282"/>
                  </a:lnTo>
                  <a:lnTo>
                    <a:pt x="149" y="250"/>
                  </a:lnTo>
                  <a:lnTo>
                    <a:pt x="159" y="218"/>
                  </a:lnTo>
                  <a:lnTo>
                    <a:pt x="172" y="186"/>
                  </a:lnTo>
                  <a:lnTo>
                    <a:pt x="185" y="156"/>
                  </a:lnTo>
                  <a:lnTo>
                    <a:pt x="199" y="125"/>
                  </a:lnTo>
                  <a:lnTo>
                    <a:pt x="215" y="94"/>
                  </a:lnTo>
                  <a:lnTo>
                    <a:pt x="231" y="64"/>
                  </a:lnTo>
                  <a:lnTo>
                    <a:pt x="249" y="36"/>
                  </a:lnTo>
                  <a:lnTo>
                    <a:pt x="268" y="7"/>
                  </a:lnTo>
                  <a:lnTo>
                    <a:pt x="268" y="6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9" y="4"/>
                  </a:lnTo>
                  <a:lnTo>
                    <a:pt x="269" y="3"/>
                  </a:lnTo>
                  <a:lnTo>
                    <a:pt x="269" y="3"/>
                  </a:lnTo>
                  <a:lnTo>
                    <a:pt x="269" y="2"/>
                  </a:lnTo>
                  <a:lnTo>
                    <a:pt x="269" y="2"/>
                  </a:lnTo>
                  <a:lnTo>
                    <a:pt x="268" y="1"/>
                  </a:lnTo>
                  <a:lnTo>
                    <a:pt x="267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63" y="0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0018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103" name="Freeform 63"/>
            <p:cNvSpPr>
              <a:spLocks/>
            </p:cNvSpPr>
            <p:nvPr/>
          </p:nvSpPr>
          <p:spPr bwMode="auto">
            <a:xfrm>
              <a:off x="880" y="3570"/>
              <a:ext cx="76" cy="43"/>
            </a:xfrm>
            <a:custGeom>
              <a:avLst/>
              <a:gdLst/>
              <a:ahLst/>
              <a:cxnLst>
                <a:cxn ang="0">
                  <a:pos x="972" y="0"/>
                </a:cxn>
                <a:cxn ang="0">
                  <a:pos x="978" y="27"/>
                </a:cxn>
                <a:cxn ang="0">
                  <a:pos x="978" y="57"/>
                </a:cxn>
                <a:cxn ang="0">
                  <a:pos x="970" y="94"/>
                </a:cxn>
                <a:cxn ang="0">
                  <a:pos x="960" y="117"/>
                </a:cxn>
                <a:cxn ang="0">
                  <a:pos x="948" y="139"/>
                </a:cxn>
                <a:cxn ang="0">
                  <a:pos x="928" y="162"/>
                </a:cxn>
                <a:cxn ang="0">
                  <a:pos x="905" y="187"/>
                </a:cxn>
                <a:cxn ang="0">
                  <a:pos x="875" y="210"/>
                </a:cxn>
                <a:cxn ang="0">
                  <a:pos x="838" y="235"/>
                </a:cxn>
                <a:cxn ang="0">
                  <a:pos x="795" y="259"/>
                </a:cxn>
                <a:cxn ang="0">
                  <a:pos x="743" y="282"/>
                </a:cxn>
                <a:cxn ang="0">
                  <a:pos x="684" y="305"/>
                </a:cxn>
                <a:cxn ang="0">
                  <a:pos x="624" y="325"/>
                </a:cxn>
                <a:cxn ang="0">
                  <a:pos x="500" y="357"/>
                </a:cxn>
                <a:cxn ang="0">
                  <a:pos x="375" y="382"/>
                </a:cxn>
                <a:cxn ang="0">
                  <a:pos x="259" y="400"/>
                </a:cxn>
                <a:cxn ang="0">
                  <a:pos x="156" y="412"/>
                </a:cxn>
                <a:cxn ang="0">
                  <a:pos x="74" y="419"/>
                </a:cxn>
                <a:cxn ang="0">
                  <a:pos x="0" y="423"/>
                </a:cxn>
                <a:cxn ang="0">
                  <a:pos x="118" y="588"/>
                </a:cxn>
                <a:cxn ang="0">
                  <a:pos x="254" y="609"/>
                </a:cxn>
                <a:cxn ang="0">
                  <a:pos x="385" y="626"/>
                </a:cxn>
                <a:cxn ang="0">
                  <a:pos x="531" y="641"/>
                </a:cxn>
                <a:cxn ang="0">
                  <a:pos x="644" y="648"/>
                </a:cxn>
                <a:cxn ang="0">
                  <a:pos x="717" y="649"/>
                </a:cxn>
                <a:cxn ang="0">
                  <a:pos x="786" y="649"/>
                </a:cxn>
                <a:cxn ang="0">
                  <a:pos x="849" y="645"/>
                </a:cxn>
                <a:cxn ang="0">
                  <a:pos x="905" y="638"/>
                </a:cxn>
                <a:cxn ang="0">
                  <a:pos x="953" y="626"/>
                </a:cxn>
                <a:cxn ang="0">
                  <a:pos x="990" y="609"/>
                </a:cxn>
                <a:cxn ang="0">
                  <a:pos x="1021" y="590"/>
                </a:cxn>
                <a:cxn ang="0">
                  <a:pos x="1048" y="569"/>
                </a:cxn>
                <a:cxn ang="0">
                  <a:pos x="1072" y="547"/>
                </a:cxn>
                <a:cxn ang="0">
                  <a:pos x="1091" y="522"/>
                </a:cxn>
                <a:cxn ang="0">
                  <a:pos x="1107" y="497"/>
                </a:cxn>
                <a:cxn ang="0">
                  <a:pos x="1125" y="460"/>
                </a:cxn>
                <a:cxn ang="0">
                  <a:pos x="1140" y="412"/>
                </a:cxn>
                <a:cxn ang="0">
                  <a:pos x="1147" y="370"/>
                </a:cxn>
                <a:cxn ang="0">
                  <a:pos x="1149" y="327"/>
                </a:cxn>
              </a:cxnLst>
              <a:rect l="0" t="0" r="r" b="b"/>
              <a:pathLst>
                <a:path w="1149" h="651">
                  <a:moveTo>
                    <a:pt x="1149" y="318"/>
                  </a:moveTo>
                  <a:lnTo>
                    <a:pt x="972" y="0"/>
                  </a:lnTo>
                  <a:lnTo>
                    <a:pt x="974" y="7"/>
                  </a:lnTo>
                  <a:lnTo>
                    <a:pt x="978" y="27"/>
                  </a:lnTo>
                  <a:lnTo>
                    <a:pt x="979" y="40"/>
                  </a:lnTo>
                  <a:lnTo>
                    <a:pt x="978" y="57"/>
                  </a:lnTo>
                  <a:lnTo>
                    <a:pt x="975" y="75"/>
                  </a:lnTo>
                  <a:lnTo>
                    <a:pt x="970" y="94"/>
                  </a:lnTo>
                  <a:lnTo>
                    <a:pt x="966" y="105"/>
                  </a:lnTo>
                  <a:lnTo>
                    <a:pt x="960" y="117"/>
                  </a:lnTo>
                  <a:lnTo>
                    <a:pt x="954" y="127"/>
                  </a:lnTo>
                  <a:lnTo>
                    <a:pt x="948" y="139"/>
                  </a:lnTo>
                  <a:lnTo>
                    <a:pt x="938" y="151"/>
                  </a:lnTo>
                  <a:lnTo>
                    <a:pt x="928" y="162"/>
                  </a:lnTo>
                  <a:lnTo>
                    <a:pt x="918" y="174"/>
                  </a:lnTo>
                  <a:lnTo>
                    <a:pt x="905" y="187"/>
                  </a:lnTo>
                  <a:lnTo>
                    <a:pt x="891" y="198"/>
                  </a:lnTo>
                  <a:lnTo>
                    <a:pt x="875" y="210"/>
                  </a:lnTo>
                  <a:lnTo>
                    <a:pt x="857" y="223"/>
                  </a:lnTo>
                  <a:lnTo>
                    <a:pt x="838" y="235"/>
                  </a:lnTo>
                  <a:lnTo>
                    <a:pt x="817" y="247"/>
                  </a:lnTo>
                  <a:lnTo>
                    <a:pt x="795" y="259"/>
                  </a:lnTo>
                  <a:lnTo>
                    <a:pt x="769" y="271"/>
                  </a:lnTo>
                  <a:lnTo>
                    <a:pt x="743" y="282"/>
                  </a:lnTo>
                  <a:lnTo>
                    <a:pt x="714" y="294"/>
                  </a:lnTo>
                  <a:lnTo>
                    <a:pt x="684" y="305"/>
                  </a:lnTo>
                  <a:lnTo>
                    <a:pt x="655" y="315"/>
                  </a:lnTo>
                  <a:lnTo>
                    <a:pt x="624" y="325"/>
                  </a:lnTo>
                  <a:lnTo>
                    <a:pt x="562" y="342"/>
                  </a:lnTo>
                  <a:lnTo>
                    <a:pt x="500" y="357"/>
                  </a:lnTo>
                  <a:lnTo>
                    <a:pt x="437" y="370"/>
                  </a:lnTo>
                  <a:lnTo>
                    <a:pt x="375" y="382"/>
                  </a:lnTo>
                  <a:lnTo>
                    <a:pt x="316" y="392"/>
                  </a:lnTo>
                  <a:lnTo>
                    <a:pt x="259" y="400"/>
                  </a:lnTo>
                  <a:lnTo>
                    <a:pt x="204" y="406"/>
                  </a:lnTo>
                  <a:lnTo>
                    <a:pt x="156" y="412"/>
                  </a:lnTo>
                  <a:lnTo>
                    <a:pt x="112" y="416"/>
                  </a:lnTo>
                  <a:lnTo>
                    <a:pt x="74" y="419"/>
                  </a:lnTo>
                  <a:lnTo>
                    <a:pt x="20" y="423"/>
                  </a:lnTo>
                  <a:lnTo>
                    <a:pt x="0" y="423"/>
                  </a:lnTo>
                  <a:lnTo>
                    <a:pt x="89" y="583"/>
                  </a:lnTo>
                  <a:lnTo>
                    <a:pt x="118" y="588"/>
                  </a:lnTo>
                  <a:lnTo>
                    <a:pt x="199" y="601"/>
                  </a:lnTo>
                  <a:lnTo>
                    <a:pt x="254" y="609"/>
                  </a:lnTo>
                  <a:lnTo>
                    <a:pt x="317" y="618"/>
                  </a:lnTo>
                  <a:lnTo>
                    <a:pt x="385" y="626"/>
                  </a:lnTo>
                  <a:lnTo>
                    <a:pt x="457" y="634"/>
                  </a:lnTo>
                  <a:lnTo>
                    <a:pt x="531" y="641"/>
                  </a:lnTo>
                  <a:lnTo>
                    <a:pt x="607" y="646"/>
                  </a:lnTo>
                  <a:lnTo>
                    <a:pt x="644" y="648"/>
                  </a:lnTo>
                  <a:lnTo>
                    <a:pt x="681" y="649"/>
                  </a:lnTo>
                  <a:lnTo>
                    <a:pt x="717" y="649"/>
                  </a:lnTo>
                  <a:lnTo>
                    <a:pt x="752" y="651"/>
                  </a:lnTo>
                  <a:lnTo>
                    <a:pt x="786" y="649"/>
                  </a:lnTo>
                  <a:lnTo>
                    <a:pt x="818" y="647"/>
                  </a:lnTo>
                  <a:lnTo>
                    <a:pt x="849" y="645"/>
                  </a:lnTo>
                  <a:lnTo>
                    <a:pt x="879" y="642"/>
                  </a:lnTo>
                  <a:lnTo>
                    <a:pt x="905" y="638"/>
                  </a:lnTo>
                  <a:lnTo>
                    <a:pt x="931" y="633"/>
                  </a:lnTo>
                  <a:lnTo>
                    <a:pt x="953" y="626"/>
                  </a:lnTo>
                  <a:lnTo>
                    <a:pt x="972" y="619"/>
                  </a:lnTo>
                  <a:lnTo>
                    <a:pt x="990" y="609"/>
                  </a:lnTo>
                  <a:lnTo>
                    <a:pt x="1006" y="601"/>
                  </a:lnTo>
                  <a:lnTo>
                    <a:pt x="1021" y="590"/>
                  </a:lnTo>
                  <a:lnTo>
                    <a:pt x="1036" y="581"/>
                  </a:lnTo>
                  <a:lnTo>
                    <a:pt x="1048" y="569"/>
                  </a:lnTo>
                  <a:lnTo>
                    <a:pt x="1060" y="558"/>
                  </a:lnTo>
                  <a:lnTo>
                    <a:pt x="1072" y="547"/>
                  </a:lnTo>
                  <a:lnTo>
                    <a:pt x="1081" y="534"/>
                  </a:lnTo>
                  <a:lnTo>
                    <a:pt x="1091" y="522"/>
                  </a:lnTo>
                  <a:lnTo>
                    <a:pt x="1099" y="509"/>
                  </a:lnTo>
                  <a:lnTo>
                    <a:pt x="1107" y="497"/>
                  </a:lnTo>
                  <a:lnTo>
                    <a:pt x="1113" y="485"/>
                  </a:lnTo>
                  <a:lnTo>
                    <a:pt x="1125" y="460"/>
                  </a:lnTo>
                  <a:lnTo>
                    <a:pt x="1133" y="435"/>
                  </a:lnTo>
                  <a:lnTo>
                    <a:pt x="1140" y="412"/>
                  </a:lnTo>
                  <a:lnTo>
                    <a:pt x="1144" y="389"/>
                  </a:lnTo>
                  <a:lnTo>
                    <a:pt x="1147" y="370"/>
                  </a:lnTo>
                  <a:lnTo>
                    <a:pt x="1148" y="352"/>
                  </a:lnTo>
                  <a:lnTo>
                    <a:pt x="1149" y="327"/>
                  </a:lnTo>
                  <a:lnTo>
                    <a:pt x="1149" y="318"/>
                  </a:lnTo>
                  <a:close/>
                </a:path>
              </a:pathLst>
            </a:custGeom>
            <a:solidFill>
              <a:srgbClr val="FFFF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104" name="Rectangle 64"/>
            <p:cNvSpPr>
              <a:spLocks noChangeArrowheads="1"/>
            </p:cNvSpPr>
            <p:nvPr/>
          </p:nvSpPr>
          <p:spPr bwMode="auto">
            <a:xfrm>
              <a:off x="845" y="3936"/>
              <a:ext cx="827" cy="172"/>
            </a:xfrm>
            <a:prstGeom prst="rect">
              <a:avLst/>
            </a:prstGeom>
            <a:solidFill>
              <a:srgbClr val="9E6B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105" name="Freeform 65"/>
            <p:cNvSpPr>
              <a:spLocks/>
            </p:cNvSpPr>
            <p:nvPr/>
          </p:nvSpPr>
          <p:spPr bwMode="auto">
            <a:xfrm>
              <a:off x="764" y="3799"/>
              <a:ext cx="991" cy="128"/>
            </a:xfrm>
            <a:custGeom>
              <a:avLst/>
              <a:gdLst/>
              <a:ahLst/>
              <a:cxnLst>
                <a:cxn ang="0">
                  <a:pos x="14854" y="1918"/>
                </a:cxn>
                <a:cxn ang="0">
                  <a:pos x="12994" y="0"/>
                </a:cxn>
                <a:cxn ang="0">
                  <a:pos x="1860" y="0"/>
                </a:cxn>
                <a:cxn ang="0">
                  <a:pos x="0" y="1918"/>
                </a:cxn>
                <a:cxn ang="0">
                  <a:pos x="14854" y="1918"/>
                </a:cxn>
              </a:cxnLst>
              <a:rect l="0" t="0" r="r" b="b"/>
              <a:pathLst>
                <a:path w="14854" h="1918">
                  <a:moveTo>
                    <a:pt x="14854" y="1918"/>
                  </a:moveTo>
                  <a:lnTo>
                    <a:pt x="12994" y="0"/>
                  </a:lnTo>
                  <a:lnTo>
                    <a:pt x="1860" y="0"/>
                  </a:lnTo>
                  <a:lnTo>
                    <a:pt x="0" y="1918"/>
                  </a:lnTo>
                  <a:lnTo>
                    <a:pt x="14854" y="1918"/>
                  </a:lnTo>
                  <a:close/>
                </a:path>
              </a:pathLst>
            </a:custGeom>
            <a:solidFill>
              <a:srgbClr val="D9A5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106" name="Rectangle 66"/>
            <p:cNvSpPr>
              <a:spLocks noChangeArrowheads="1"/>
            </p:cNvSpPr>
            <p:nvPr/>
          </p:nvSpPr>
          <p:spPr bwMode="auto">
            <a:xfrm>
              <a:off x="763" y="3927"/>
              <a:ext cx="991" cy="33"/>
            </a:xfrm>
            <a:prstGeom prst="rect">
              <a:avLst/>
            </a:prstGeom>
            <a:solidFill>
              <a:srgbClr val="EED7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3108" name="AutoShape 68"/>
          <p:cNvSpPr>
            <a:spLocks noChangeArrowheads="1"/>
          </p:cNvSpPr>
          <p:nvPr/>
        </p:nvSpPr>
        <p:spPr bwMode="auto">
          <a:xfrm>
            <a:off x="2773363" y="4508500"/>
            <a:ext cx="2230437" cy="1441450"/>
          </a:xfrm>
          <a:prstGeom prst="wedgeEllipseCallout">
            <a:avLst>
              <a:gd name="adj1" fmla="val -91181"/>
              <a:gd name="adj2" fmla="val -15199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i="1">
                <a:solidFill>
                  <a:srgbClr val="003366"/>
                </a:solidFill>
              </a:rPr>
              <a:t>Ура! Школьная парта готова!</a:t>
            </a:r>
          </a:p>
        </p:txBody>
      </p:sp>
      <p:sp>
        <p:nvSpPr>
          <p:cNvPr id="343109" name="Line 69"/>
          <p:cNvSpPr>
            <a:spLocks noChangeShapeType="1"/>
          </p:cNvSpPr>
          <p:nvPr/>
        </p:nvSpPr>
        <p:spPr bwMode="auto">
          <a:xfrm>
            <a:off x="3059113" y="1628775"/>
            <a:ext cx="2808287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3110" name="Line 70"/>
          <p:cNvSpPr>
            <a:spLocks noChangeShapeType="1"/>
          </p:cNvSpPr>
          <p:nvPr/>
        </p:nvSpPr>
        <p:spPr bwMode="auto">
          <a:xfrm>
            <a:off x="7812088" y="1628775"/>
            <a:ext cx="792162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3111" name="Line 71"/>
          <p:cNvSpPr>
            <a:spLocks noChangeShapeType="1"/>
          </p:cNvSpPr>
          <p:nvPr/>
        </p:nvSpPr>
        <p:spPr bwMode="auto">
          <a:xfrm>
            <a:off x="8675688" y="1628775"/>
            <a:ext cx="0" cy="273685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3112" name="Line 72"/>
          <p:cNvSpPr>
            <a:spLocks noChangeShapeType="1"/>
          </p:cNvSpPr>
          <p:nvPr/>
        </p:nvSpPr>
        <p:spPr bwMode="auto">
          <a:xfrm flipH="1">
            <a:off x="7812088" y="4365625"/>
            <a:ext cx="8636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3113" name="Line 73"/>
          <p:cNvSpPr>
            <a:spLocks noChangeShapeType="1"/>
          </p:cNvSpPr>
          <p:nvPr/>
        </p:nvSpPr>
        <p:spPr bwMode="auto">
          <a:xfrm flipH="1">
            <a:off x="3492500" y="4437063"/>
            <a:ext cx="1801813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4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4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54" grpId="0" animBg="1"/>
      <p:bldP spid="343055" grpId="0"/>
      <p:bldP spid="343056" grpId="0" animBg="1"/>
      <p:bldP spid="343058" grpId="0" animBg="1"/>
      <p:bldP spid="343059" grpId="0" animBg="1"/>
      <p:bldP spid="343108" grpId="0" animBg="1"/>
      <p:bldP spid="343109" grpId="0" animBg="1"/>
      <p:bldP spid="343110" grpId="0" animBg="1"/>
      <p:bldP spid="343111" grpId="0" animBg="1"/>
      <p:bldP spid="343112" grpId="0" animBg="1"/>
      <p:bldP spid="343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2" name="Picture 4" descr="j028324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476250"/>
            <a:ext cx="863600" cy="722313"/>
          </a:xfrm>
          <a:prstGeom prst="rect">
            <a:avLst/>
          </a:prstGeom>
          <a:noFill/>
        </p:spPr>
      </p:pic>
      <p:pic>
        <p:nvPicPr>
          <p:cNvPr id="3604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875" y="1412875"/>
            <a:ext cx="390207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0455" name="WordArt 7"/>
          <p:cNvSpPr>
            <a:spLocks noChangeArrowheads="1" noChangeShapeType="1" noTextEdit="1"/>
          </p:cNvSpPr>
          <p:nvPr/>
        </p:nvSpPr>
        <p:spPr bwMode="auto">
          <a:xfrm>
            <a:off x="1763713" y="692150"/>
            <a:ext cx="5472112" cy="1152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Путешествие по</a:t>
            </a:r>
          </a:p>
        </p:txBody>
      </p:sp>
      <p:sp>
        <p:nvSpPr>
          <p:cNvPr id="360457" name="AutoShape 9"/>
          <p:cNvSpPr>
            <a:spLocks noChangeArrowheads="1"/>
          </p:cNvSpPr>
          <p:nvPr/>
        </p:nvSpPr>
        <p:spPr bwMode="auto">
          <a:xfrm>
            <a:off x="0" y="1700213"/>
            <a:ext cx="3205163" cy="1871662"/>
          </a:xfrm>
          <a:prstGeom prst="wedgeRoundRectCallout">
            <a:avLst>
              <a:gd name="adj1" fmla="val 61588"/>
              <a:gd name="adj2" fmla="val 74935"/>
              <a:gd name="adj3" fmla="val 16667"/>
            </a:avLst>
          </a:prstGeom>
          <a:gradFill rotWithShape="1">
            <a:gsLst>
              <a:gs pos="0">
                <a:srgbClr val="FFCC66">
                  <a:alpha val="28999"/>
                </a:srgbClr>
              </a:gs>
              <a:gs pos="50000">
                <a:schemeClr val="bg1">
                  <a:alpha val="60001"/>
                </a:schemeClr>
              </a:gs>
              <a:gs pos="100000">
                <a:srgbClr val="FFCC66">
                  <a:alpha val="28999"/>
                </a:srgbClr>
              </a:gs>
            </a:gsLst>
            <a:lin ang="2700000" scaled="1"/>
          </a:gradFill>
          <a:ln w="38100" cmpd="dbl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>
                <a:solidFill>
                  <a:srgbClr val="003366"/>
                </a:solidFill>
              </a:rPr>
              <a:t>Привет, я БОЛТунчик, собственный корреспондент школы в который ты учишься.</a:t>
            </a:r>
          </a:p>
          <a:p>
            <a:endParaRPr lang="ru-RU">
              <a:solidFill>
                <a:srgbClr val="003366"/>
              </a:solidFill>
            </a:endParaRPr>
          </a:p>
          <a:p>
            <a:r>
              <a:rPr lang="ru-RU">
                <a:solidFill>
                  <a:srgbClr val="003366"/>
                </a:solidFill>
              </a:rPr>
              <a:t>А как тебя зовут?</a:t>
            </a:r>
          </a:p>
        </p:txBody>
      </p:sp>
      <p:sp>
        <p:nvSpPr>
          <p:cNvPr id="360456" name="WordArt 8"/>
          <p:cNvSpPr>
            <a:spLocks noChangeArrowheads="1" noChangeShapeType="1" noTextEdit="1"/>
          </p:cNvSpPr>
          <p:nvPr/>
        </p:nvSpPr>
        <p:spPr bwMode="auto">
          <a:xfrm>
            <a:off x="611188" y="5373688"/>
            <a:ext cx="8135937" cy="11144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промышленному Рыбинску</a:t>
            </a:r>
          </a:p>
        </p:txBody>
      </p:sp>
      <p:pic>
        <p:nvPicPr>
          <p:cNvPr id="360463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3141663"/>
            <a:ext cx="19812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0458" name="AutoShape 10"/>
          <p:cNvSpPr>
            <a:spLocks noChangeArrowheads="1"/>
          </p:cNvSpPr>
          <p:nvPr/>
        </p:nvSpPr>
        <p:spPr bwMode="auto">
          <a:xfrm>
            <a:off x="5795963" y="2997200"/>
            <a:ext cx="3348037" cy="1943100"/>
          </a:xfrm>
          <a:prstGeom prst="wedgeRoundRectCallout">
            <a:avLst>
              <a:gd name="adj1" fmla="val -64792"/>
              <a:gd name="adj2" fmla="val 37500"/>
              <a:gd name="adj3" fmla="val 16667"/>
            </a:avLst>
          </a:prstGeom>
          <a:gradFill rotWithShape="1">
            <a:gsLst>
              <a:gs pos="0">
                <a:srgbClr val="FFCC66">
                  <a:alpha val="33000"/>
                </a:srgbClr>
              </a:gs>
              <a:gs pos="50000">
                <a:schemeClr val="bg1">
                  <a:alpha val="56000"/>
                </a:schemeClr>
              </a:gs>
              <a:gs pos="100000">
                <a:srgbClr val="FFCC66">
                  <a:alpha val="33000"/>
                </a:srgbClr>
              </a:gs>
            </a:gsLst>
            <a:lin ang="2700000" scaled="1"/>
          </a:gradFill>
          <a:ln w="38100" cmpd="dbl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>
                <a:solidFill>
                  <a:srgbClr val="003366"/>
                </a:solidFill>
              </a:rPr>
              <a:t>Предлагаю совершить небольшую экскурсию в мир «Готовой продукции».</a:t>
            </a:r>
          </a:p>
          <a:p>
            <a:r>
              <a:rPr lang="ru-RU">
                <a:solidFill>
                  <a:srgbClr val="003366"/>
                </a:solidFill>
              </a:rPr>
              <a:t>Я тебе расскажу какую продукцию изготавливают</a:t>
            </a:r>
          </a:p>
          <a:p>
            <a:r>
              <a:rPr lang="ru-RU">
                <a:solidFill>
                  <a:srgbClr val="003366"/>
                </a:solidFill>
              </a:rPr>
              <a:t>наши заводы и фабрики.</a:t>
            </a:r>
          </a:p>
          <a:p>
            <a:r>
              <a:rPr lang="ru-RU">
                <a:solidFill>
                  <a:srgbClr val="003366"/>
                </a:solidFill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7" grpId="0" animBg="1"/>
      <p:bldP spid="360457" grpId="1" animBg="1"/>
      <p:bldP spid="3604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91" name="Picture 7"/>
          <p:cNvPicPr>
            <a:picLocks noChangeAspect="1" noChangeArrowheads="1"/>
          </p:cNvPicPr>
          <p:nvPr/>
        </p:nvPicPr>
        <p:blipFill>
          <a:blip r:embed="rId2" cstate="email">
            <a:lum bright="64000" contrast="-46000"/>
          </a:blip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476250"/>
            <a:ext cx="8712200" cy="515938"/>
          </a:xfrm>
        </p:spPr>
        <p:txBody>
          <a:bodyPr/>
          <a:lstStyle/>
          <a:p>
            <a:pPr algn="l"/>
            <a:r>
              <a:rPr lang="ru-RU" sz="2800" b="1">
                <a:solidFill>
                  <a:srgbClr val="000066"/>
                </a:solidFill>
              </a:rPr>
              <a:t>Промышленный Рыбинск и Рыбинский район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5375" cy="6696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folHlink"/>
                </a:solidFill>
              </a:rPr>
              <a:t>Машиностроительные предприятия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/>
              <a:t>-       </a:t>
            </a:r>
            <a:r>
              <a:rPr lang="ru-RU" sz="1400" b="1">
                <a:solidFill>
                  <a:srgbClr val="000066"/>
                </a:solidFill>
                <a:hlinkClick r:id="rId3" action="ppaction://hlinksldjump"/>
              </a:rPr>
              <a:t>ОАО НПО «Сатурн»</a:t>
            </a:r>
            <a:endParaRPr lang="ru-RU" sz="14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000066"/>
                </a:solidFill>
              </a:rPr>
              <a:t>-      </a:t>
            </a:r>
            <a:r>
              <a:rPr lang="ru-RU" sz="1400" b="1">
                <a:solidFill>
                  <a:srgbClr val="000066"/>
                </a:solidFill>
                <a:hlinkClick r:id="rId4" action="ppaction://hlinksldjump"/>
              </a:rPr>
              <a:t>ОАО КПЦ «Полиграфмаш»</a:t>
            </a:r>
            <a:endParaRPr lang="ru-RU" sz="14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000066"/>
                </a:solidFill>
              </a:rPr>
              <a:t>-      ЗАО «Раскат»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folHlink"/>
                </a:solidFill>
              </a:rPr>
              <a:t>Приборостроительные и смежные предприятия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/>
              <a:t>-      </a:t>
            </a:r>
            <a:r>
              <a:rPr lang="ru-RU" sz="1400">
                <a:solidFill>
                  <a:srgbClr val="000066"/>
                </a:solidFill>
                <a:hlinkClick r:id="rId5" action="ppaction://hlinksldjump"/>
              </a:rPr>
              <a:t>«</a:t>
            </a:r>
            <a:r>
              <a:rPr lang="ru-RU" sz="1400" b="1">
                <a:solidFill>
                  <a:srgbClr val="000066"/>
                </a:solidFill>
                <a:hlinkClick r:id="rId5" action="ppaction://hlinksldjump"/>
              </a:rPr>
              <a:t>Рыбинский завод приборостроения»</a:t>
            </a:r>
            <a:endParaRPr lang="ru-RU" sz="14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000066"/>
                </a:solidFill>
              </a:rPr>
              <a:t>-      </a:t>
            </a:r>
            <a:r>
              <a:rPr lang="ru-RU" sz="1400" b="1">
                <a:solidFill>
                  <a:srgbClr val="000066"/>
                </a:solidFill>
                <a:hlinkClick r:id="rId6" action="ppaction://hlinksldjump"/>
              </a:rPr>
              <a:t>ОАО «Рыбинсккабель»</a:t>
            </a:r>
            <a:endParaRPr lang="ru-RU" sz="14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000066"/>
                </a:solidFill>
              </a:rPr>
              <a:t>-      КБ «Луч»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folHlink"/>
                </a:solidFill>
              </a:rPr>
              <a:t>Судостроительные предприятия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400" b="1">
                <a:solidFill>
                  <a:srgbClr val="000066"/>
                </a:solidFill>
              </a:rPr>
              <a:t>ОАО «Завод гидромеханизации»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400" b="1">
                <a:solidFill>
                  <a:srgbClr val="000066"/>
                </a:solidFill>
              </a:rPr>
              <a:t>ОАО «Вымпел»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400" b="1">
                <a:solidFill>
                  <a:srgbClr val="000066"/>
                </a:solidFill>
                <a:hlinkClick r:id="rId7" action="ppaction://hlinksldjump"/>
              </a:rPr>
              <a:t>ЗАО «Рыбинский судостроительный завод» (Судоверфь)</a:t>
            </a:r>
            <a:endParaRPr lang="ru-RU" sz="14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folHlink"/>
                </a:solidFill>
              </a:rPr>
              <a:t>Предприятия легкой промышленности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400" b="1">
                <a:solidFill>
                  <a:srgbClr val="000066"/>
                </a:solidFill>
              </a:rPr>
              <a:t>ООО «Ланс»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400" b="1">
                <a:solidFill>
                  <a:srgbClr val="000066"/>
                </a:solidFill>
                <a:hlinkClick r:id="rId8" action="ppaction://hlinksldjump"/>
              </a:rPr>
              <a:t>ЗАО «Первомайский фарфор»</a:t>
            </a:r>
            <a:endParaRPr lang="ru-RU" sz="14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folHlink"/>
                </a:solidFill>
              </a:rPr>
              <a:t>Предприятия бумажной и деревообрабатывающей промышленности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400" b="1">
                <a:solidFill>
                  <a:srgbClr val="000066"/>
                </a:solidFill>
                <a:hlinkClick r:id="rId9" action="ppaction://hlinksldjump"/>
              </a:rPr>
              <a:t>ОАО «Техническая</a:t>
            </a:r>
            <a:r>
              <a:rPr lang="ru-RU" sz="1400" b="1">
                <a:solidFill>
                  <a:srgbClr val="003366"/>
                </a:solidFill>
                <a:hlinkClick r:id="rId9" action="ppaction://hlinksldjump"/>
              </a:rPr>
              <a:t> </a:t>
            </a:r>
            <a:r>
              <a:rPr lang="ru-RU" sz="1400" b="1">
                <a:solidFill>
                  <a:srgbClr val="000066"/>
                </a:solidFill>
                <a:hlinkClick r:id="rId9" action="ppaction://hlinksldjump"/>
              </a:rPr>
              <a:t>бумага»</a:t>
            </a:r>
            <a:endParaRPr lang="ru-RU" sz="14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400" b="1">
                <a:solidFill>
                  <a:srgbClr val="000066"/>
                </a:solidFill>
              </a:rPr>
              <a:t>ГУП «Маяк»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folHlink"/>
                </a:solidFill>
              </a:rPr>
              <a:t>Предприятия пищевой и перерабатывающей промышленности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400" b="1">
                <a:solidFill>
                  <a:srgbClr val="000066"/>
                </a:solidFill>
                <a:hlinkClick r:id="rId10" action="ppaction://hlinksldjump"/>
              </a:rPr>
              <a:t>ОАО «Рыбинский мясокомбинат»</a:t>
            </a:r>
            <a:endParaRPr lang="ru-RU" sz="14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400" b="1">
                <a:solidFill>
                  <a:srgbClr val="000066"/>
                </a:solidFill>
                <a:hlinkClick r:id="rId11" action="ppaction://hlinksldjump"/>
              </a:rPr>
              <a:t>ОАО «Волжанин»</a:t>
            </a:r>
            <a:endParaRPr lang="ru-RU" sz="14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400" b="1">
                <a:solidFill>
                  <a:srgbClr val="000066"/>
                </a:solidFill>
                <a:hlinkClick r:id="rId12" action="ppaction://hlinksldjump"/>
              </a:rPr>
              <a:t>ОАО «Ярославский бройлер»</a:t>
            </a:r>
            <a:endParaRPr lang="ru-RU" sz="14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400" b="1">
                <a:solidFill>
                  <a:srgbClr val="000066"/>
                </a:solidFill>
                <a:hlinkClick r:id="rId13" action="ppaction://hlinksldjump"/>
              </a:rPr>
              <a:t>ЗАО «Рамоз»</a:t>
            </a:r>
            <a:endParaRPr lang="ru-RU" sz="14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400" b="1">
                <a:solidFill>
                  <a:srgbClr val="000066"/>
                </a:solidFill>
                <a:hlinkClick r:id="rId14" action="ppaction://hlinksldjump"/>
              </a:rPr>
              <a:t>ООО «Рыбинская кондитерская фабрика»</a:t>
            </a:r>
            <a:endParaRPr lang="ru-RU" sz="14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400" b="1">
                <a:solidFill>
                  <a:srgbClr val="000066"/>
                </a:solidFill>
                <a:hlinkClick r:id="rId15" action="ppaction://hlinksldjump"/>
              </a:rPr>
              <a:t>ОАО «Хлебокомбинат»</a:t>
            </a:r>
            <a:endParaRPr lang="ru-RU" sz="1400" b="1">
              <a:solidFill>
                <a:srgbClr val="000066"/>
              </a:solidFill>
            </a:endParaRPr>
          </a:p>
        </p:txBody>
      </p:sp>
      <p:pic>
        <p:nvPicPr>
          <p:cNvPr id="323590" name="Picture 6" descr="j0283241"/>
          <p:cNvPicPr>
            <a:picLocks noChangeAspect="1" noChangeArrowheads="1" noCrop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714375" cy="596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47813" y="0"/>
            <a:ext cx="7772400" cy="1143000"/>
          </a:xfrm>
        </p:spPr>
        <p:txBody>
          <a:bodyPr/>
          <a:lstStyle/>
          <a:p>
            <a:r>
              <a:rPr lang="ru-RU" sz="3200" b="1">
                <a:solidFill>
                  <a:schemeClr val="folHlink"/>
                </a:solidFill>
              </a:rPr>
              <a:t>Машиностроительные предприятия</a:t>
            </a:r>
            <a:r>
              <a:rPr lang="ru-RU" sz="3200" b="1"/>
              <a:t/>
            </a:r>
            <a:br>
              <a:rPr lang="ru-RU" sz="3200" b="1"/>
            </a:br>
            <a:endParaRPr lang="ru-RU" sz="3200" b="1"/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979613" y="692150"/>
            <a:ext cx="3455987" cy="4826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kumimoji="0" lang="ru-RU" sz="3200" b="1">
                <a:solidFill>
                  <a:srgbClr val="003366"/>
                </a:solidFill>
              </a:rPr>
              <a:t>НПО «Сатурн»</a:t>
            </a:r>
          </a:p>
        </p:txBody>
      </p:sp>
      <p:pic>
        <p:nvPicPr>
          <p:cNvPr id="324617" name="Picture 9" descr="предприятия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341438"/>
            <a:ext cx="5475288" cy="2971800"/>
          </a:xfrm>
          <a:noFill/>
          <a:ln>
            <a:solidFill>
              <a:srgbClr val="003366"/>
            </a:solidFill>
          </a:ln>
        </p:spPr>
      </p:pic>
      <p:pic>
        <p:nvPicPr>
          <p:cNvPr id="324618" name="Picture 10" descr="предприятия 008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942013" y="692150"/>
            <a:ext cx="3022600" cy="2730500"/>
          </a:xfrm>
          <a:noFill/>
          <a:ln>
            <a:solidFill>
              <a:srgbClr val="003366"/>
            </a:solidFill>
          </a:ln>
        </p:spPr>
      </p:pic>
      <p:pic>
        <p:nvPicPr>
          <p:cNvPr id="324626" name="Picture 18" descr="предприятия 008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7524750" y="3644900"/>
            <a:ext cx="1366838" cy="3024188"/>
          </a:xfrm>
          <a:noFill/>
          <a:ln/>
        </p:spPr>
      </p:pic>
      <p:pic>
        <p:nvPicPr>
          <p:cNvPr id="324627" name="Picture 19" descr="im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1484313"/>
            <a:ext cx="1238250" cy="81915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24629" name="Picture 21" descr="предприятия 0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363" y="3644900"/>
            <a:ext cx="2433637" cy="3024188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324630" name="Text Box 22"/>
          <p:cNvSpPr txBox="1">
            <a:spLocks noChangeArrowheads="1"/>
          </p:cNvSpPr>
          <p:nvPr/>
        </p:nvSpPr>
        <p:spPr bwMode="auto">
          <a:xfrm>
            <a:off x="179388" y="4365625"/>
            <a:ext cx="4608512" cy="22891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solidFill>
                  <a:srgbClr val="003366"/>
                </a:solidFill>
              </a:rPr>
              <a:t>Деятельность предприятия направлена на изготовление и техническое обслуживание газотурбинных двигателей для военной и гражданской авиации, для кораблей Военно-морского флота. Больше половины самолетов  в России имеют двигатели выпущенные НПО «Сатурн».</a:t>
            </a:r>
          </a:p>
        </p:txBody>
      </p:sp>
      <p:pic>
        <p:nvPicPr>
          <p:cNvPr id="324631" name="Picture 23" descr="top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188913"/>
            <a:ext cx="1730375" cy="465137"/>
          </a:xfrm>
          <a:prstGeom prst="rect">
            <a:avLst/>
          </a:prstGeom>
          <a:noFill/>
        </p:spPr>
      </p:pic>
      <p:pic>
        <p:nvPicPr>
          <p:cNvPr id="324632" name="Picture 24" descr="j0283241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8528050" y="6319838"/>
            <a:ext cx="615950" cy="538162"/>
          </a:xfrm>
          <a:prstGeom prst="rect">
            <a:avLst/>
          </a:prstGeom>
          <a:noFill/>
        </p:spPr>
      </p:pic>
      <p:sp>
        <p:nvSpPr>
          <p:cNvPr id="324633" name="AutoShape 25">
            <a:hlinkClick r:id="" action="ppaction://noaction" highlightClick="1"/>
            <a:hlinkHover r:id="rId9" action="ppaction://hlinksldjump"/>
          </p:cNvPr>
          <p:cNvSpPr>
            <a:spLocks noChangeArrowheads="1"/>
          </p:cNvSpPr>
          <p:nvPr/>
        </p:nvSpPr>
        <p:spPr bwMode="auto">
          <a:xfrm>
            <a:off x="0" y="6597650"/>
            <a:ext cx="32385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ny Meeting">
  <a:themeElements>
    <a:clrScheme name="Company Meeting 7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000066"/>
      </a:hlink>
      <a:folHlink>
        <a:srgbClr val="006666"/>
      </a:folHlink>
    </a:clrScheme>
    <a:fontScheme name="Company Meet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Meeting 7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000066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</Template>
  <TotalTime>694</TotalTime>
  <Words>788</Words>
  <Application>Microsoft Office PowerPoint</Application>
  <PresentationFormat>Экран (4:3)</PresentationFormat>
  <Paragraphs>122</Paragraphs>
  <Slides>24</Slides>
  <Notes>0</Notes>
  <HiddenSlides>13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Wingdings</vt:lpstr>
      <vt:lpstr>Company Meeting</vt:lpstr>
      <vt:lpstr>Промышленность нашего края и её продукция</vt:lpstr>
      <vt:lpstr>Давным давно…</vt:lpstr>
      <vt:lpstr>Первые фабрики (мануфактуры) города Ярославля </vt:lpstr>
      <vt:lpstr>Слайд 4</vt:lpstr>
      <vt:lpstr>Слайд 5</vt:lpstr>
      <vt:lpstr>Процесс получения готовой продукции</vt:lpstr>
      <vt:lpstr>Слайд 7</vt:lpstr>
      <vt:lpstr>Промышленный Рыбинск и Рыбинский район</vt:lpstr>
      <vt:lpstr>Машиностроительные предприятия </vt:lpstr>
      <vt:lpstr>Машиностроительные предприятия </vt:lpstr>
      <vt:lpstr>Приборостроительные предприятия  </vt:lpstr>
      <vt:lpstr>Приборостроительные предприятия  </vt:lpstr>
      <vt:lpstr>Судостроительные предприятия  </vt:lpstr>
      <vt:lpstr>Предприятия легкой промышленности </vt:lpstr>
      <vt:lpstr>Предприятия бумажной и деревообрабатывающей промышленности</vt:lpstr>
      <vt:lpstr>Предприятия пищевой и перерабатывающей промышленности </vt:lpstr>
      <vt:lpstr>Предприятия пищевой и перерабатывающей промышленности </vt:lpstr>
      <vt:lpstr>Предприятия пищевой и перерабатывающей промышленности </vt:lpstr>
      <vt:lpstr>Предприятия пищевой и перерабатывающей промышленности </vt:lpstr>
      <vt:lpstr>Предприятия пищевой и перерабатывающей промышленности </vt:lpstr>
      <vt:lpstr>Предприятия пищевой и перерабатывающей промышленности </vt:lpstr>
      <vt:lpstr>Слайд 22</vt:lpstr>
      <vt:lpstr>Слайд 23</vt:lpstr>
      <vt:lpstr>Литература.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Промышленность нашего края и её продукция</dc:title>
  <dc:creator>FIX</dc:creator>
  <cp:lastModifiedBy>Дарёна</cp:lastModifiedBy>
  <cp:revision>45</cp:revision>
  <dcterms:created xsi:type="dcterms:W3CDTF">2007-11-11T08:22:40Z</dcterms:created>
  <dcterms:modified xsi:type="dcterms:W3CDTF">2012-04-19T18:58:10Z</dcterms:modified>
</cp:coreProperties>
</file>