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5" r:id="rId7"/>
    <p:sldId id="269" r:id="rId8"/>
    <p:sldId id="259" r:id="rId9"/>
    <p:sldId id="270" r:id="rId10"/>
    <p:sldId id="260" r:id="rId11"/>
    <p:sldId id="261" r:id="rId12"/>
    <p:sldId id="258" r:id="rId13"/>
    <p:sldId id="271" r:id="rId14"/>
    <p:sldId id="273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CCFF"/>
    <a:srgbClr val="00FFFF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734" y="-1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788BC-3E02-4EE1-8B84-8C5F7E90F96A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B8CA0-F6CE-471A-B54A-ECE88FD06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70879-6292-4981-9F78-F3013E5423C4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F0416-3DAD-46F5-A96D-72B10B21B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FD866-378C-428C-9364-3F2775763BFF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9EB22-5C4F-40B6-A6EA-7A4C5B4C9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DC826-F279-47EB-ABB7-95D3D34110D9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1672B-ABDE-4854-BC55-300DB33232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9A4FC-EC62-4B08-B66B-0A10839954C7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EC84-C34E-4124-B0A2-A05C8DA0E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01DFC-5A6E-41F2-B89E-207EDF98F845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C2E63-121A-4C71-9CBE-E7DC278A2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5D479-CE75-4713-8329-A7C93E64394F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996C3-9D5C-4A73-A99B-EFC25B98A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064F1-338B-4903-8FF6-0F332E7B3132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58C80-0A34-4163-9989-E1EFBDBA5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14188-87B6-450C-B6F6-423E286CE7AB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C9DF6-7139-4364-878E-8363EA3CE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FCC1-7FC9-43E9-867A-019CB6EE3E6C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28BB7-4448-423B-8AE7-CAAED8C49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1710E-18AA-41C9-8E4B-3C67817D5F05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1AF97-B69D-4757-8C95-2A2A68021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663A-E4D8-46B1-AFC7-DEC97B6CF25A}" type="datetimeFigureOut">
              <a:rPr lang="ru-RU"/>
              <a:pPr>
                <a:defRPr/>
              </a:pPr>
              <a:t>04.04.2012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3BCA79-1FFE-4503-84A8-13CF0EA1B9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file:///F:\&#1085;&#1072;%20&#1089;&#1072;&#1081;&#1090;\&#1087;&#1088;&#1077;&#1079;&#1077;&#1085;&#1090;&#1072;&#1094;&#1080;&#1103;\Dog%20Big%20Barking%20and%20Growling.mp3" TargetMode="External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audio" Target="file:///F:\&#1085;&#1072;%20&#1089;&#1072;&#1081;&#1090;\&#1087;&#1088;&#1077;&#1079;&#1077;&#1085;&#1090;&#1072;&#1094;&#1080;&#1103;\bird.mp3" TargetMode="Externa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4.png"/><Relationship Id="rId4" Type="http://schemas.openxmlformats.org/officeDocument/2006/relationships/audio" Target="file:///F:\&#1085;&#1072;%20&#1089;&#1072;&#1081;&#1090;\&#1087;&#1088;&#1077;&#1079;&#1077;&#1085;&#1090;&#1072;&#1094;&#1080;&#1103;\Pig.mp3" TargetMode="External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714375" y="642938"/>
            <a:ext cx="7772400" cy="3714750"/>
          </a:xfrm>
        </p:spPr>
        <p:txBody>
          <a:bodyPr/>
          <a:lstStyle/>
          <a:p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Урок окружающего мира 1 класс</a:t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программа «Перспектива» автор Плешаков</a:t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Дикие и домашние животные 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5" y="4714875"/>
            <a:ext cx="5057775" cy="16383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ООШ № 2 г. Ковдор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Шемякина Н.И.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1050" y="633413"/>
            <a:ext cx="7442200" cy="5737225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9525" y="1133475"/>
            <a:ext cx="6443663" cy="4645025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93900" y="493713"/>
            <a:ext cx="4510088" cy="6016625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1639888" y="633413"/>
            <a:ext cx="5864225" cy="5870575"/>
          </a:xfrm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3775" y="566738"/>
            <a:ext cx="7083425" cy="5316537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6438" y="633413"/>
            <a:ext cx="7304087" cy="4872037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06563" y="1352550"/>
            <a:ext cx="5516562" cy="4133850"/>
          </a:xfrm>
          <a:prstGeom prst="rect">
            <a:avLst/>
          </a:prstGeom>
          <a:noFill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33475" y="781050"/>
            <a:ext cx="6804025" cy="4827588"/>
          </a:xfrm>
          <a:prstGeom prst="rect">
            <a:avLst/>
          </a:prstGeom>
          <a:noFill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20813" y="1133475"/>
            <a:ext cx="6156325" cy="4621213"/>
          </a:xfrm>
          <a:prstGeom prst="rect">
            <a:avLst/>
          </a:prstGeom>
          <a:noFill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1050" y="566738"/>
            <a:ext cx="7442200" cy="5584825"/>
          </a:xfrm>
          <a:prstGeom prst="rect">
            <a:avLst/>
          </a:prstGeom>
          <a:noFill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3413" y="420688"/>
            <a:ext cx="7877175" cy="5230812"/>
          </a:xfrm>
          <a:prstGeom prst="rect">
            <a:avLst/>
          </a:prstGeom>
          <a:noFill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93775" y="566738"/>
            <a:ext cx="7083425" cy="5462587"/>
          </a:xfrm>
          <a:prstGeom prst="rect">
            <a:avLst/>
          </a:prstGeom>
          <a:noFill/>
        </p:spPr>
      </p:pic>
      <p:pic>
        <p:nvPicPr>
          <p:cNvPr id="15" name="Picture 9" descr="лошадь_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639888" y="420688"/>
            <a:ext cx="5864225" cy="548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Слайд1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89525" y="5005388"/>
            <a:ext cx="1970088" cy="1968500"/>
          </a:xfrm>
        </p:spPr>
      </p:pic>
      <p:pic>
        <p:nvPicPr>
          <p:cNvPr id="8" name="Picture 20" descr="Слайд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9150" y="5005388"/>
            <a:ext cx="2035175" cy="1968500"/>
          </a:xfrm>
          <a:prstGeom prst="rect">
            <a:avLst/>
          </a:prstGeom>
          <a:noFill/>
        </p:spPr>
      </p:pic>
      <p:pic>
        <p:nvPicPr>
          <p:cNvPr id="9" name="Picture 19" descr="Слайд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075" y="4760913"/>
            <a:ext cx="2522538" cy="2212975"/>
          </a:xfrm>
          <a:prstGeom prst="rect">
            <a:avLst/>
          </a:prstGeom>
          <a:noFill/>
        </p:spPr>
      </p:pic>
      <p:pic>
        <p:nvPicPr>
          <p:cNvPr id="10" name="Picture 9" descr="Слайд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78075" y="433388"/>
            <a:ext cx="2979738" cy="2108200"/>
          </a:xfrm>
          <a:prstGeom prst="rect">
            <a:avLst/>
          </a:prstGeom>
          <a:noFill/>
        </p:spPr>
      </p:pic>
      <p:pic>
        <p:nvPicPr>
          <p:cNvPr id="11" name="Picture 11" descr="Слайд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7023100" y="433388"/>
            <a:ext cx="2181225" cy="2181225"/>
          </a:xfrm>
        </p:spPr>
      </p:pic>
      <p:pic>
        <p:nvPicPr>
          <p:cNvPr id="12" name="Picture 12" descr="Слайд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76863" y="2932113"/>
            <a:ext cx="1743075" cy="1828800"/>
          </a:xfrm>
          <a:prstGeom prst="rect">
            <a:avLst/>
          </a:prstGeom>
          <a:noFill/>
        </p:spPr>
      </p:pic>
      <p:pic>
        <p:nvPicPr>
          <p:cNvPr id="13" name="Picture 16" descr="Слайд2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76550" y="4932363"/>
            <a:ext cx="2043113" cy="1858962"/>
          </a:xfrm>
          <a:prstGeom prst="rect">
            <a:avLst/>
          </a:prstGeom>
          <a:noFill/>
        </p:spPr>
      </p:pic>
      <p:pic>
        <p:nvPicPr>
          <p:cNvPr id="14" name="Picture 17" descr="Слайд2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10188" y="506413"/>
            <a:ext cx="1681162" cy="2127250"/>
          </a:xfrm>
          <a:prstGeom prst="rect">
            <a:avLst/>
          </a:prstGeom>
          <a:noFill/>
        </p:spPr>
      </p:pic>
      <p:pic>
        <p:nvPicPr>
          <p:cNvPr id="15" name="Picture 9" descr="Слайд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36788" y="2719388"/>
            <a:ext cx="3097212" cy="2236787"/>
          </a:xfrm>
          <a:prstGeom prst="rect">
            <a:avLst/>
          </a:prstGeom>
          <a:noFill/>
        </p:spPr>
      </p:pic>
      <p:pic>
        <p:nvPicPr>
          <p:cNvPr id="16" name="Picture 11" descr="Слайд3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62800" y="2932113"/>
            <a:ext cx="1828800" cy="2041525"/>
          </a:xfrm>
          <a:prstGeom prst="rect">
            <a:avLst/>
          </a:prstGeom>
          <a:noFill/>
        </p:spPr>
      </p:pic>
      <p:pic>
        <p:nvPicPr>
          <p:cNvPr id="17" name="Picture 12" descr="Слайд3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22238" y="2719388"/>
            <a:ext cx="2438401" cy="1901825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122238" y="506413"/>
            <a:ext cx="2468563" cy="189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8575" y="2157413"/>
            <a:ext cx="3419475" cy="343852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176213" y="158750"/>
            <a:ext cx="2846388" cy="4748213"/>
          </a:xfrm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-165100" y="3590925"/>
            <a:ext cx="2895600" cy="4572000"/>
          </a:xfr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7713" y="4279900"/>
            <a:ext cx="3413125" cy="3754438"/>
          </a:xfrm>
          <a:prstGeom prst="rect">
            <a:avLst/>
          </a:prstGeom>
          <a:noFill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27713" y="-55563"/>
            <a:ext cx="3413125" cy="3530601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78075" y="-55563"/>
            <a:ext cx="3236913" cy="3335338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30475" y="4376738"/>
            <a:ext cx="3333750" cy="3644900"/>
          </a:xfrm>
          <a:prstGeom prst="rect">
            <a:avLst/>
          </a:prstGeom>
          <a:noFill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97088" y="2157413"/>
            <a:ext cx="3297237" cy="351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5375" y="4364038"/>
            <a:ext cx="2425700" cy="2854325"/>
          </a:xfrm>
          <a:prstGeom prst="rect">
            <a:avLst/>
          </a:prstGeom>
          <a:noFill/>
        </p:spPr>
      </p:pic>
      <p:sp>
        <p:nvSpPr>
          <p:cNvPr id="25602" name="Заголовок 9"/>
          <p:cNvSpPr>
            <a:spLocks noGrp="1"/>
          </p:cNvSpPr>
          <p:nvPr>
            <p:ph type="title"/>
          </p:nvPr>
        </p:nvSpPr>
        <p:spPr>
          <a:xfrm>
            <a:off x="571500" y="1285875"/>
            <a:ext cx="8229600" cy="1143000"/>
          </a:xfrm>
        </p:spPr>
        <p:txBody>
          <a:bodyPr/>
          <a:lstStyle/>
          <a:p>
            <a:r>
              <a:rPr lang="ru-RU" b="1" smtClean="0"/>
              <a:t>Найди лишнее</a:t>
            </a:r>
          </a:p>
        </p:txBody>
      </p:sp>
      <p:pic>
        <p:nvPicPr>
          <p:cNvPr id="5" name="Picture 6" descr="3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583238" y="12700"/>
            <a:ext cx="2208212" cy="1846263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38650" y="1938338"/>
            <a:ext cx="2492375" cy="2798762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0338" y="4297363"/>
            <a:ext cx="2500312" cy="29210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33350" y="5010150"/>
            <a:ext cx="2790825" cy="1993900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0038" y="1865313"/>
            <a:ext cx="2493962" cy="2852737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33350" y="-66675"/>
            <a:ext cx="2743200" cy="2071688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11675" y="4364038"/>
            <a:ext cx="2297113" cy="2854325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11613" y="12700"/>
            <a:ext cx="2065337" cy="1792288"/>
          </a:xfrm>
          <a:prstGeom prst="rect">
            <a:avLst/>
          </a:prstGeom>
          <a:noFill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25675" y="12700"/>
            <a:ext cx="2193925" cy="1766888"/>
          </a:xfrm>
          <a:prstGeom prst="rect">
            <a:avLst/>
          </a:prstGeom>
          <a:noFill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50100" y="-133350"/>
            <a:ext cx="2043113" cy="2419350"/>
          </a:xfrm>
          <a:prstGeom prst="rect">
            <a:avLst/>
          </a:prstGeom>
          <a:noFill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11425" y="2011363"/>
            <a:ext cx="2346325" cy="2786062"/>
          </a:xfrm>
          <a:prstGeom prst="rect">
            <a:avLst/>
          </a:prstGeom>
          <a:noFill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-60325" y="3297238"/>
            <a:ext cx="2706688" cy="2139950"/>
          </a:xfrm>
          <a:prstGeom prst="rect">
            <a:avLst/>
          </a:prstGeom>
          <a:noFill/>
        </p:spPr>
      </p:pic>
      <p:pic>
        <p:nvPicPr>
          <p:cNvPr id="25" name="Picture 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15"/>
          <a:srcRect/>
          <a:stretch>
            <a:fillRect/>
          </a:stretch>
        </p:blipFill>
        <p:spPr>
          <a:xfrm>
            <a:off x="-60325" y="1652588"/>
            <a:ext cx="2681288" cy="19923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Закончите предложения:</a:t>
            </a:r>
          </a:p>
        </p:txBody>
      </p:sp>
      <p:sp>
        <p:nvSpPr>
          <p:cNvPr id="2662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Я молодец….</a:t>
            </a:r>
          </a:p>
          <a:p>
            <a:r>
              <a:rPr lang="ru-RU" smtClean="0"/>
              <a:t>Я думал…</a:t>
            </a:r>
          </a:p>
          <a:p>
            <a:r>
              <a:rPr lang="ru-RU" smtClean="0"/>
              <a:t>Я старался….</a:t>
            </a:r>
          </a:p>
          <a:p>
            <a:r>
              <a:rPr lang="ru-RU" smtClean="0"/>
              <a:t>Я делал открытия….</a:t>
            </a:r>
          </a:p>
          <a:p>
            <a:r>
              <a:rPr lang="ru-RU" smtClean="0"/>
              <a:t>Знания моих товарищей помогли мне узнать….</a:t>
            </a:r>
          </a:p>
          <a:p>
            <a:r>
              <a:rPr lang="ru-RU" smtClean="0"/>
              <a:t>Я хотел бы дополнительно узнать…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Темы сообщений: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313" y="1600200"/>
            <a:ext cx="8715375" cy="4525963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Кто является родоначальником некоторых домашних животных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Если бы я был селекционер…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Пчела - это домашнее насекомое, которое…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Народные приметы…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Я их приручил…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Профессии, связанные с животными…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 чем бы я спросил своих одноклассников о животных, если бы брал интервью…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Экзотические домашние животные…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Жизнь диких животных в доме человека…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79775" y="5065713"/>
            <a:ext cx="2389188" cy="1511300"/>
          </a:xfrm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78500" y="4333875"/>
            <a:ext cx="3371850" cy="2530475"/>
          </a:xfr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3525" y="2005013"/>
            <a:ext cx="3689350" cy="3043237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350" y="4065588"/>
            <a:ext cx="3255963" cy="2798762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350" y="-6350"/>
            <a:ext cx="2938463" cy="2511425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-6350"/>
            <a:ext cx="2901950" cy="2511425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9775" y="-6350"/>
            <a:ext cx="2511425" cy="206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22238" y="-66675"/>
            <a:ext cx="6102351" cy="3632200"/>
          </a:xfrm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3303588"/>
            <a:ext cx="4291012" cy="3670300"/>
          </a:xfrm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9763" y="3279775"/>
            <a:ext cx="4754562" cy="3694113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22238" y="-66675"/>
            <a:ext cx="4754563" cy="3614738"/>
          </a:xfrm>
          <a:prstGeom prst="rect">
            <a:avLst/>
          </a:prstGeom>
          <a:noFill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350" y="3492500"/>
            <a:ext cx="4943475" cy="3371850"/>
          </a:xfrm>
          <a:prstGeom prst="rect">
            <a:avLst/>
          </a:prstGeom>
          <a:noFill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35488" y="-6350"/>
            <a:ext cx="4614862" cy="3371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2675" y="2352675"/>
            <a:ext cx="3560763" cy="2670175"/>
          </a:xfrm>
          <a:prstGeom prst="rect">
            <a:avLst/>
          </a:prstGeom>
          <a:noFill/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-6350"/>
            <a:ext cx="4346575" cy="3084513"/>
          </a:xfrm>
          <a:prstGeom prst="rect">
            <a:avLst/>
          </a:prstGeom>
          <a:noFill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9963" y="-6350"/>
            <a:ext cx="4370387" cy="3084513"/>
          </a:xfrm>
          <a:prstGeom prst="rect">
            <a:avLst/>
          </a:prstGeom>
          <a:noFill/>
        </p:spPr>
      </p:pic>
      <p:pic>
        <p:nvPicPr>
          <p:cNvPr id="13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4852988" y="3638550"/>
            <a:ext cx="4297362" cy="3225800"/>
          </a:xfrm>
        </p:spPr>
      </p:pic>
      <p:pic>
        <p:nvPicPr>
          <p:cNvPr id="14" name="Picture 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-6350" y="3565525"/>
            <a:ext cx="4370388" cy="3298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68813" y="3352800"/>
            <a:ext cx="4681537" cy="3511550"/>
          </a:xfrm>
          <a:prstGeom prst="rect">
            <a:avLst/>
          </a:prstGeom>
          <a:noFill/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-188913" y="-6350"/>
            <a:ext cx="4552951" cy="3414713"/>
          </a:xfrm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/>
          <a:srcRect/>
          <a:stretch>
            <a:fillRect/>
          </a:stretch>
        </p:blipFill>
        <p:spPr>
          <a:xfrm>
            <a:off x="4816475" y="-249238"/>
            <a:ext cx="4333875" cy="3724276"/>
          </a:xfrm>
        </p:spPr>
      </p:pic>
      <p:pic>
        <p:nvPicPr>
          <p:cNvPr id="7" name="bir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929188" y="3714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01.wav">
            <a:hlinkClick r:id="" action="ppaction://media"/>
          </p:cNvPr>
          <p:cNvPicPr>
            <a:picLocks noRot="1" noChangeAspect="1"/>
          </p:cNvPicPr>
          <p:nvPr>
            <a:wavAudioFile r:embed="rId2" name="01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000500" y="2928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1" descr="дикий кабан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6350" y="3425825"/>
            <a:ext cx="4833938" cy="3627438"/>
          </a:xfrm>
          <a:prstGeom prst="rect">
            <a:avLst/>
          </a:prstGeom>
          <a:noFill/>
        </p:spPr>
      </p:pic>
      <p:pic>
        <p:nvPicPr>
          <p:cNvPr id="10" name="Dog Big Barking and Growl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929188" y="2928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g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000500" y="3643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86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27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87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22238" y="4333875"/>
            <a:ext cx="2468563" cy="2640013"/>
          </a:xfrm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784975" y="-66675"/>
            <a:ext cx="2419350" cy="2754313"/>
          </a:xfr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2238" y="-66675"/>
            <a:ext cx="2395538" cy="2895600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84513" y="-66675"/>
            <a:ext cx="2882900" cy="3041650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6300" y="4364038"/>
            <a:ext cx="2395538" cy="2609850"/>
          </a:xfrm>
          <a:prstGeom prst="rect">
            <a:avLst/>
          </a:prstGeom>
          <a:noFill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50013" y="4364038"/>
            <a:ext cx="2754312" cy="2609850"/>
          </a:xfrm>
          <a:prstGeom prst="rect">
            <a:avLst/>
          </a:prstGeom>
          <a:noFill/>
        </p:spPr>
      </p:pic>
      <p:pic>
        <p:nvPicPr>
          <p:cNvPr id="13" name="Picture 21" descr="660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22238" y="2498725"/>
            <a:ext cx="2395538" cy="2036763"/>
          </a:xfrm>
          <a:prstGeom prst="rect">
            <a:avLst/>
          </a:prstGeom>
          <a:noFill/>
        </p:spPr>
      </p:pic>
      <p:pic>
        <p:nvPicPr>
          <p:cNvPr id="14" name="Picture 18" descr="свинья-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22788" y="2498725"/>
            <a:ext cx="2322512" cy="2036763"/>
          </a:xfrm>
          <a:prstGeom prst="rect">
            <a:avLst/>
          </a:prstGeom>
          <a:noFill/>
        </p:spPr>
      </p:pic>
      <p:pic>
        <p:nvPicPr>
          <p:cNvPr id="15" name="Picture 24" descr="34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73275" y="2571750"/>
            <a:ext cx="2620963" cy="2012950"/>
          </a:xfrm>
          <a:prstGeom prst="rect">
            <a:avLst/>
          </a:prstGeom>
          <a:noFill/>
        </p:spPr>
      </p:pic>
      <p:pic>
        <p:nvPicPr>
          <p:cNvPr id="11" name="Picture 21" descr="дикий кабан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608763" y="2487613"/>
            <a:ext cx="2595562" cy="1992312"/>
          </a:xfrm>
          <a:prstGeom prst="rect">
            <a:avLst/>
          </a:prstGeom>
          <a:noFill/>
        </p:spPr>
      </p:pic>
      <p:pic>
        <p:nvPicPr>
          <p:cNvPr id="12" name="Picture 4" descr="D:\МОИ ДОКУМЕНТЫ\материалы к презент\лось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75163" y="4432300"/>
            <a:ext cx="2084387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9525" y="-66675"/>
            <a:ext cx="4114800" cy="3127375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2788" y="3078163"/>
            <a:ext cx="2822575" cy="3895725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571750" y="571500"/>
            <a:ext cx="6572250" cy="30718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 лама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                                   </a:t>
            </a:r>
            <a:r>
              <a:rPr lang="ru-RU" b="1" smtClean="0"/>
              <a:t>северный олень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4988" y="3078163"/>
            <a:ext cx="2900362" cy="3895725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0" y="3429000"/>
            <a:ext cx="9144000" cy="2714625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</a:t>
            </a:r>
            <a:r>
              <a:rPr lang="ru-RU" b="1" smtClean="0"/>
              <a:t>верблюд </a:t>
            </a:r>
            <a:r>
              <a:rPr lang="ru-RU" smtClean="0"/>
              <a:t>                                                                         </a:t>
            </a:r>
            <a:r>
              <a:rPr lang="ru-RU" b="1" smtClean="0"/>
              <a:t>альпака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22238" y="-66675"/>
            <a:ext cx="2609851" cy="3754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714875" y="2143125"/>
            <a:ext cx="4429125" cy="364331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0" y="2286000"/>
            <a:ext cx="4643438" cy="364331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5357813" y="500063"/>
            <a:ext cx="3500437" cy="1628775"/>
          </a:xfrm>
          <a:prstGeom prst="cloud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428625" y="500063"/>
            <a:ext cx="3429000" cy="1700212"/>
          </a:xfrm>
          <a:prstGeom prst="cloud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5" name="Текст 7"/>
          <p:cNvSpPr>
            <a:spLocks noGrp="1"/>
          </p:cNvSpPr>
          <p:nvPr>
            <p:ph type="body" idx="1"/>
          </p:nvPr>
        </p:nvSpPr>
        <p:spPr>
          <a:xfrm>
            <a:off x="285750" y="714375"/>
            <a:ext cx="4040188" cy="1139825"/>
          </a:xfrm>
        </p:spPr>
        <p:txBody>
          <a:bodyPr/>
          <a:lstStyle/>
          <a:p>
            <a:pPr algn="ctr"/>
            <a:r>
              <a:rPr lang="ru-RU" sz="32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Домашние  животные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2428875"/>
            <a:ext cx="4786313" cy="4197350"/>
          </a:xfrm>
        </p:spPr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живут с человеком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человек строит  им жильё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кормит их 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ухаживает за ними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заботится о потомстве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выводит новые породы</a:t>
            </a:r>
          </a:p>
          <a:p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929188" y="714375"/>
            <a:ext cx="4214812" cy="1068388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Дикие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29188" y="2214563"/>
            <a:ext cx="4214812" cy="4411662"/>
          </a:xfrm>
        </p:spPr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живут в лесах, водоемах;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сами заботятся о потомстве;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сами добывают еду,</a:t>
            </a:r>
          </a:p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сами строят жильё. </a:t>
            </a:r>
          </a:p>
          <a:p>
            <a:pPr>
              <a:buFont typeface="Arial" charset="0"/>
              <a:buNone/>
            </a:pP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" name="Picture 18" descr="6607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46050" y="-146050"/>
            <a:ext cx="4333875" cy="2986088"/>
          </a:xfrm>
        </p:spPr>
      </p:pic>
      <p:pic>
        <p:nvPicPr>
          <p:cNvPr id="11" name="Picture 17" descr="карп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87950" y="4425950"/>
            <a:ext cx="4102100" cy="2578100"/>
          </a:xfrm>
        </p:spPr>
      </p:pic>
      <p:pic>
        <p:nvPicPr>
          <p:cNvPr id="12" name="Picture 18" descr="норвежская семг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6050" y="5078413"/>
            <a:ext cx="4406900" cy="1925637"/>
          </a:xfrm>
          <a:prstGeom prst="rect">
            <a:avLst/>
          </a:prstGeom>
          <a:noFill/>
        </p:spPr>
      </p:pic>
      <p:pic>
        <p:nvPicPr>
          <p:cNvPr id="13" name="Picture 21" descr="6609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6013" y="-146050"/>
            <a:ext cx="4364037" cy="3011488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79650" y="2640013"/>
            <a:ext cx="3797300" cy="282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137</Words>
  <Application>Microsoft Office PowerPoint</Application>
  <PresentationFormat>Экран (4:3)</PresentationFormat>
  <Paragraphs>44</Paragraphs>
  <Slides>15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Arial</vt:lpstr>
      <vt:lpstr>Times New Roman</vt:lpstr>
      <vt:lpstr>Тема Office</vt:lpstr>
      <vt:lpstr>Урок окружающего мира 1 класс  программа «Перспектива» автор Плешаков  Дикие и домашние животные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Найди лишнее</vt:lpstr>
      <vt:lpstr>Закончите предложения:</vt:lpstr>
      <vt:lpstr>Темы сообщений: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Дикие и домашние животные </dc:title>
  <dc:creator>Елена</dc:creator>
  <cp:lastModifiedBy>nadezhda.pronskaya</cp:lastModifiedBy>
  <cp:revision>47</cp:revision>
  <dcterms:created xsi:type="dcterms:W3CDTF">2012-01-25T17:26:43Z</dcterms:created>
  <dcterms:modified xsi:type="dcterms:W3CDTF">2012-04-04T10:57:36Z</dcterms:modified>
</cp:coreProperties>
</file>