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ms-office.vbaPro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94" r:id="rId2"/>
    <p:sldId id="296" r:id="rId3"/>
    <p:sldId id="297" r:id="rId4"/>
    <p:sldId id="271" r:id="rId5"/>
    <p:sldId id="282" r:id="rId6"/>
    <p:sldId id="279" r:id="rId7"/>
    <p:sldId id="283" r:id="rId8"/>
    <p:sldId id="284" r:id="rId9"/>
    <p:sldId id="285" r:id="rId10"/>
    <p:sldId id="288" r:id="rId11"/>
    <p:sldId id="286" r:id="rId12"/>
    <p:sldId id="289" r:id="rId13"/>
    <p:sldId id="290" r:id="rId14"/>
    <p:sldId id="291" r:id="rId15"/>
    <p:sldId id="287" r:id="rId16"/>
    <p:sldId id="292" r:id="rId17"/>
    <p:sldId id="295" r:id="rId18"/>
    <p:sldId id="266" r:id="rId19"/>
    <p:sldId id="293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803D06"/>
    <a:srgbClr val="A50021"/>
    <a:srgbClr val="800000"/>
    <a:srgbClr val="FFCC99"/>
    <a:srgbClr val="FCD5B5"/>
    <a:srgbClr val="FF9966"/>
    <a:srgbClr val="663300"/>
    <a:srgbClr val="CCECFF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6750" autoAdjust="0"/>
    <p:restoredTop sz="94628" autoAdjust="0"/>
  </p:normalViewPr>
  <p:slideViewPr>
    <p:cSldViewPr>
      <p:cViewPr varScale="1">
        <p:scale>
          <a:sx n="104" d="100"/>
          <a:sy n="104" d="100"/>
        </p:scale>
        <p:origin x="-5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06/relationships/vbaProject" Target="vbaProject.bin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6681FE-3CFB-407E-9908-D6B459B42F47}" type="datetimeFigureOut">
              <a:rPr lang="ru-RU" smtClean="0"/>
              <a:pPr/>
              <a:t>30.01.2012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D41E4F-B982-4DB7-B323-83AB13255E1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73F020F-3716-4C1D-B00C-B53E910FCEDF}" type="datetimeFigureOut">
              <a:rPr lang="ru-RU"/>
              <a:pPr>
                <a:defRPr/>
              </a:pPr>
              <a:t>30.01.2012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24B341C-2E76-47D6-BEA8-BD1787D7CF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oyola.edu/edudept/PowerfulPowerPoint/MoreTricks.html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rosinka.vrn.ru/pp/" TargetMode="Externa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oyola.edu/edudept/PowerfulPowerPoint/MoreTricks.html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rosinka.vrn.ru/pp/" TargetMode="Externa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oyola.edu/edudept/PowerfulPowerPoint/MoreTricks.html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rosinka.vrn.ru/pp/" TargetMode="Externa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oyola.edu/edudept/PowerfulPowerPoint/MoreTricks.html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rosinka.vrn.ru/pp/" TargetMode="Externa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oyola.edu/edudept/PowerfulPowerPoint/MoreTricks.html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rosinka.vrn.ru/pp/" TargetMode="Externa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oyola.edu/edudept/PowerfulPowerPoint/MoreTricks.html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rosinka.vrn.ru/pp/" TargetMode="Externa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oyola.edu/edudept/PowerfulPowerPoint/MoreTricks.html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rosinka.vrn.ru/pp/" TargetMode="Externa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oyola.edu/edudept/PowerfulPowerPoint/MoreTricks.html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rosinka.vrn.ru/pp/" TargetMode="Externa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oyola.edu/edudept/PowerfulPowerPoint/MoreTricks.html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rosinka.vrn.ru/pp/" TargetMode="Externa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oyola.edu/edudept/PowerfulPowerPoint/MoreTricks.html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rosinka.vrn.ru/pp/" TargetMode="Externa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oyola.edu/edudept/PowerfulPowerPoint/MoreTricks.html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rosinka.vrn.ru/pp/" TargetMode="Externa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oyola.edu/edudept/PowerfulPowerPoint/MoreTricks.html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rosinka.vrn.ru/pp/" TargetMode="Externa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oyola.edu/edudept/PowerfulPowerPoint/MoreTricks.html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rosinka.vrn.ru/pp/" TargetMode="Externa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oyola.edu/edudept/PowerfulPowerPoint/MoreTricks.html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rosinka.vrn.ru/pp/" TargetMode="Externa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oyola.edu/edudept/PowerfulPowerPoint/MoreTricks.html" TargetMode="External"/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rosinka.vrn.ru/pp/" TargetMode="Externa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oyola.edu/edudept/PowerfulPowerPoint/MoreTricks.html" TargetMode="External"/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rosinka.vrn.ru/pp/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4B341C-2E76-47D6-BEA8-BD1787D7CFE6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4B341C-2E76-47D6-BEA8-BD1787D7CFE6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4B341C-2E76-47D6-BEA8-BD1787D7CFE6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 перемещения надписи нужно щелкнуть</a:t>
            </a:r>
            <a:r>
              <a:rPr lang="ru-RU" baseline="0" dirty="0" smtClean="0"/>
              <a:t> левой кнопкой мыши по надписи (отпустить кнопку), затем щелкнуть левой кнопкой мыши по той прямоугольной области, в которую предполагаете переместить надпись. После выполнения задания изменения не сохранять.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Макросы для перемещения объектов предложил </a:t>
            </a:r>
            <a:r>
              <a:rPr lang="en-US" sz="1200" dirty="0" smtClean="0">
                <a:hlinkClick r:id="rId3"/>
              </a:rPr>
              <a:t>David M. </a:t>
            </a:r>
            <a:r>
              <a:rPr lang="en-US" sz="1200" dirty="0" err="1" smtClean="0">
                <a:hlinkClick r:id="rId3"/>
              </a:rPr>
              <a:t>Marcovitz</a:t>
            </a:r>
            <a:r>
              <a:rPr lang="ru-RU" sz="1200" dirty="0" smtClean="0"/>
              <a:t>, оптимизировал </a:t>
            </a:r>
            <a:r>
              <a:rPr lang="ru-RU" sz="1200" dirty="0" err="1" smtClean="0">
                <a:hlinkClick r:id="rId4"/>
              </a:rPr>
              <a:t>А.Н.Комаровский</a:t>
            </a:r>
            <a:endParaRPr lang="ru-RU" sz="120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4B341C-2E76-47D6-BEA8-BD1787D7CFE6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 перемещения надписи нужно щелкнуть</a:t>
            </a:r>
            <a:r>
              <a:rPr lang="ru-RU" baseline="0" dirty="0" smtClean="0"/>
              <a:t> левой кнопкой мыши по надписи (отпустить кнопку), затем щелкнуть левой кнопкой мыши по той прямоугольной области, в которую предполагаете переместить надпись. После выполнения задания изменения не сохранять.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Макросы для перемещения объектов предложил </a:t>
            </a:r>
            <a:r>
              <a:rPr lang="en-US" sz="1200" dirty="0" smtClean="0">
                <a:hlinkClick r:id="rId3"/>
              </a:rPr>
              <a:t>David M. </a:t>
            </a:r>
            <a:r>
              <a:rPr lang="en-US" sz="1200" dirty="0" err="1" smtClean="0">
                <a:hlinkClick r:id="rId3"/>
              </a:rPr>
              <a:t>Marcovitz</a:t>
            </a:r>
            <a:r>
              <a:rPr lang="ru-RU" sz="1200" dirty="0" smtClean="0"/>
              <a:t>, оптимизировал </a:t>
            </a:r>
            <a:r>
              <a:rPr lang="ru-RU" sz="1200" dirty="0" err="1" smtClean="0">
                <a:hlinkClick r:id="rId4"/>
              </a:rPr>
              <a:t>А.Н.Комаровский</a:t>
            </a:r>
            <a:endParaRPr lang="ru-RU" sz="120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4B341C-2E76-47D6-BEA8-BD1787D7CFE6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 перемещения надписи нужно щелкнуть</a:t>
            </a:r>
            <a:r>
              <a:rPr lang="ru-RU" baseline="0" dirty="0" smtClean="0"/>
              <a:t> левой кнопкой мыши по надписи (отпустить кнопку), затем щелкнуть левой кнопкой мыши по той прямоугольной области, в которую предполагаете переместить надпись. При ошибочном перемещении можно тем же способом вернуть надпись обратно, переместив ее в свободный прямоугольник. После выполнения задания изменения не сохранять.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Макросы для перемещения объектов предложил </a:t>
            </a:r>
            <a:r>
              <a:rPr lang="en-US" sz="1200" dirty="0" smtClean="0">
                <a:hlinkClick r:id="rId3"/>
              </a:rPr>
              <a:t>David M. </a:t>
            </a:r>
            <a:r>
              <a:rPr lang="en-US" sz="1200" dirty="0" err="1" smtClean="0">
                <a:hlinkClick r:id="rId3"/>
              </a:rPr>
              <a:t>Marcovitz</a:t>
            </a:r>
            <a:r>
              <a:rPr lang="ru-RU" sz="1200" dirty="0" smtClean="0"/>
              <a:t>, оптимизировал </a:t>
            </a:r>
            <a:r>
              <a:rPr lang="ru-RU" sz="1200" dirty="0" err="1" smtClean="0">
                <a:hlinkClick r:id="rId4"/>
              </a:rPr>
              <a:t>А.Н.Комаровский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24B341C-2E76-47D6-BEA8-BD1787D7CFE6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 перемещения надписи нужно щелкнуть</a:t>
            </a:r>
            <a:r>
              <a:rPr lang="ru-RU" baseline="0" dirty="0" smtClean="0"/>
              <a:t> левой кнопкой мыши по надписи (отпустить кнопку), затем щелкнуть левой кнопкой мыши по той прямоугольной области, в которую предполагаете переместить надпись. При ошибочном перемещении можно тем же способом вернуть надпись обратно, переместив ее в свободный прямоугольник. После выполнения задания изменения не сохранять.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Макросы для перемещения объектов предложил </a:t>
            </a:r>
            <a:r>
              <a:rPr lang="en-US" sz="1200" dirty="0" smtClean="0">
                <a:hlinkClick r:id="rId3"/>
              </a:rPr>
              <a:t>David M. </a:t>
            </a:r>
            <a:r>
              <a:rPr lang="en-US" sz="1200" dirty="0" err="1" smtClean="0">
                <a:hlinkClick r:id="rId3"/>
              </a:rPr>
              <a:t>Marcovitz</a:t>
            </a:r>
            <a:r>
              <a:rPr lang="ru-RU" sz="1200" dirty="0" smtClean="0"/>
              <a:t>, оптимизировал </a:t>
            </a:r>
            <a:r>
              <a:rPr lang="ru-RU" sz="1200" dirty="0" err="1" smtClean="0">
                <a:hlinkClick r:id="rId4"/>
              </a:rPr>
              <a:t>А.Н.Комаровский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24B341C-2E76-47D6-BEA8-BD1787D7CFE6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 перемещения надписи нужно щелкнуть</a:t>
            </a:r>
            <a:r>
              <a:rPr lang="ru-RU" baseline="0" dirty="0" smtClean="0"/>
              <a:t> левой кнопкой мыши по надписи (отпустить кнопку), затем щелкнуть левой кнопкой мыши по той прямоугольной области, в которую предполагаете переместить надпись. При ошибочном перемещении можно тем же способом вернуть надпись обратно, переместив ее в свободный прямоугольник. После выполнения задания изменения не сохранять.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Макросы для перемещения объектов предложил </a:t>
            </a:r>
            <a:r>
              <a:rPr lang="en-US" sz="1200" dirty="0" smtClean="0">
                <a:hlinkClick r:id="rId3"/>
              </a:rPr>
              <a:t>David M. </a:t>
            </a:r>
            <a:r>
              <a:rPr lang="en-US" sz="1200" dirty="0" err="1" smtClean="0">
                <a:hlinkClick r:id="rId3"/>
              </a:rPr>
              <a:t>Marcovitz</a:t>
            </a:r>
            <a:r>
              <a:rPr lang="ru-RU" sz="1200" dirty="0" smtClean="0"/>
              <a:t>, оптимизировал </a:t>
            </a:r>
            <a:r>
              <a:rPr lang="ru-RU" sz="1200" dirty="0" err="1" smtClean="0">
                <a:hlinkClick r:id="rId4"/>
              </a:rPr>
              <a:t>А.Н.Комаровский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24B341C-2E76-47D6-BEA8-BD1787D7CFE6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 перемещения надписи нужно щелкнуть</a:t>
            </a:r>
            <a:r>
              <a:rPr lang="ru-RU" baseline="0" dirty="0" smtClean="0"/>
              <a:t> левой кнопкой мыши по надписи (отпустить кнопку), затем щелкнуть левой кнопкой мыши по той прямоугольной области, в которую предполагаете переместить надпись. При ошибочном перемещении можно тем же способом вернуть надпись обратно, переместив ее в свободный прямоугольник. После выполнения задания изменения не сохранять.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Макросы для перемещения объектов предложил </a:t>
            </a:r>
            <a:r>
              <a:rPr lang="en-US" sz="1200" dirty="0" smtClean="0">
                <a:hlinkClick r:id="rId3"/>
              </a:rPr>
              <a:t>David M. </a:t>
            </a:r>
            <a:r>
              <a:rPr lang="en-US" sz="1200" dirty="0" err="1" smtClean="0">
                <a:hlinkClick r:id="rId3"/>
              </a:rPr>
              <a:t>Marcovitz</a:t>
            </a:r>
            <a:r>
              <a:rPr lang="ru-RU" sz="1200" dirty="0" smtClean="0"/>
              <a:t>, оптимизировал </a:t>
            </a:r>
            <a:r>
              <a:rPr lang="ru-RU" sz="1200" dirty="0" err="1" smtClean="0">
                <a:hlinkClick r:id="rId4"/>
              </a:rPr>
              <a:t>А.Н.Комаровский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24B341C-2E76-47D6-BEA8-BD1787D7CFE6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 перемещения надписи нужно щелкнуть</a:t>
            </a:r>
            <a:r>
              <a:rPr lang="ru-RU" baseline="0" dirty="0" smtClean="0"/>
              <a:t> левой кнопкой мыши по надписи (отпустить кнопку), затем щелкнуть левой кнопкой мыши по той прямоугольной области, в которую предполагаете переместить надпись. При ошибочном перемещении можно тем же способом вернуть надпись обратно, переместив ее в свободный прямоугольник. После выполнения задания изменения не сохранять.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Макросы для перемещения объектов предложил </a:t>
            </a:r>
            <a:r>
              <a:rPr lang="en-US" sz="1200" dirty="0" smtClean="0">
                <a:hlinkClick r:id="rId3"/>
              </a:rPr>
              <a:t>David M. </a:t>
            </a:r>
            <a:r>
              <a:rPr lang="en-US" sz="1200" dirty="0" err="1" smtClean="0">
                <a:hlinkClick r:id="rId3"/>
              </a:rPr>
              <a:t>Marcovitz</a:t>
            </a:r>
            <a:r>
              <a:rPr lang="ru-RU" sz="1200" dirty="0" smtClean="0"/>
              <a:t>, оптимизировал </a:t>
            </a:r>
            <a:r>
              <a:rPr lang="ru-RU" sz="1200" dirty="0" err="1" smtClean="0">
                <a:hlinkClick r:id="rId4"/>
              </a:rPr>
              <a:t>А.Н.Комаровский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24B341C-2E76-47D6-BEA8-BD1787D7CFE6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 перемещения надписи нужно щелкнуть</a:t>
            </a:r>
            <a:r>
              <a:rPr lang="ru-RU" baseline="0" dirty="0" smtClean="0"/>
              <a:t> левой кнопкой мыши по надписи (отпустить кнопку), затем щелкнуть левой кнопкой мыши по той прямоугольной области, в которую предполагаете переместить надпись. При ошибочном перемещении можно тем же способом вернуть надпись обратно, переместив ее в свободный прямоугольник. После выполнения задания изменения не сохранять.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Макросы для перемещения объектов предложил </a:t>
            </a:r>
            <a:r>
              <a:rPr lang="en-US" sz="1200" dirty="0" smtClean="0">
                <a:hlinkClick r:id="rId3"/>
              </a:rPr>
              <a:t>David M. </a:t>
            </a:r>
            <a:r>
              <a:rPr lang="en-US" sz="1200" dirty="0" err="1" smtClean="0">
                <a:hlinkClick r:id="rId3"/>
              </a:rPr>
              <a:t>Marcovitz</a:t>
            </a:r>
            <a:r>
              <a:rPr lang="ru-RU" sz="1200" dirty="0" smtClean="0"/>
              <a:t>, оптимизировал </a:t>
            </a:r>
            <a:r>
              <a:rPr lang="ru-RU" sz="1200" dirty="0" err="1" smtClean="0">
                <a:hlinkClick r:id="rId4"/>
              </a:rPr>
              <a:t>А.Н.Комаровский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24B341C-2E76-47D6-BEA8-BD1787D7CFE6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 перемещения надписи нужно щелкнуть</a:t>
            </a:r>
            <a:r>
              <a:rPr lang="ru-RU" baseline="0" dirty="0" smtClean="0"/>
              <a:t> левой кнопкой мыши по надписи (отпустить кнопку), затем щелкнуть левой кнопкой мыши по той прямоугольной области, в которую предполагаете переместить надпись. При ошибочном перемещении можно тем же способом вернуть надпись обратно, переместив ее в свободный прямоугольник. После выполнения задания изменения не сохранять.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Макросы для перемещения объектов предложил </a:t>
            </a:r>
            <a:r>
              <a:rPr lang="en-US" sz="1200" dirty="0" smtClean="0">
                <a:hlinkClick r:id="rId3"/>
              </a:rPr>
              <a:t>David M. </a:t>
            </a:r>
            <a:r>
              <a:rPr lang="en-US" sz="1200" dirty="0" err="1" smtClean="0">
                <a:hlinkClick r:id="rId3"/>
              </a:rPr>
              <a:t>Marcovitz</a:t>
            </a:r>
            <a:r>
              <a:rPr lang="ru-RU" sz="1200" dirty="0" smtClean="0"/>
              <a:t>, оптимизировал </a:t>
            </a:r>
            <a:r>
              <a:rPr lang="ru-RU" sz="1200" dirty="0" err="1" smtClean="0">
                <a:hlinkClick r:id="rId4"/>
              </a:rPr>
              <a:t>А.Н.Комаровский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24B341C-2E76-47D6-BEA8-BD1787D7CFE6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 перемещения надписи нужно щелкнуть</a:t>
            </a:r>
            <a:r>
              <a:rPr lang="ru-RU" baseline="0" dirty="0" smtClean="0"/>
              <a:t> левой кнопкой мыши по надписи (отпустить кнопку), затем щелкнуть левой кнопкой мыши по той прямоугольной области, в которую предполагаете переместить надпись. При ошибочном перемещении можно тем же способом вернуть надпись обратно, переместив ее в свободный прямоугольник. После выполнения задания изменения не сохранять.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Макросы для перемещения объектов предложил </a:t>
            </a:r>
            <a:r>
              <a:rPr lang="en-US" sz="1200" dirty="0" smtClean="0">
                <a:hlinkClick r:id="rId3"/>
              </a:rPr>
              <a:t>David M. </a:t>
            </a:r>
            <a:r>
              <a:rPr lang="en-US" sz="1200" dirty="0" err="1" smtClean="0">
                <a:hlinkClick r:id="rId3"/>
              </a:rPr>
              <a:t>Marcovitz</a:t>
            </a:r>
            <a:r>
              <a:rPr lang="ru-RU" sz="1200" dirty="0" smtClean="0"/>
              <a:t>, оптимизировал </a:t>
            </a:r>
            <a:r>
              <a:rPr lang="ru-RU" sz="1200" dirty="0" err="1" smtClean="0">
                <a:hlinkClick r:id="rId4"/>
              </a:rPr>
              <a:t>А.Н.Комаровский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24B341C-2E76-47D6-BEA8-BD1787D7CFE6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 перемещения надписи нужно щелкнуть</a:t>
            </a:r>
            <a:r>
              <a:rPr lang="ru-RU" baseline="0" dirty="0" smtClean="0"/>
              <a:t> левой кнопкой мыши по надписи (отпустить кнопку), затем щелкнуть левой кнопкой мыши по той прямоугольной области, в которую предполагаете переместить надпись. При ошибочном перемещении можно тем же способом вернуть надпись обратно, переместив ее в свободный прямоугольник. После выполнения задания изменения не сохранять.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Макросы для перемещения объектов предложил </a:t>
            </a:r>
            <a:r>
              <a:rPr lang="en-US" sz="1200" dirty="0" smtClean="0">
                <a:hlinkClick r:id="rId3"/>
              </a:rPr>
              <a:t>David M. </a:t>
            </a:r>
            <a:r>
              <a:rPr lang="en-US" sz="1200" dirty="0" err="1" smtClean="0">
                <a:hlinkClick r:id="rId3"/>
              </a:rPr>
              <a:t>Marcovitz</a:t>
            </a:r>
            <a:r>
              <a:rPr lang="ru-RU" sz="1200" dirty="0" smtClean="0"/>
              <a:t>, оптимизировал </a:t>
            </a:r>
            <a:r>
              <a:rPr lang="ru-RU" sz="1200" dirty="0" err="1" smtClean="0">
                <a:hlinkClick r:id="rId4"/>
              </a:rPr>
              <a:t>А.Н.Комаровский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24B341C-2E76-47D6-BEA8-BD1787D7CFE6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 перемещения надписи нужно щелкнуть</a:t>
            </a:r>
            <a:r>
              <a:rPr lang="ru-RU" baseline="0" dirty="0" smtClean="0"/>
              <a:t> левой кнопкой мыши по надписи (отпустить кнопку), затем щелкнуть левой кнопкой мыши по той прямоугольной области, в которую предполагаете переместить надпись. При ошибочном перемещении можно тем же способом вернуть надпись обратно, переместив ее в свободный прямоугольник. После выполнения задания изменения не сохранять.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Макросы для перемещения объектов предложил </a:t>
            </a:r>
            <a:r>
              <a:rPr lang="en-US" sz="1200" dirty="0" smtClean="0">
                <a:hlinkClick r:id="rId3"/>
              </a:rPr>
              <a:t>David M. </a:t>
            </a:r>
            <a:r>
              <a:rPr lang="en-US" sz="1200" dirty="0" err="1" smtClean="0">
                <a:hlinkClick r:id="rId3"/>
              </a:rPr>
              <a:t>Marcovitz</a:t>
            </a:r>
            <a:r>
              <a:rPr lang="ru-RU" sz="1200" dirty="0" smtClean="0"/>
              <a:t>, оптимизировал </a:t>
            </a:r>
            <a:r>
              <a:rPr lang="ru-RU" sz="1200" dirty="0" err="1" smtClean="0">
                <a:hlinkClick r:id="rId4"/>
              </a:rPr>
              <a:t>А.Н.Комаровский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24B341C-2E76-47D6-BEA8-BD1787D7CFE6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 перемещения надписи нужно щелкнуть</a:t>
            </a:r>
            <a:r>
              <a:rPr lang="ru-RU" baseline="0" dirty="0" smtClean="0"/>
              <a:t> левой кнопкой мыши по надписи (отпустить кнопку), затем щелкнуть левой кнопкой мыши по той прямоугольной области, в которую предполагаете переместить надпись. При ошибочном перемещении можно тем же способом вернуть надпись обратно, переместив ее в свободный прямоугольник. После выполнения задания изменения не сохранять.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Макросы для перемещения объектов предложил </a:t>
            </a:r>
            <a:r>
              <a:rPr lang="en-US" sz="1200" dirty="0" smtClean="0">
                <a:hlinkClick r:id="rId3"/>
              </a:rPr>
              <a:t>David M. </a:t>
            </a:r>
            <a:r>
              <a:rPr lang="en-US" sz="1200" dirty="0" err="1" smtClean="0">
                <a:hlinkClick r:id="rId3"/>
              </a:rPr>
              <a:t>Marcovitz</a:t>
            </a:r>
            <a:r>
              <a:rPr lang="ru-RU" sz="1200" dirty="0" smtClean="0"/>
              <a:t>, оптимизировал </a:t>
            </a:r>
            <a:r>
              <a:rPr lang="ru-RU" sz="1200" dirty="0" err="1" smtClean="0">
                <a:hlinkClick r:id="rId4"/>
              </a:rPr>
              <a:t>А.Н.Комаровский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24B341C-2E76-47D6-BEA8-BD1787D7CFE6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 перемещения надписи нужно щелкнуть</a:t>
            </a:r>
            <a:r>
              <a:rPr lang="ru-RU" baseline="0" dirty="0" smtClean="0"/>
              <a:t> левой кнопкой мыши по надписи (отпустить кнопку), затем щелкнуть левой кнопкой мыши по той прямоугольной области, в которую предполагаете переместить надпись. При ошибочном перемещении можно тем же способом вернуть надпись обратно, переместив ее в свободный прямоугольник. После выполнения задания изменения не сохранять.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Макросы для перемещения объектов предложил </a:t>
            </a:r>
            <a:r>
              <a:rPr lang="en-US" sz="1200" dirty="0" smtClean="0">
                <a:hlinkClick r:id="rId3"/>
              </a:rPr>
              <a:t>David M. </a:t>
            </a:r>
            <a:r>
              <a:rPr lang="en-US" sz="1200" dirty="0" err="1" smtClean="0">
                <a:hlinkClick r:id="rId3"/>
              </a:rPr>
              <a:t>Marcovitz</a:t>
            </a:r>
            <a:r>
              <a:rPr lang="ru-RU" sz="1200" dirty="0" smtClean="0"/>
              <a:t>, оптимизировал </a:t>
            </a:r>
            <a:r>
              <a:rPr lang="ru-RU" sz="1200" dirty="0" err="1" smtClean="0">
                <a:hlinkClick r:id="rId4"/>
              </a:rPr>
              <a:t>А.Н.Комаровский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24B341C-2E76-47D6-BEA8-BD1787D7CFE6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Информатика,</a:t>
            </a:r>
            <a:r>
              <a:rPr lang="ru-RU" baseline="0" dirty="0" smtClean="0"/>
              <a:t> рабочая тетрадь для 6 класса,</a:t>
            </a:r>
            <a:r>
              <a:rPr lang="ru-RU" dirty="0" smtClean="0"/>
              <a:t> Л. Л. </a:t>
            </a:r>
            <a:r>
              <a:rPr lang="ru-RU" dirty="0" err="1" smtClean="0"/>
              <a:t>Босова</a:t>
            </a:r>
            <a:r>
              <a:rPr lang="ru-RU" dirty="0" smtClean="0"/>
              <a:t>, задача №46. Для перемещения надписи нужно щелкнуть</a:t>
            </a:r>
            <a:r>
              <a:rPr lang="ru-RU" baseline="0" dirty="0" smtClean="0"/>
              <a:t> левой кнопкой мыши по надписи (отпустить кнопку), затем щелкнуть левой кнопкой мыши по той прямоугольной области, в которую предполагаете переместить надпись. После выполнения задания изменения не сохранять.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Макросы для перемещения объектов предложил </a:t>
            </a:r>
            <a:r>
              <a:rPr lang="en-US" sz="1200" dirty="0" smtClean="0">
                <a:hlinkClick r:id="rId3"/>
              </a:rPr>
              <a:t>David M. </a:t>
            </a:r>
            <a:r>
              <a:rPr lang="en-US" sz="1200" dirty="0" err="1" smtClean="0">
                <a:hlinkClick r:id="rId3"/>
              </a:rPr>
              <a:t>Marcovitz</a:t>
            </a:r>
            <a:r>
              <a:rPr lang="ru-RU" sz="1200" dirty="0" smtClean="0"/>
              <a:t>, оптимизировал </a:t>
            </a:r>
            <a:r>
              <a:rPr lang="ru-RU" sz="1200" dirty="0" err="1" smtClean="0">
                <a:hlinkClick r:id="rId4"/>
              </a:rPr>
              <a:t>А.Н.Комаровский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4B341C-2E76-47D6-BEA8-BD1787D7CFE6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Информатика,</a:t>
            </a:r>
            <a:r>
              <a:rPr lang="ru-RU" baseline="0" dirty="0" smtClean="0"/>
              <a:t> рабочая тетрадь для 6 класса,</a:t>
            </a:r>
            <a:r>
              <a:rPr lang="ru-RU" dirty="0" smtClean="0"/>
              <a:t> Л. Л. </a:t>
            </a:r>
            <a:r>
              <a:rPr lang="ru-RU" dirty="0" err="1" smtClean="0"/>
              <a:t>Босова</a:t>
            </a:r>
            <a:r>
              <a:rPr lang="ru-RU" dirty="0" smtClean="0"/>
              <a:t>, задача №46. Для перемещения надписи нужно щелкнуть</a:t>
            </a:r>
            <a:r>
              <a:rPr lang="ru-RU" baseline="0" dirty="0" smtClean="0"/>
              <a:t> левой кнопкой мыши по надписи (отпустить кнопку), затем щелкнуть левой кнопкой мыши по той прямоугольной области, в которую предполагаете переместить надпись. После выполнения задания изменения не сохранять.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Макросы для перемещения объектов предложил </a:t>
            </a:r>
            <a:r>
              <a:rPr lang="en-US" sz="1200" dirty="0" smtClean="0">
                <a:hlinkClick r:id="rId3"/>
              </a:rPr>
              <a:t>David M. </a:t>
            </a:r>
            <a:r>
              <a:rPr lang="en-US" sz="1200" dirty="0" err="1" smtClean="0">
                <a:hlinkClick r:id="rId3"/>
              </a:rPr>
              <a:t>Marcovitz</a:t>
            </a:r>
            <a:r>
              <a:rPr lang="ru-RU" sz="1200" dirty="0" smtClean="0"/>
              <a:t>, оптимизировал </a:t>
            </a:r>
            <a:r>
              <a:rPr lang="ru-RU" sz="1200" dirty="0" err="1" smtClean="0">
                <a:hlinkClick r:id="rId4"/>
              </a:rPr>
              <a:t>А.Н.Комаровский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24B341C-2E76-47D6-BEA8-BD1787D7CFE6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Семинар "Создание интерактивных заданий с помощью макросов</a:t>
            </a:r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553200"/>
            <a:ext cx="2895600" cy="30480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95837F-9DBE-473E-AEDD-438D45DAAC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553200"/>
            <a:ext cx="2895600" cy="30480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E13A80-4488-4C9B-83D0-9611C8322B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98B101-3543-4E86-8E58-096F7A6339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38D653-C476-41B2-956F-2AC707542E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767865-7CB6-41FD-89A3-E1BD2D801E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5680F-9F8A-4B90-9047-545408AACB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F79AAD-FEB6-4D64-928F-5B391BE7FD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EB03A-7A3E-4DB3-9D69-87C1B966FB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EFBDED-1B4F-48A1-8657-47E8D38A21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531158-A338-4510-A88B-AF968CF6EB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FD7CCE-C62B-4916-8744-B97C5A34B2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3D0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90600" y="6553200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6294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553200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AF18088F-8C5B-4C59-97F6-00F5E047248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3276600" y="0"/>
            <a:ext cx="21336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Информатика, 6 класс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 29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rgbClr val="FFCC66"/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E13A80-4488-4C9B-83D0-9611C8322B8C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33400" y="9906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Тема:</a:t>
            </a:r>
            <a:endParaRPr lang="ru-RU" sz="4400" b="1" i="1" dirty="0">
              <a:latin typeface="Century Schoolbook" pitchFamily="18" charset="0"/>
            </a:endParaRPr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1"/>
          </p:nvPr>
        </p:nvSpPr>
        <p:spPr>
          <a:xfrm>
            <a:off x="3124200" y="6553200"/>
            <a:ext cx="3276600" cy="304800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В. А. Ярцев, МОУ Тавринская СОШ</a:t>
            </a:r>
            <a:endParaRPr lang="en-US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914400" y="1828800"/>
            <a:ext cx="1676400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66183" y="28194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52600" y="31959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905000" y="25146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057400" y="33528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218583" y="36531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989983" y="38862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600200" y="39579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600200" y="24384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219200" y="24384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990600" y="26670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990600" y="31197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371600" y="31959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990600" y="35769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151783" y="39579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Таня\Мои документы\Мои рисунки\Pub60Cor\SO00683_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2950" y="2693988"/>
            <a:ext cx="1809750" cy="1468437"/>
          </a:xfrm>
          <a:prstGeom prst="rect">
            <a:avLst/>
          </a:prstGeom>
          <a:noFill/>
        </p:spPr>
      </p:pic>
      <p:grpSp>
        <p:nvGrpSpPr>
          <p:cNvPr id="2" name="Группа 29"/>
          <p:cNvGrpSpPr/>
          <p:nvPr/>
        </p:nvGrpSpPr>
        <p:grpSpPr>
          <a:xfrm>
            <a:off x="3352800" y="2628900"/>
            <a:ext cx="196850" cy="266700"/>
            <a:chOff x="6553200" y="1524000"/>
            <a:chExt cx="533400" cy="762000"/>
          </a:xfrm>
        </p:grpSpPr>
        <p:sp>
          <p:nvSpPr>
            <p:cNvPr id="28" name="Овал 27"/>
            <p:cNvSpPr/>
            <p:nvPr/>
          </p:nvSpPr>
          <p:spPr>
            <a:xfrm>
              <a:off x="6553200" y="1524000"/>
              <a:ext cx="533400" cy="533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Месяц 28"/>
            <p:cNvSpPr/>
            <p:nvPr/>
          </p:nvSpPr>
          <p:spPr>
            <a:xfrm flipH="1">
              <a:off x="6629400" y="1600200"/>
              <a:ext cx="457200" cy="685800"/>
            </a:xfrm>
            <a:prstGeom prst="mo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" name="Группа 34"/>
          <p:cNvGrpSpPr/>
          <p:nvPr/>
        </p:nvGrpSpPr>
        <p:grpSpPr>
          <a:xfrm>
            <a:off x="4749800" y="2628900"/>
            <a:ext cx="203200" cy="240051"/>
            <a:chOff x="5257800" y="2502538"/>
            <a:chExt cx="304800" cy="366413"/>
          </a:xfrm>
        </p:grpSpPr>
        <p:sp>
          <p:nvSpPr>
            <p:cNvPr id="32" name="Овал 31"/>
            <p:cNvSpPr/>
            <p:nvPr/>
          </p:nvSpPr>
          <p:spPr>
            <a:xfrm>
              <a:off x="5257800" y="2502538"/>
              <a:ext cx="304800" cy="27876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Месяц 32"/>
            <p:cNvSpPr/>
            <p:nvPr/>
          </p:nvSpPr>
          <p:spPr>
            <a:xfrm rot="20654426" flipH="1">
              <a:off x="5324092" y="2582853"/>
              <a:ext cx="235838" cy="286098"/>
            </a:xfrm>
            <a:prstGeom prst="mo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6" name="Полилиния 35"/>
          <p:cNvSpPr/>
          <p:nvPr/>
        </p:nvSpPr>
        <p:spPr>
          <a:xfrm>
            <a:off x="5683250" y="3073400"/>
            <a:ext cx="1689100" cy="1333500"/>
          </a:xfrm>
          <a:custGeom>
            <a:avLst/>
            <a:gdLst>
              <a:gd name="connsiteX0" fmla="*/ 301658 w 2903456"/>
              <a:gd name="connsiteY0" fmla="*/ 339365 h 1850808"/>
              <a:gd name="connsiteX1" fmla="*/ 292231 w 2903456"/>
              <a:gd name="connsiteY1" fmla="*/ 452487 h 1850808"/>
              <a:gd name="connsiteX2" fmla="*/ 254524 w 2903456"/>
              <a:gd name="connsiteY2" fmla="*/ 716437 h 1850808"/>
              <a:gd name="connsiteX3" fmla="*/ 254524 w 2903456"/>
              <a:gd name="connsiteY3" fmla="*/ 1159497 h 1850808"/>
              <a:gd name="connsiteX4" fmla="*/ 235670 w 2903456"/>
              <a:gd name="connsiteY4" fmla="*/ 1319753 h 1850808"/>
              <a:gd name="connsiteX5" fmla="*/ 226243 w 2903456"/>
              <a:gd name="connsiteY5" fmla="*/ 1366887 h 1850808"/>
              <a:gd name="connsiteX6" fmla="*/ 188536 w 2903456"/>
              <a:gd name="connsiteY6" fmla="*/ 1432875 h 1850808"/>
              <a:gd name="connsiteX7" fmla="*/ 179109 w 2903456"/>
              <a:gd name="connsiteY7" fmla="*/ 1470582 h 1850808"/>
              <a:gd name="connsiteX8" fmla="*/ 131975 w 2903456"/>
              <a:gd name="connsiteY8" fmla="*/ 1545996 h 1850808"/>
              <a:gd name="connsiteX9" fmla="*/ 94268 w 2903456"/>
              <a:gd name="connsiteY9" fmla="*/ 1602557 h 1850808"/>
              <a:gd name="connsiteX10" fmla="*/ 56561 w 2903456"/>
              <a:gd name="connsiteY10" fmla="*/ 1677971 h 1850808"/>
              <a:gd name="connsiteX11" fmla="*/ 0 w 2903456"/>
              <a:gd name="connsiteY11" fmla="*/ 1725105 h 1850808"/>
              <a:gd name="connsiteX12" fmla="*/ 28280 w 2903456"/>
              <a:gd name="connsiteY12" fmla="*/ 1706252 h 1850808"/>
              <a:gd name="connsiteX13" fmla="*/ 56561 w 2903456"/>
              <a:gd name="connsiteY13" fmla="*/ 1696825 h 1850808"/>
              <a:gd name="connsiteX14" fmla="*/ 122548 w 2903456"/>
              <a:gd name="connsiteY14" fmla="*/ 1677971 h 1850808"/>
              <a:gd name="connsiteX15" fmla="*/ 160256 w 2903456"/>
              <a:gd name="connsiteY15" fmla="*/ 1659118 h 1850808"/>
              <a:gd name="connsiteX16" fmla="*/ 216816 w 2903456"/>
              <a:gd name="connsiteY16" fmla="*/ 1602557 h 1850808"/>
              <a:gd name="connsiteX17" fmla="*/ 245097 w 2903456"/>
              <a:gd name="connsiteY17" fmla="*/ 1593130 h 1850808"/>
              <a:gd name="connsiteX18" fmla="*/ 282804 w 2903456"/>
              <a:gd name="connsiteY18" fmla="*/ 1574277 h 1850808"/>
              <a:gd name="connsiteX19" fmla="*/ 301658 w 2903456"/>
              <a:gd name="connsiteY19" fmla="*/ 1545996 h 1850808"/>
              <a:gd name="connsiteX20" fmla="*/ 329938 w 2903456"/>
              <a:gd name="connsiteY20" fmla="*/ 1517716 h 1850808"/>
              <a:gd name="connsiteX21" fmla="*/ 377072 w 2903456"/>
              <a:gd name="connsiteY21" fmla="*/ 1451728 h 1850808"/>
              <a:gd name="connsiteX22" fmla="*/ 395926 w 2903456"/>
              <a:gd name="connsiteY22" fmla="*/ 1527143 h 1850808"/>
              <a:gd name="connsiteX23" fmla="*/ 414779 w 2903456"/>
              <a:gd name="connsiteY23" fmla="*/ 1583703 h 1850808"/>
              <a:gd name="connsiteX24" fmla="*/ 386499 w 2903456"/>
              <a:gd name="connsiteY24" fmla="*/ 1659118 h 1850808"/>
              <a:gd name="connsiteX25" fmla="*/ 358218 w 2903456"/>
              <a:gd name="connsiteY25" fmla="*/ 1687398 h 1850808"/>
              <a:gd name="connsiteX26" fmla="*/ 405352 w 2903456"/>
              <a:gd name="connsiteY26" fmla="*/ 1677971 h 1850808"/>
              <a:gd name="connsiteX27" fmla="*/ 461913 w 2903456"/>
              <a:gd name="connsiteY27" fmla="*/ 1640264 h 1850808"/>
              <a:gd name="connsiteX28" fmla="*/ 565608 w 2903456"/>
              <a:gd name="connsiteY28" fmla="*/ 1583703 h 1850808"/>
              <a:gd name="connsiteX29" fmla="*/ 584462 w 2903456"/>
              <a:gd name="connsiteY29" fmla="*/ 1555423 h 1850808"/>
              <a:gd name="connsiteX30" fmla="*/ 641023 w 2903456"/>
              <a:gd name="connsiteY30" fmla="*/ 1555423 h 1850808"/>
              <a:gd name="connsiteX31" fmla="*/ 678730 w 2903456"/>
              <a:gd name="connsiteY31" fmla="*/ 1564850 h 1850808"/>
              <a:gd name="connsiteX32" fmla="*/ 744717 w 2903456"/>
              <a:gd name="connsiteY32" fmla="*/ 1640264 h 1850808"/>
              <a:gd name="connsiteX33" fmla="*/ 772998 w 2903456"/>
              <a:gd name="connsiteY33" fmla="*/ 1649691 h 1850808"/>
              <a:gd name="connsiteX34" fmla="*/ 744717 w 2903456"/>
              <a:gd name="connsiteY34" fmla="*/ 1659118 h 1850808"/>
              <a:gd name="connsiteX35" fmla="*/ 754144 w 2903456"/>
              <a:gd name="connsiteY35" fmla="*/ 1706252 h 1850808"/>
              <a:gd name="connsiteX36" fmla="*/ 782425 w 2903456"/>
              <a:gd name="connsiteY36" fmla="*/ 1668545 h 1850808"/>
              <a:gd name="connsiteX37" fmla="*/ 791851 w 2903456"/>
              <a:gd name="connsiteY37" fmla="*/ 1593130 h 1850808"/>
              <a:gd name="connsiteX38" fmla="*/ 820132 w 2903456"/>
              <a:gd name="connsiteY38" fmla="*/ 1621411 h 1850808"/>
              <a:gd name="connsiteX39" fmla="*/ 876693 w 2903456"/>
              <a:gd name="connsiteY39" fmla="*/ 1659118 h 1850808"/>
              <a:gd name="connsiteX40" fmla="*/ 904973 w 2903456"/>
              <a:gd name="connsiteY40" fmla="*/ 1677971 h 1850808"/>
              <a:gd name="connsiteX41" fmla="*/ 970961 w 2903456"/>
              <a:gd name="connsiteY41" fmla="*/ 1696825 h 1850808"/>
              <a:gd name="connsiteX42" fmla="*/ 1112363 w 2903456"/>
              <a:gd name="connsiteY42" fmla="*/ 1706252 h 1850808"/>
              <a:gd name="connsiteX43" fmla="*/ 1197204 w 2903456"/>
              <a:gd name="connsiteY43" fmla="*/ 1762813 h 1850808"/>
              <a:gd name="connsiteX44" fmla="*/ 1225484 w 2903456"/>
              <a:gd name="connsiteY44" fmla="*/ 1772240 h 1850808"/>
              <a:gd name="connsiteX45" fmla="*/ 1253765 w 2903456"/>
              <a:gd name="connsiteY45" fmla="*/ 1753386 h 1850808"/>
              <a:gd name="connsiteX46" fmla="*/ 1244338 w 2903456"/>
              <a:gd name="connsiteY46" fmla="*/ 1696825 h 1850808"/>
              <a:gd name="connsiteX47" fmla="*/ 1216058 w 2903456"/>
              <a:gd name="connsiteY47" fmla="*/ 1668545 h 1850808"/>
              <a:gd name="connsiteX48" fmla="*/ 1244338 w 2903456"/>
              <a:gd name="connsiteY48" fmla="*/ 1687398 h 1850808"/>
              <a:gd name="connsiteX49" fmla="*/ 1319752 w 2903456"/>
              <a:gd name="connsiteY49" fmla="*/ 1725105 h 1850808"/>
              <a:gd name="connsiteX50" fmla="*/ 1357460 w 2903456"/>
              <a:gd name="connsiteY50" fmla="*/ 1743959 h 1850808"/>
              <a:gd name="connsiteX51" fmla="*/ 1385740 w 2903456"/>
              <a:gd name="connsiteY51" fmla="*/ 1762813 h 1850808"/>
              <a:gd name="connsiteX52" fmla="*/ 1442301 w 2903456"/>
              <a:gd name="connsiteY52" fmla="*/ 1781666 h 1850808"/>
              <a:gd name="connsiteX53" fmla="*/ 1470581 w 2903456"/>
              <a:gd name="connsiteY53" fmla="*/ 1791093 h 1850808"/>
              <a:gd name="connsiteX54" fmla="*/ 1677971 w 2903456"/>
              <a:gd name="connsiteY54" fmla="*/ 1781666 h 1850808"/>
              <a:gd name="connsiteX55" fmla="*/ 1668544 w 2903456"/>
              <a:gd name="connsiteY55" fmla="*/ 1753386 h 1850808"/>
              <a:gd name="connsiteX56" fmla="*/ 1640264 w 2903456"/>
              <a:gd name="connsiteY56" fmla="*/ 1734532 h 1850808"/>
              <a:gd name="connsiteX57" fmla="*/ 1621410 w 2903456"/>
              <a:gd name="connsiteY57" fmla="*/ 1706252 h 1850808"/>
              <a:gd name="connsiteX58" fmla="*/ 1602557 w 2903456"/>
              <a:gd name="connsiteY58" fmla="*/ 1640264 h 1850808"/>
              <a:gd name="connsiteX59" fmla="*/ 1593130 w 2903456"/>
              <a:gd name="connsiteY59" fmla="*/ 1611984 h 1850808"/>
              <a:gd name="connsiteX60" fmla="*/ 1602557 w 2903456"/>
              <a:gd name="connsiteY60" fmla="*/ 1555423 h 1850808"/>
              <a:gd name="connsiteX61" fmla="*/ 1649691 w 2903456"/>
              <a:gd name="connsiteY61" fmla="*/ 1564850 h 1850808"/>
              <a:gd name="connsiteX62" fmla="*/ 1668544 w 2903456"/>
              <a:gd name="connsiteY62" fmla="*/ 1593130 h 1850808"/>
              <a:gd name="connsiteX63" fmla="*/ 1696825 w 2903456"/>
              <a:gd name="connsiteY63" fmla="*/ 1602557 h 1850808"/>
              <a:gd name="connsiteX64" fmla="*/ 1800519 w 2903456"/>
              <a:gd name="connsiteY64" fmla="*/ 1630837 h 1850808"/>
              <a:gd name="connsiteX65" fmla="*/ 1866507 w 2903456"/>
              <a:gd name="connsiteY65" fmla="*/ 1687398 h 1850808"/>
              <a:gd name="connsiteX66" fmla="*/ 1941922 w 2903456"/>
              <a:gd name="connsiteY66" fmla="*/ 1706252 h 1850808"/>
              <a:gd name="connsiteX67" fmla="*/ 2064470 w 2903456"/>
              <a:gd name="connsiteY67" fmla="*/ 1725105 h 1850808"/>
              <a:gd name="connsiteX68" fmla="*/ 2139884 w 2903456"/>
              <a:gd name="connsiteY68" fmla="*/ 1772240 h 1850808"/>
              <a:gd name="connsiteX69" fmla="*/ 2205872 w 2903456"/>
              <a:gd name="connsiteY69" fmla="*/ 1809947 h 1850808"/>
              <a:gd name="connsiteX70" fmla="*/ 2281287 w 2903456"/>
              <a:gd name="connsiteY70" fmla="*/ 1800520 h 1850808"/>
              <a:gd name="connsiteX71" fmla="*/ 2262433 w 2903456"/>
              <a:gd name="connsiteY71" fmla="*/ 1743959 h 1850808"/>
              <a:gd name="connsiteX72" fmla="*/ 2224726 w 2903456"/>
              <a:gd name="connsiteY72" fmla="*/ 1734532 h 1850808"/>
              <a:gd name="connsiteX73" fmla="*/ 2168165 w 2903456"/>
              <a:gd name="connsiteY73" fmla="*/ 1706252 h 1850808"/>
              <a:gd name="connsiteX74" fmla="*/ 2187018 w 2903456"/>
              <a:gd name="connsiteY74" fmla="*/ 1687398 h 1850808"/>
              <a:gd name="connsiteX75" fmla="*/ 2224726 w 2903456"/>
              <a:gd name="connsiteY75" fmla="*/ 1668545 h 1850808"/>
              <a:gd name="connsiteX76" fmla="*/ 2205872 w 2903456"/>
              <a:gd name="connsiteY76" fmla="*/ 1593130 h 1850808"/>
              <a:gd name="connsiteX77" fmla="*/ 2234152 w 2903456"/>
              <a:gd name="connsiteY77" fmla="*/ 1564850 h 1850808"/>
              <a:gd name="connsiteX78" fmla="*/ 2262433 w 2903456"/>
              <a:gd name="connsiteY78" fmla="*/ 1583703 h 1850808"/>
              <a:gd name="connsiteX79" fmla="*/ 2347274 w 2903456"/>
              <a:gd name="connsiteY79" fmla="*/ 1602557 h 1850808"/>
              <a:gd name="connsiteX80" fmla="*/ 2441542 w 2903456"/>
              <a:gd name="connsiteY80" fmla="*/ 1621411 h 1850808"/>
              <a:gd name="connsiteX81" fmla="*/ 2545237 w 2903456"/>
              <a:gd name="connsiteY81" fmla="*/ 1621411 h 1850808"/>
              <a:gd name="connsiteX82" fmla="*/ 2648932 w 2903456"/>
              <a:gd name="connsiteY82" fmla="*/ 1734532 h 1850808"/>
              <a:gd name="connsiteX83" fmla="*/ 2743200 w 2903456"/>
              <a:gd name="connsiteY83" fmla="*/ 1753386 h 1850808"/>
              <a:gd name="connsiteX84" fmla="*/ 2903456 w 2903456"/>
              <a:gd name="connsiteY84" fmla="*/ 1819374 h 1850808"/>
              <a:gd name="connsiteX85" fmla="*/ 2884602 w 2903456"/>
              <a:gd name="connsiteY85" fmla="*/ 1791093 h 1850808"/>
              <a:gd name="connsiteX86" fmla="*/ 2846895 w 2903456"/>
              <a:gd name="connsiteY86" fmla="*/ 1753386 h 1850808"/>
              <a:gd name="connsiteX87" fmla="*/ 2780907 w 2903456"/>
              <a:gd name="connsiteY87" fmla="*/ 1706252 h 1850808"/>
              <a:gd name="connsiteX88" fmla="*/ 2686639 w 2903456"/>
              <a:gd name="connsiteY88" fmla="*/ 1640264 h 1850808"/>
              <a:gd name="connsiteX89" fmla="*/ 2686639 w 2903456"/>
              <a:gd name="connsiteY89" fmla="*/ 1640264 h 1850808"/>
              <a:gd name="connsiteX90" fmla="*/ 2601798 w 2903456"/>
              <a:gd name="connsiteY90" fmla="*/ 1574277 h 1850808"/>
              <a:gd name="connsiteX91" fmla="*/ 2545237 w 2903456"/>
              <a:gd name="connsiteY91" fmla="*/ 1536569 h 1850808"/>
              <a:gd name="connsiteX92" fmla="*/ 2488676 w 2903456"/>
              <a:gd name="connsiteY92" fmla="*/ 1498862 h 1850808"/>
              <a:gd name="connsiteX93" fmla="*/ 2460396 w 2903456"/>
              <a:gd name="connsiteY93" fmla="*/ 1489435 h 1850808"/>
              <a:gd name="connsiteX94" fmla="*/ 2432115 w 2903456"/>
              <a:gd name="connsiteY94" fmla="*/ 1470582 h 1850808"/>
              <a:gd name="connsiteX95" fmla="*/ 2366128 w 2903456"/>
              <a:gd name="connsiteY95" fmla="*/ 1461155 h 1850808"/>
              <a:gd name="connsiteX96" fmla="*/ 2281287 w 2903456"/>
              <a:gd name="connsiteY96" fmla="*/ 1414021 h 1850808"/>
              <a:gd name="connsiteX97" fmla="*/ 2262433 w 2903456"/>
              <a:gd name="connsiteY97" fmla="*/ 1385741 h 1850808"/>
              <a:gd name="connsiteX98" fmla="*/ 2215299 w 2903456"/>
              <a:gd name="connsiteY98" fmla="*/ 1366887 h 1850808"/>
              <a:gd name="connsiteX99" fmla="*/ 2187018 w 2903456"/>
              <a:gd name="connsiteY99" fmla="*/ 1348033 h 1850808"/>
              <a:gd name="connsiteX100" fmla="*/ 2168165 w 2903456"/>
              <a:gd name="connsiteY100" fmla="*/ 1319753 h 1850808"/>
              <a:gd name="connsiteX101" fmla="*/ 2139884 w 2903456"/>
              <a:gd name="connsiteY101" fmla="*/ 1263192 h 1850808"/>
              <a:gd name="connsiteX102" fmla="*/ 2102177 w 2903456"/>
              <a:gd name="connsiteY102" fmla="*/ 1234912 h 1850808"/>
              <a:gd name="connsiteX103" fmla="*/ 2045616 w 2903456"/>
              <a:gd name="connsiteY103" fmla="*/ 1131217 h 1850808"/>
              <a:gd name="connsiteX104" fmla="*/ 2026763 w 2903456"/>
              <a:gd name="connsiteY104" fmla="*/ 1102936 h 1850808"/>
              <a:gd name="connsiteX105" fmla="*/ 2007909 w 2903456"/>
              <a:gd name="connsiteY105" fmla="*/ 1046376 h 1850808"/>
              <a:gd name="connsiteX106" fmla="*/ 1989056 w 2903456"/>
              <a:gd name="connsiteY106" fmla="*/ 895547 h 1850808"/>
              <a:gd name="connsiteX107" fmla="*/ 1951348 w 2903456"/>
              <a:gd name="connsiteY107" fmla="*/ 791852 h 1850808"/>
              <a:gd name="connsiteX108" fmla="*/ 1941922 w 2903456"/>
              <a:gd name="connsiteY108" fmla="*/ 754145 h 1850808"/>
              <a:gd name="connsiteX109" fmla="*/ 1923068 w 2903456"/>
              <a:gd name="connsiteY109" fmla="*/ 697584 h 1850808"/>
              <a:gd name="connsiteX110" fmla="*/ 1913641 w 2903456"/>
              <a:gd name="connsiteY110" fmla="*/ 669303 h 1850808"/>
              <a:gd name="connsiteX111" fmla="*/ 1894788 w 2903456"/>
              <a:gd name="connsiteY111" fmla="*/ 641023 h 1850808"/>
              <a:gd name="connsiteX112" fmla="*/ 1875934 w 2903456"/>
              <a:gd name="connsiteY112" fmla="*/ 471341 h 1850808"/>
              <a:gd name="connsiteX113" fmla="*/ 1894788 w 2903456"/>
              <a:gd name="connsiteY113" fmla="*/ 386499 h 1850808"/>
              <a:gd name="connsiteX114" fmla="*/ 1904214 w 2903456"/>
              <a:gd name="connsiteY114" fmla="*/ 339365 h 1850808"/>
              <a:gd name="connsiteX115" fmla="*/ 1894788 w 2903456"/>
              <a:gd name="connsiteY115" fmla="*/ 301658 h 1850808"/>
              <a:gd name="connsiteX116" fmla="*/ 1838227 w 2903456"/>
              <a:gd name="connsiteY116" fmla="*/ 245097 h 1850808"/>
              <a:gd name="connsiteX117" fmla="*/ 1809946 w 2903456"/>
              <a:gd name="connsiteY117" fmla="*/ 216817 h 1850808"/>
              <a:gd name="connsiteX118" fmla="*/ 1743959 w 2903456"/>
              <a:gd name="connsiteY118" fmla="*/ 169683 h 1850808"/>
              <a:gd name="connsiteX119" fmla="*/ 1687398 w 2903456"/>
              <a:gd name="connsiteY119" fmla="*/ 131976 h 1850808"/>
              <a:gd name="connsiteX120" fmla="*/ 1649691 w 2903456"/>
              <a:gd name="connsiteY120" fmla="*/ 113122 h 1850808"/>
              <a:gd name="connsiteX121" fmla="*/ 1423447 w 2903456"/>
              <a:gd name="connsiteY121" fmla="*/ 94268 h 1850808"/>
              <a:gd name="connsiteX122" fmla="*/ 1357460 w 2903456"/>
              <a:gd name="connsiteY122" fmla="*/ 75415 h 1850808"/>
              <a:gd name="connsiteX123" fmla="*/ 1263192 w 2903456"/>
              <a:gd name="connsiteY123" fmla="*/ 28281 h 1850808"/>
              <a:gd name="connsiteX124" fmla="*/ 1225484 w 2903456"/>
              <a:gd name="connsiteY124" fmla="*/ 9427 h 1850808"/>
              <a:gd name="connsiteX125" fmla="*/ 1197204 w 2903456"/>
              <a:gd name="connsiteY125" fmla="*/ 0 h 1850808"/>
              <a:gd name="connsiteX126" fmla="*/ 1159497 w 2903456"/>
              <a:gd name="connsiteY126" fmla="*/ 28281 h 1850808"/>
              <a:gd name="connsiteX127" fmla="*/ 1140643 w 2903456"/>
              <a:gd name="connsiteY127" fmla="*/ 56561 h 1850808"/>
              <a:gd name="connsiteX128" fmla="*/ 876693 w 2903456"/>
              <a:gd name="connsiteY128" fmla="*/ 37708 h 1850808"/>
              <a:gd name="connsiteX129" fmla="*/ 810705 w 2903456"/>
              <a:gd name="connsiteY129" fmla="*/ 56561 h 1850808"/>
              <a:gd name="connsiteX130" fmla="*/ 772998 w 2903456"/>
              <a:gd name="connsiteY130" fmla="*/ 75415 h 1850808"/>
              <a:gd name="connsiteX131" fmla="*/ 546755 w 2903456"/>
              <a:gd name="connsiteY131" fmla="*/ 84842 h 1850808"/>
              <a:gd name="connsiteX132" fmla="*/ 452487 w 2903456"/>
              <a:gd name="connsiteY132" fmla="*/ 113122 h 1850808"/>
              <a:gd name="connsiteX133" fmla="*/ 424206 w 2903456"/>
              <a:gd name="connsiteY133" fmla="*/ 131976 h 1850808"/>
              <a:gd name="connsiteX134" fmla="*/ 377072 w 2903456"/>
              <a:gd name="connsiteY134" fmla="*/ 207390 h 1850808"/>
              <a:gd name="connsiteX135" fmla="*/ 358218 w 2903456"/>
              <a:gd name="connsiteY135" fmla="*/ 235670 h 1850808"/>
              <a:gd name="connsiteX136" fmla="*/ 329938 w 2903456"/>
              <a:gd name="connsiteY136" fmla="*/ 254524 h 1850808"/>
              <a:gd name="connsiteX137" fmla="*/ 282804 w 2903456"/>
              <a:gd name="connsiteY137" fmla="*/ 339365 h 1850808"/>
              <a:gd name="connsiteX138" fmla="*/ 292231 w 2903456"/>
              <a:gd name="connsiteY138" fmla="*/ 395926 h 1850808"/>
              <a:gd name="connsiteX139" fmla="*/ 320511 w 2903456"/>
              <a:gd name="connsiteY139" fmla="*/ 414780 h 1850808"/>
              <a:gd name="connsiteX140" fmla="*/ 348792 w 2903456"/>
              <a:gd name="connsiteY140" fmla="*/ 443060 h 1850808"/>
              <a:gd name="connsiteX141" fmla="*/ 395926 w 2903456"/>
              <a:gd name="connsiteY141" fmla="*/ 452487 h 1850808"/>
              <a:gd name="connsiteX142" fmla="*/ 452487 w 2903456"/>
              <a:gd name="connsiteY142" fmla="*/ 471341 h 1850808"/>
              <a:gd name="connsiteX143" fmla="*/ 490194 w 2903456"/>
              <a:gd name="connsiteY143" fmla="*/ 490194 h 1850808"/>
              <a:gd name="connsiteX144" fmla="*/ 546755 w 2903456"/>
              <a:gd name="connsiteY144" fmla="*/ 509048 h 1850808"/>
              <a:gd name="connsiteX145" fmla="*/ 593889 w 2903456"/>
              <a:gd name="connsiteY145" fmla="*/ 537328 h 1850808"/>
              <a:gd name="connsiteX146" fmla="*/ 641023 w 2903456"/>
              <a:gd name="connsiteY146" fmla="*/ 546755 h 1850808"/>
              <a:gd name="connsiteX147" fmla="*/ 678730 w 2903456"/>
              <a:gd name="connsiteY147" fmla="*/ 556182 h 1850808"/>
              <a:gd name="connsiteX148" fmla="*/ 725864 w 2903456"/>
              <a:gd name="connsiteY148" fmla="*/ 565609 h 1850808"/>
              <a:gd name="connsiteX149" fmla="*/ 763571 w 2903456"/>
              <a:gd name="connsiteY149" fmla="*/ 575035 h 1850808"/>
              <a:gd name="connsiteX150" fmla="*/ 791851 w 2903456"/>
              <a:gd name="connsiteY150" fmla="*/ 584462 h 1850808"/>
              <a:gd name="connsiteX151" fmla="*/ 848412 w 2903456"/>
              <a:gd name="connsiteY151" fmla="*/ 593889 h 1850808"/>
              <a:gd name="connsiteX152" fmla="*/ 876693 w 2903456"/>
              <a:gd name="connsiteY152" fmla="*/ 612743 h 1850808"/>
              <a:gd name="connsiteX153" fmla="*/ 1112363 w 2903456"/>
              <a:gd name="connsiteY153" fmla="*/ 612743 h 1850808"/>
              <a:gd name="connsiteX154" fmla="*/ 1357460 w 2903456"/>
              <a:gd name="connsiteY154" fmla="*/ 612743 h 1850808"/>
              <a:gd name="connsiteX155" fmla="*/ 1385740 w 2903456"/>
              <a:gd name="connsiteY155" fmla="*/ 603316 h 1850808"/>
              <a:gd name="connsiteX156" fmla="*/ 1451728 w 2903456"/>
              <a:gd name="connsiteY156" fmla="*/ 575035 h 1850808"/>
              <a:gd name="connsiteX157" fmla="*/ 1564849 w 2903456"/>
              <a:gd name="connsiteY157" fmla="*/ 565609 h 1850808"/>
              <a:gd name="connsiteX158" fmla="*/ 1649691 w 2903456"/>
              <a:gd name="connsiteY158" fmla="*/ 565609 h 1850808"/>
              <a:gd name="connsiteX159" fmla="*/ 1715678 w 2903456"/>
              <a:gd name="connsiteY159" fmla="*/ 546755 h 1850808"/>
              <a:gd name="connsiteX160" fmla="*/ 1819373 w 2903456"/>
              <a:gd name="connsiteY160" fmla="*/ 527901 h 1850808"/>
              <a:gd name="connsiteX161" fmla="*/ 1847654 w 2903456"/>
              <a:gd name="connsiteY161" fmla="*/ 509048 h 1850808"/>
              <a:gd name="connsiteX162" fmla="*/ 1857080 w 2903456"/>
              <a:gd name="connsiteY162" fmla="*/ 480767 h 1850808"/>
              <a:gd name="connsiteX163" fmla="*/ 1875934 w 2903456"/>
              <a:gd name="connsiteY163" fmla="*/ 329938 h 1850808"/>
              <a:gd name="connsiteX164" fmla="*/ 1847654 w 2903456"/>
              <a:gd name="connsiteY164" fmla="*/ 273378 h 1850808"/>
              <a:gd name="connsiteX165" fmla="*/ 1819373 w 2903456"/>
              <a:gd name="connsiteY165" fmla="*/ 245097 h 1850808"/>
              <a:gd name="connsiteX166" fmla="*/ 1781666 w 2903456"/>
              <a:gd name="connsiteY166" fmla="*/ 188536 h 1850808"/>
              <a:gd name="connsiteX167" fmla="*/ 1762812 w 2903456"/>
              <a:gd name="connsiteY167" fmla="*/ 160256 h 1850808"/>
              <a:gd name="connsiteX168" fmla="*/ 1734532 w 2903456"/>
              <a:gd name="connsiteY168" fmla="*/ 141402 h 1850808"/>
              <a:gd name="connsiteX169" fmla="*/ 1715678 w 2903456"/>
              <a:gd name="connsiteY169" fmla="*/ 113122 h 1850808"/>
              <a:gd name="connsiteX170" fmla="*/ 1677971 w 2903456"/>
              <a:gd name="connsiteY170" fmla="*/ 103695 h 1850808"/>
              <a:gd name="connsiteX171" fmla="*/ 1640264 w 2903456"/>
              <a:gd name="connsiteY171" fmla="*/ 94268 h 1850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</a:cxnLst>
            <a:rect l="l" t="t" r="r" b="b"/>
            <a:pathLst>
              <a:path w="2903456" h="1850808">
                <a:moveTo>
                  <a:pt x="301658" y="339365"/>
                </a:moveTo>
                <a:cubicBezTo>
                  <a:pt x="298516" y="377072"/>
                  <a:pt x="296527" y="414894"/>
                  <a:pt x="292231" y="452487"/>
                </a:cubicBezTo>
                <a:cubicBezTo>
                  <a:pt x="270648" y="641337"/>
                  <a:pt x="276315" y="607475"/>
                  <a:pt x="254524" y="716437"/>
                </a:cubicBezTo>
                <a:cubicBezTo>
                  <a:pt x="266266" y="951289"/>
                  <a:pt x="268874" y="894009"/>
                  <a:pt x="254524" y="1159497"/>
                </a:cubicBezTo>
                <a:cubicBezTo>
                  <a:pt x="252380" y="1199167"/>
                  <a:pt x="242883" y="1276474"/>
                  <a:pt x="235670" y="1319753"/>
                </a:cubicBezTo>
                <a:cubicBezTo>
                  <a:pt x="233036" y="1335557"/>
                  <a:pt x="231310" y="1351687"/>
                  <a:pt x="226243" y="1366887"/>
                </a:cubicBezTo>
                <a:cubicBezTo>
                  <a:pt x="218269" y="1390809"/>
                  <a:pt x="202329" y="1412186"/>
                  <a:pt x="188536" y="1432875"/>
                </a:cubicBezTo>
                <a:cubicBezTo>
                  <a:pt x="185394" y="1445444"/>
                  <a:pt x="183658" y="1458451"/>
                  <a:pt x="179109" y="1470582"/>
                </a:cubicBezTo>
                <a:cubicBezTo>
                  <a:pt x="166168" y="1505091"/>
                  <a:pt x="154222" y="1516334"/>
                  <a:pt x="131975" y="1545996"/>
                </a:cubicBezTo>
                <a:cubicBezTo>
                  <a:pt x="107054" y="1620759"/>
                  <a:pt x="144706" y="1521857"/>
                  <a:pt x="94268" y="1602557"/>
                </a:cubicBezTo>
                <a:cubicBezTo>
                  <a:pt x="71766" y="1638560"/>
                  <a:pt x="84426" y="1650106"/>
                  <a:pt x="56561" y="1677971"/>
                </a:cubicBezTo>
                <a:cubicBezTo>
                  <a:pt x="48031" y="1686501"/>
                  <a:pt x="0" y="1709662"/>
                  <a:pt x="0" y="1725105"/>
                </a:cubicBezTo>
                <a:cubicBezTo>
                  <a:pt x="0" y="1736434"/>
                  <a:pt x="18147" y="1711319"/>
                  <a:pt x="28280" y="1706252"/>
                </a:cubicBezTo>
                <a:cubicBezTo>
                  <a:pt x="37168" y="1701808"/>
                  <a:pt x="47006" y="1699555"/>
                  <a:pt x="56561" y="1696825"/>
                </a:cubicBezTo>
                <a:cubicBezTo>
                  <a:pt x="80484" y="1689990"/>
                  <a:pt x="99942" y="1687659"/>
                  <a:pt x="122548" y="1677971"/>
                </a:cubicBezTo>
                <a:cubicBezTo>
                  <a:pt x="135465" y="1672435"/>
                  <a:pt x="147687" y="1665402"/>
                  <a:pt x="160256" y="1659118"/>
                </a:cubicBezTo>
                <a:lnTo>
                  <a:pt x="216816" y="1602557"/>
                </a:lnTo>
                <a:cubicBezTo>
                  <a:pt x="223842" y="1595530"/>
                  <a:pt x="235963" y="1597044"/>
                  <a:pt x="245097" y="1593130"/>
                </a:cubicBezTo>
                <a:cubicBezTo>
                  <a:pt x="258013" y="1587595"/>
                  <a:pt x="270235" y="1580561"/>
                  <a:pt x="282804" y="1574277"/>
                </a:cubicBezTo>
                <a:cubicBezTo>
                  <a:pt x="289089" y="1564850"/>
                  <a:pt x="294405" y="1554700"/>
                  <a:pt x="301658" y="1545996"/>
                </a:cubicBezTo>
                <a:cubicBezTo>
                  <a:pt x="310192" y="1535755"/>
                  <a:pt x="322189" y="1528564"/>
                  <a:pt x="329938" y="1517716"/>
                </a:cubicBezTo>
                <a:cubicBezTo>
                  <a:pt x="391980" y="1430857"/>
                  <a:pt x="303539" y="1525263"/>
                  <a:pt x="377072" y="1451728"/>
                </a:cubicBezTo>
                <a:cubicBezTo>
                  <a:pt x="405674" y="1537534"/>
                  <a:pt x="361802" y="1402019"/>
                  <a:pt x="395926" y="1527143"/>
                </a:cubicBezTo>
                <a:cubicBezTo>
                  <a:pt x="401155" y="1546316"/>
                  <a:pt x="414779" y="1583703"/>
                  <a:pt x="414779" y="1583703"/>
                </a:cubicBezTo>
                <a:cubicBezTo>
                  <a:pt x="406228" y="1626457"/>
                  <a:pt x="412049" y="1628458"/>
                  <a:pt x="386499" y="1659118"/>
                </a:cubicBezTo>
                <a:cubicBezTo>
                  <a:pt x="377964" y="1669360"/>
                  <a:pt x="348791" y="1677971"/>
                  <a:pt x="358218" y="1687398"/>
                </a:cubicBezTo>
                <a:cubicBezTo>
                  <a:pt x="369548" y="1698728"/>
                  <a:pt x="389641" y="1681113"/>
                  <a:pt x="405352" y="1677971"/>
                </a:cubicBezTo>
                <a:cubicBezTo>
                  <a:pt x="424206" y="1665402"/>
                  <a:pt x="441646" y="1650397"/>
                  <a:pt x="461913" y="1640264"/>
                </a:cubicBezTo>
                <a:cubicBezTo>
                  <a:pt x="547461" y="1597490"/>
                  <a:pt x="513943" y="1618147"/>
                  <a:pt x="565608" y="1583703"/>
                </a:cubicBezTo>
                <a:cubicBezTo>
                  <a:pt x="571893" y="1574276"/>
                  <a:pt x="575615" y="1562501"/>
                  <a:pt x="584462" y="1555423"/>
                </a:cubicBezTo>
                <a:cubicBezTo>
                  <a:pt x="607616" y="1536900"/>
                  <a:pt x="617869" y="1548807"/>
                  <a:pt x="641023" y="1555423"/>
                </a:cubicBezTo>
                <a:cubicBezTo>
                  <a:pt x="653480" y="1558982"/>
                  <a:pt x="666161" y="1561708"/>
                  <a:pt x="678730" y="1564850"/>
                </a:cubicBezTo>
                <a:cubicBezTo>
                  <a:pt x="725864" y="1596272"/>
                  <a:pt x="700726" y="1574276"/>
                  <a:pt x="744717" y="1640264"/>
                </a:cubicBezTo>
                <a:cubicBezTo>
                  <a:pt x="750229" y="1648532"/>
                  <a:pt x="763571" y="1646549"/>
                  <a:pt x="772998" y="1649691"/>
                </a:cubicBezTo>
                <a:cubicBezTo>
                  <a:pt x="763571" y="1652833"/>
                  <a:pt x="747859" y="1649691"/>
                  <a:pt x="744717" y="1659118"/>
                </a:cubicBezTo>
                <a:cubicBezTo>
                  <a:pt x="739650" y="1674318"/>
                  <a:pt x="738600" y="1702366"/>
                  <a:pt x="754144" y="1706252"/>
                </a:cubicBezTo>
                <a:cubicBezTo>
                  <a:pt x="769386" y="1710063"/>
                  <a:pt x="772998" y="1681114"/>
                  <a:pt x="782425" y="1668545"/>
                </a:cubicBezTo>
                <a:cubicBezTo>
                  <a:pt x="785567" y="1643407"/>
                  <a:pt x="776025" y="1612913"/>
                  <a:pt x="791851" y="1593130"/>
                </a:cubicBezTo>
                <a:cubicBezTo>
                  <a:pt x="800179" y="1582720"/>
                  <a:pt x="809609" y="1613226"/>
                  <a:pt x="820132" y="1621411"/>
                </a:cubicBezTo>
                <a:cubicBezTo>
                  <a:pt x="838018" y="1635322"/>
                  <a:pt x="857839" y="1646549"/>
                  <a:pt x="876693" y="1659118"/>
                </a:cubicBezTo>
                <a:cubicBezTo>
                  <a:pt x="886120" y="1665402"/>
                  <a:pt x="894225" y="1674388"/>
                  <a:pt x="904973" y="1677971"/>
                </a:cubicBezTo>
                <a:cubicBezTo>
                  <a:pt x="922498" y="1683813"/>
                  <a:pt x="953662" y="1695004"/>
                  <a:pt x="970961" y="1696825"/>
                </a:cubicBezTo>
                <a:cubicBezTo>
                  <a:pt x="1017940" y="1701770"/>
                  <a:pt x="1065229" y="1703110"/>
                  <a:pt x="1112363" y="1706252"/>
                </a:cubicBezTo>
                <a:lnTo>
                  <a:pt x="1197204" y="1762813"/>
                </a:lnTo>
                <a:cubicBezTo>
                  <a:pt x="1205472" y="1768325"/>
                  <a:pt x="1216057" y="1769098"/>
                  <a:pt x="1225484" y="1772240"/>
                </a:cubicBezTo>
                <a:cubicBezTo>
                  <a:pt x="1232225" y="1792461"/>
                  <a:pt x="1244908" y="1850808"/>
                  <a:pt x="1253765" y="1753386"/>
                </a:cubicBezTo>
                <a:cubicBezTo>
                  <a:pt x="1255496" y="1734351"/>
                  <a:pt x="1252101" y="1714291"/>
                  <a:pt x="1244338" y="1696825"/>
                </a:cubicBezTo>
                <a:cubicBezTo>
                  <a:pt x="1238924" y="1684643"/>
                  <a:pt x="1216058" y="1681876"/>
                  <a:pt x="1216058" y="1668545"/>
                </a:cubicBezTo>
                <a:cubicBezTo>
                  <a:pt x="1216058" y="1657216"/>
                  <a:pt x="1235119" y="1680813"/>
                  <a:pt x="1244338" y="1687398"/>
                </a:cubicBezTo>
                <a:cubicBezTo>
                  <a:pt x="1296109" y="1724377"/>
                  <a:pt x="1263752" y="1711106"/>
                  <a:pt x="1319752" y="1725105"/>
                </a:cubicBezTo>
                <a:cubicBezTo>
                  <a:pt x="1332321" y="1731390"/>
                  <a:pt x="1345259" y="1736987"/>
                  <a:pt x="1357460" y="1743959"/>
                </a:cubicBezTo>
                <a:cubicBezTo>
                  <a:pt x="1367297" y="1749580"/>
                  <a:pt x="1375387" y="1758212"/>
                  <a:pt x="1385740" y="1762813"/>
                </a:cubicBezTo>
                <a:cubicBezTo>
                  <a:pt x="1403901" y="1770884"/>
                  <a:pt x="1423447" y="1775382"/>
                  <a:pt x="1442301" y="1781666"/>
                </a:cubicBezTo>
                <a:lnTo>
                  <a:pt x="1470581" y="1791093"/>
                </a:lnTo>
                <a:cubicBezTo>
                  <a:pt x="1539711" y="1787951"/>
                  <a:pt x="1609992" y="1794614"/>
                  <a:pt x="1677971" y="1781666"/>
                </a:cubicBezTo>
                <a:cubicBezTo>
                  <a:pt x="1687732" y="1779807"/>
                  <a:pt x="1674751" y="1761145"/>
                  <a:pt x="1668544" y="1753386"/>
                </a:cubicBezTo>
                <a:cubicBezTo>
                  <a:pt x="1661466" y="1744539"/>
                  <a:pt x="1649691" y="1740817"/>
                  <a:pt x="1640264" y="1734532"/>
                </a:cubicBezTo>
                <a:cubicBezTo>
                  <a:pt x="1633979" y="1725105"/>
                  <a:pt x="1626477" y="1716385"/>
                  <a:pt x="1621410" y="1706252"/>
                </a:cubicBezTo>
                <a:cubicBezTo>
                  <a:pt x="1613874" y="1691181"/>
                  <a:pt x="1606585" y="1654363"/>
                  <a:pt x="1602557" y="1640264"/>
                </a:cubicBezTo>
                <a:cubicBezTo>
                  <a:pt x="1599827" y="1630710"/>
                  <a:pt x="1596272" y="1621411"/>
                  <a:pt x="1593130" y="1611984"/>
                </a:cubicBezTo>
                <a:cubicBezTo>
                  <a:pt x="1596272" y="1593130"/>
                  <a:pt x="1587873" y="1567659"/>
                  <a:pt x="1602557" y="1555423"/>
                </a:cubicBezTo>
                <a:cubicBezTo>
                  <a:pt x="1614866" y="1545166"/>
                  <a:pt x="1635780" y="1556901"/>
                  <a:pt x="1649691" y="1564850"/>
                </a:cubicBezTo>
                <a:cubicBezTo>
                  <a:pt x="1659528" y="1570471"/>
                  <a:pt x="1659697" y="1586053"/>
                  <a:pt x="1668544" y="1593130"/>
                </a:cubicBezTo>
                <a:cubicBezTo>
                  <a:pt x="1676303" y="1599338"/>
                  <a:pt x="1687692" y="1598643"/>
                  <a:pt x="1696825" y="1602557"/>
                </a:cubicBezTo>
                <a:cubicBezTo>
                  <a:pt x="1768801" y="1633404"/>
                  <a:pt x="1697859" y="1616172"/>
                  <a:pt x="1800519" y="1630837"/>
                </a:cubicBezTo>
                <a:cubicBezTo>
                  <a:pt x="1822807" y="1653125"/>
                  <a:pt x="1838289" y="1671274"/>
                  <a:pt x="1866507" y="1687398"/>
                </a:cubicBezTo>
                <a:cubicBezTo>
                  <a:pt x="1882587" y="1696586"/>
                  <a:pt x="1929227" y="1703431"/>
                  <a:pt x="1941922" y="1706252"/>
                </a:cubicBezTo>
                <a:cubicBezTo>
                  <a:pt x="2023560" y="1724394"/>
                  <a:pt x="1930895" y="1710265"/>
                  <a:pt x="2064470" y="1725105"/>
                </a:cubicBezTo>
                <a:cubicBezTo>
                  <a:pt x="2171268" y="1805206"/>
                  <a:pt x="2036383" y="1707552"/>
                  <a:pt x="2139884" y="1772240"/>
                </a:cubicBezTo>
                <a:cubicBezTo>
                  <a:pt x="2205107" y="1813004"/>
                  <a:pt x="2150313" y="1791427"/>
                  <a:pt x="2205872" y="1809947"/>
                </a:cubicBezTo>
                <a:cubicBezTo>
                  <a:pt x="2231010" y="1806805"/>
                  <a:pt x="2264800" y="1819755"/>
                  <a:pt x="2281287" y="1800520"/>
                </a:cubicBezTo>
                <a:cubicBezTo>
                  <a:pt x="2294221" y="1785431"/>
                  <a:pt x="2275367" y="1759048"/>
                  <a:pt x="2262433" y="1743959"/>
                </a:cubicBezTo>
                <a:cubicBezTo>
                  <a:pt x="2254001" y="1734122"/>
                  <a:pt x="2237183" y="1738091"/>
                  <a:pt x="2224726" y="1734532"/>
                </a:cubicBezTo>
                <a:cubicBezTo>
                  <a:pt x="2190575" y="1724775"/>
                  <a:pt x="2199151" y="1726909"/>
                  <a:pt x="2168165" y="1706252"/>
                </a:cubicBezTo>
                <a:cubicBezTo>
                  <a:pt x="2149882" y="1651404"/>
                  <a:pt x="2155024" y="1691968"/>
                  <a:pt x="2187018" y="1687398"/>
                </a:cubicBezTo>
                <a:cubicBezTo>
                  <a:pt x="2200930" y="1685411"/>
                  <a:pt x="2212157" y="1674829"/>
                  <a:pt x="2224726" y="1668545"/>
                </a:cubicBezTo>
                <a:cubicBezTo>
                  <a:pt x="2218441" y="1643407"/>
                  <a:pt x="2215838" y="1617049"/>
                  <a:pt x="2205872" y="1593130"/>
                </a:cubicBezTo>
                <a:cubicBezTo>
                  <a:pt x="2185108" y="1543296"/>
                  <a:pt x="2139000" y="1548991"/>
                  <a:pt x="2234152" y="1564850"/>
                </a:cubicBezTo>
                <a:cubicBezTo>
                  <a:pt x="2243579" y="1571134"/>
                  <a:pt x="2252019" y="1579240"/>
                  <a:pt x="2262433" y="1583703"/>
                </a:cubicBezTo>
                <a:cubicBezTo>
                  <a:pt x="2274814" y="1589009"/>
                  <a:pt x="2337980" y="1600492"/>
                  <a:pt x="2347274" y="1602557"/>
                </a:cubicBezTo>
                <a:cubicBezTo>
                  <a:pt x="2431649" y="1621308"/>
                  <a:pt x="2330708" y="1602938"/>
                  <a:pt x="2441542" y="1621411"/>
                </a:cubicBezTo>
                <a:cubicBezTo>
                  <a:pt x="2480623" y="1582330"/>
                  <a:pt x="2473820" y="1571969"/>
                  <a:pt x="2545237" y="1621411"/>
                </a:cubicBezTo>
                <a:cubicBezTo>
                  <a:pt x="2602045" y="1660740"/>
                  <a:pt x="2583052" y="1701592"/>
                  <a:pt x="2648932" y="1734532"/>
                </a:cubicBezTo>
                <a:cubicBezTo>
                  <a:pt x="2677594" y="1748863"/>
                  <a:pt x="2712284" y="1744954"/>
                  <a:pt x="2743200" y="1753386"/>
                </a:cubicBezTo>
                <a:cubicBezTo>
                  <a:pt x="2849539" y="1782388"/>
                  <a:pt x="2833379" y="1777327"/>
                  <a:pt x="2903456" y="1819374"/>
                </a:cubicBezTo>
                <a:cubicBezTo>
                  <a:pt x="2897171" y="1809947"/>
                  <a:pt x="2891975" y="1799695"/>
                  <a:pt x="2884602" y="1791093"/>
                </a:cubicBezTo>
                <a:cubicBezTo>
                  <a:pt x="2873034" y="1777597"/>
                  <a:pt x="2860272" y="1765091"/>
                  <a:pt x="2846895" y="1753386"/>
                </a:cubicBezTo>
                <a:cubicBezTo>
                  <a:pt x="2828178" y="1737009"/>
                  <a:pt x="2802031" y="1720334"/>
                  <a:pt x="2780907" y="1706252"/>
                </a:cubicBezTo>
                <a:cubicBezTo>
                  <a:pt x="2746464" y="1654585"/>
                  <a:pt x="2772188" y="1683038"/>
                  <a:pt x="2686639" y="1640264"/>
                </a:cubicBezTo>
                <a:lnTo>
                  <a:pt x="2686639" y="1640264"/>
                </a:lnTo>
                <a:cubicBezTo>
                  <a:pt x="2642337" y="1595962"/>
                  <a:pt x="2669451" y="1619379"/>
                  <a:pt x="2601798" y="1574277"/>
                </a:cubicBezTo>
                <a:cubicBezTo>
                  <a:pt x="2565111" y="1519246"/>
                  <a:pt x="2606110" y="1567005"/>
                  <a:pt x="2545237" y="1536569"/>
                </a:cubicBezTo>
                <a:cubicBezTo>
                  <a:pt x="2524970" y="1526435"/>
                  <a:pt x="2510172" y="1506028"/>
                  <a:pt x="2488676" y="1498862"/>
                </a:cubicBezTo>
                <a:cubicBezTo>
                  <a:pt x="2479249" y="1495720"/>
                  <a:pt x="2469284" y="1493879"/>
                  <a:pt x="2460396" y="1489435"/>
                </a:cubicBezTo>
                <a:cubicBezTo>
                  <a:pt x="2450262" y="1484368"/>
                  <a:pt x="2442967" y="1473838"/>
                  <a:pt x="2432115" y="1470582"/>
                </a:cubicBezTo>
                <a:cubicBezTo>
                  <a:pt x="2410833" y="1464198"/>
                  <a:pt x="2388124" y="1464297"/>
                  <a:pt x="2366128" y="1461155"/>
                </a:cubicBezTo>
                <a:cubicBezTo>
                  <a:pt x="2327403" y="1445665"/>
                  <a:pt x="2311180" y="1443913"/>
                  <a:pt x="2281287" y="1414021"/>
                </a:cubicBezTo>
                <a:cubicBezTo>
                  <a:pt x="2273276" y="1406010"/>
                  <a:pt x="2271652" y="1392326"/>
                  <a:pt x="2262433" y="1385741"/>
                </a:cubicBezTo>
                <a:cubicBezTo>
                  <a:pt x="2248663" y="1375906"/>
                  <a:pt x="2230434" y="1374455"/>
                  <a:pt x="2215299" y="1366887"/>
                </a:cubicBezTo>
                <a:cubicBezTo>
                  <a:pt x="2205165" y="1361820"/>
                  <a:pt x="2196445" y="1354318"/>
                  <a:pt x="2187018" y="1348033"/>
                </a:cubicBezTo>
                <a:cubicBezTo>
                  <a:pt x="2180734" y="1338606"/>
                  <a:pt x="2173232" y="1329886"/>
                  <a:pt x="2168165" y="1319753"/>
                </a:cubicBezTo>
                <a:cubicBezTo>
                  <a:pt x="2152831" y="1289084"/>
                  <a:pt x="2166900" y="1290208"/>
                  <a:pt x="2139884" y="1263192"/>
                </a:cubicBezTo>
                <a:cubicBezTo>
                  <a:pt x="2128774" y="1252083"/>
                  <a:pt x="2114746" y="1244339"/>
                  <a:pt x="2102177" y="1234912"/>
                </a:cubicBezTo>
                <a:cubicBezTo>
                  <a:pt x="2067735" y="1183246"/>
                  <a:pt x="2088391" y="1216765"/>
                  <a:pt x="2045616" y="1131217"/>
                </a:cubicBezTo>
                <a:cubicBezTo>
                  <a:pt x="2040549" y="1121083"/>
                  <a:pt x="2031364" y="1113289"/>
                  <a:pt x="2026763" y="1102936"/>
                </a:cubicBezTo>
                <a:cubicBezTo>
                  <a:pt x="2018692" y="1084776"/>
                  <a:pt x="2007909" y="1046376"/>
                  <a:pt x="2007909" y="1046376"/>
                </a:cubicBezTo>
                <a:cubicBezTo>
                  <a:pt x="1991130" y="828248"/>
                  <a:pt x="2013035" y="983473"/>
                  <a:pt x="1989056" y="895547"/>
                </a:cubicBezTo>
                <a:cubicBezTo>
                  <a:pt x="1964132" y="804158"/>
                  <a:pt x="1986028" y="843871"/>
                  <a:pt x="1951348" y="791852"/>
                </a:cubicBezTo>
                <a:cubicBezTo>
                  <a:pt x="1948206" y="779283"/>
                  <a:pt x="1945645" y="766554"/>
                  <a:pt x="1941922" y="754145"/>
                </a:cubicBezTo>
                <a:cubicBezTo>
                  <a:pt x="1936211" y="735110"/>
                  <a:pt x="1929353" y="716438"/>
                  <a:pt x="1923068" y="697584"/>
                </a:cubicBezTo>
                <a:lnTo>
                  <a:pt x="1913641" y="669303"/>
                </a:lnTo>
                <a:cubicBezTo>
                  <a:pt x="1910058" y="658555"/>
                  <a:pt x="1901072" y="650450"/>
                  <a:pt x="1894788" y="641023"/>
                </a:cubicBezTo>
                <a:cubicBezTo>
                  <a:pt x="1888503" y="584462"/>
                  <a:pt x="1878303" y="528200"/>
                  <a:pt x="1875934" y="471341"/>
                </a:cubicBezTo>
                <a:cubicBezTo>
                  <a:pt x="1874081" y="426871"/>
                  <a:pt x="1886030" y="421531"/>
                  <a:pt x="1894788" y="386499"/>
                </a:cubicBezTo>
                <a:cubicBezTo>
                  <a:pt x="1898674" y="370955"/>
                  <a:pt x="1901072" y="355076"/>
                  <a:pt x="1904214" y="339365"/>
                </a:cubicBezTo>
                <a:cubicBezTo>
                  <a:pt x="1901072" y="326796"/>
                  <a:pt x="1902218" y="312272"/>
                  <a:pt x="1894788" y="301658"/>
                </a:cubicBezTo>
                <a:cubicBezTo>
                  <a:pt x="1879498" y="279815"/>
                  <a:pt x="1857081" y="263951"/>
                  <a:pt x="1838227" y="245097"/>
                </a:cubicBezTo>
                <a:cubicBezTo>
                  <a:pt x="1828800" y="235670"/>
                  <a:pt x="1821038" y="224212"/>
                  <a:pt x="1809946" y="216817"/>
                </a:cubicBezTo>
                <a:cubicBezTo>
                  <a:pt x="1787568" y="201898"/>
                  <a:pt x="1764417" y="187218"/>
                  <a:pt x="1743959" y="169683"/>
                </a:cubicBezTo>
                <a:cubicBezTo>
                  <a:pt x="1684677" y="118870"/>
                  <a:pt x="1746195" y="157174"/>
                  <a:pt x="1687398" y="131976"/>
                </a:cubicBezTo>
                <a:cubicBezTo>
                  <a:pt x="1674482" y="126440"/>
                  <a:pt x="1663602" y="115109"/>
                  <a:pt x="1649691" y="113122"/>
                </a:cubicBezTo>
                <a:cubicBezTo>
                  <a:pt x="1574776" y="102420"/>
                  <a:pt x="1498862" y="100553"/>
                  <a:pt x="1423447" y="94268"/>
                </a:cubicBezTo>
                <a:cubicBezTo>
                  <a:pt x="1401451" y="87984"/>
                  <a:pt x="1378613" y="84125"/>
                  <a:pt x="1357460" y="75415"/>
                </a:cubicBezTo>
                <a:cubicBezTo>
                  <a:pt x="1324975" y="62039"/>
                  <a:pt x="1294615" y="43992"/>
                  <a:pt x="1263192" y="28281"/>
                </a:cubicBezTo>
                <a:cubicBezTo>
                  <a:pt x="1250623" y="21996"/>
                  <a:pt x="1238816" y="13871"/>
                  <a:pt x="1225484" y="9427"/>
                </a:cubicBezTo>
                <a:lnTo>
                  <a:pt x="1197204" y="0"/>
                </a:lnTo>
                <a:cubicBezTo>
                  <a:pt x="1184635" y="9427"/>
                  <a:pt x="1170607" y="17171"/>
                  <a:pt x="1159497" y="28281"/>
                </a:cubicBezTo>
                <a:cubicBezTo>
                  <a:pt x="1151486" y="36292"/>
                  <a:pt x="1151966" y="56184"/>
                  <a:pt x="1140643" y="56561"/>
                </a:cubicBezTo>
                <a:cubicBezTo>
                  <a:pt x="1052484" y="59500"/>
                  <a:pt x="964676" y="43992"/>
                  <a:pt x="876693" y="37708"/>
                </a:cubicBezTo>
                <a:cubicBezTo>
                  <a:pt x="854697" y="43992"/>
                  <a:pt x="832204" y="48743"/>
                  <a:pt x="810705" y="56561"/>
                </a:cubicBezTo>
                <a:cubicBezTo>
                  <a:pt x="797498" y="61363"/>
                  <a:pt x="786971" y="73918"/>
                  <a:pt x="772998" y="75415"/>
                </a:cubicBezTo>
                <a:cubicBezTo>
                  <a:pt x="697948" y="83456"/>
                  <a:pt x="622169" y="81700"/>
                  <a:pt x="546755" y="84842"/>
                </a:cubicBezTo>
                <a:cubicBezTo>
                  <a:pt x="489767" y="99087"/>
                  <a:pt x="521338" y="90171"/>
                  <a:pt x="452487" y="113122"/>
                </a:cubicBezTo>
                <a:cubicBezTo>
                  <a:pt x="441739" y="116705"/>
                  <a:pt x="433633" y="125691"/>
                  <a:pt x="424206" y="131976"/>
                </a:cubicBezTo>
                <a:cubicBezTo>
                  <a:pt x="401769" y="199284"/>
                  <a:pt x="421887" y="177512"/>
                  <a:pt x="377072" y="207390"/>
                </a:cubicBezTo>
                <a:cubicBezTo>
                  <a:pt x="370787" y="216817"/>
                  <a:pt x="366229" y="227659"/>
                  <a:pt x="358218" y="235670"/>
                </a:cubicBezTo>
                <a:cubicBezTo>
                  <a:pt x="350207" y="243681"/>
                  <a:pt x="337398" y="245998"/>
                  <a:pt x="329938" y="254524"/>
                </a:cubicBezTo>
                <a:cubicBezTo>
                  <a:pt x="295031" y="294418"/>
                  <a:pt x="295752" y="300523"/>
                  <a:pt x="282804" y="339365"/>
                </a:cubicBezTo>
                <a:cubicBezTo>
                  <a:pt x="285946" y="358219"/>
                  <a:pt x="283683" y="378830"/>
                  <a:pt x="292231" y="395926"/>
                </a:cubicBezTo>
                <a:cubicBezTo>
                  <a:pt x="297298" y="406059"/>
                  <a:pt x="311807" y="407527"/>
                  <a:pt x="320511" y="414780"/>
                </a:cubicBezTo>
                <a:cubicBezTo>
                  <a:pt x="330753" y="423315"/>
                  <a:pt x="336868" y="437098"/>
                  <a:pt x="348792" y="443060"/>
                </a:cubicBezTo>
                <a:cubicBezTo>
                  <a:pt x="363123" y="450225"/>
                  <a:pt x="380468" y="448271"/>
                  <a:pt x="395926" y="452487"/>
                </a:cubicBezTo>
                <a:cubicBezTo>
                  <a:pt x="415099" y="457716"/>
                  <a:pt x="434711" y="462453"/>
                  <a:pt x="452487" y="471341"/>
                </a:cubicBezTo>
                <a:cubicBezTo>
                  <a:pt x="465056" y="477625"/>
                  <a:pt x="477147" y="484975"/>
                  <a:pt x="490194" y="490194"/>
                </a:cubicBezTo>
                <a:cubicBezTo>
                  <a:pt x="508646" y="497575"/>
                  <a:pt x="529714" y="498823"/>
                  <a:pt x="546755" y="509048"/>
                </a:cubicBezTo>
                <a:cubicBezTo>
                  <a:pt x="562466" y="518475"/>
                  <a:pt x="576877" y="530523"/>
                  <a:pt x="593889" y="537328"/>
                </a:cubicBezTo>
                <a:cubicBezTo>
                  <a:pt x="608766" y="543279"/>
                  <a:pt x="625382" y="543279"/>
                  <a:pt x="641023" y="546755"/>
                </a:cubicBezTo>
                <a:cubicBezTo>
                  <a:pt x="653670" y="549566"/>
                  <a:pt x="666083" y="553371"/>
                  <a:pt x="678730" y="556182"/>
                </a:cubicBezTo>
                <a:cubicBezTo>
                  <a:pt x="694371" y="559658"/>
                  <a:pt x="710223" y="562133"/>
                  <a:pt x="725864" y="565609"/>
                </a:cubicBezTo>
                <a:cubicBezTo>
                  <a:pt x="738511" y="568419"/>
                  <a:pt x="751114" y="571476"/>
                  <a:pt x="763571" y="575035"/>
                </a:cubicBezTo>
                <a:cubicBezTo>
                  <a:pt x="773125" y="577765"/>
                  <a:pt x="782151" y="582306"/>
                  <a:pt x="791851" y="584462"/>
                </a:cubicBezTo>
                <a:cubicBezTo>
                  <a:pt x="810510" y="588608"/>
                  <a:pt x="829558" y="590747"/>
                  <a:pt x="848412" y="593889"/>
                </a:cubicBezTo>
                <a:cubicBezTo>
                  <a:pt x="857839" y="600174"/>
                  <a:pt x="866559" y="607676"/>
                  <a:pt x="876693" y="612743"/>
                </a:cubicBezTo>
                <a:cubicBezTo>
                  <a:pt x="941919" y="645356"/>
                  <a:pt x="1094953" y="613534"/>
                  <a:pt x="1112363" y="612743"/>
                </a:cubicBezTo>
                <a:cubicBezTo>
                  <a:pt x="1213333" y="579085"/>
                  <a:pt x="1101141" y="612743"/>
                  <a:pt x="1357460" y="612743"/>
                </a:cubicBezTo>
                <a:cubicBezTo>
                  <a:pt x="1367397" y="612743"/>
                  <a:pt x="1376607" y="607230"/>
                  <a:pt x="1385740" y="603316"/>
                </a:cubicBezTo>
                <a:cubicBezTo>
                  <a:pt x="1403744" y="595600"/>
                  <a:pt x="1430333" y="577888"/>
                  <a:pt x="1451728" y="575035"/>
                </a:cubicBezTo>
                <a:cubicBezTo>
                  <a:pt x="1489234" y="570034"/>
                  <a:pt x="1527142" y="568751"/>
                  <a:pt x="1564849" y="565609"/>
                </a:cubicBezTo>
                <a:cubicBezTo>
                  <a:pt x="1644040" y="539212"/>
                  <a:pt x="1520282" y="575564"/>
                  <a:pt x="1649691" y="565609"/>
                </a:cubicBezTo>
                <a:cubicBezTo>
                  <a:pt x="1672500" y="563854"/>
                  <a:pt x="1693608" y="552774"/>
                  <a:pt x="1715678" y="546755"/>
                </a:cubicBezTo>
                <a:cubicBezTo>
                  <a:pt x="1764570" y="533420"/>
                  <a:pt x="1758346" y="536619"/>
                  <a:pt x="1819373" y="527901"/>
                </a:cubicBezTo>
                <a:cubicBezTo>
                  <a:pt x="1828800" y="521617"/>
                  <a:pt x="1840576" y="517895"/>
                  <a:pt x="1847654" y="509048"/>
                </a:cubicBezTo>
                <a:cubicBezTo>
                  <a:pt x="1853861" y="501289"/>
                  <a:pt x="1855767" y="490617"/>
                  <a:pt x="1857080" y="480767"/>
                </a:cubicBezTo>
                <a:cubicBezTo>
                  <a:pt x="1881084" y="300730"/>
                  <a:pt x="1852707" y="422846"/>
                  <a:pt x="1875934" y="329938"/>
                </a:cubicBezTo>
                <a:cubicBezTo>
                  <a:pt x="1866486" y="301596"/>
                  <a:pt x="1867957" y="297742"/>
                  <a:pt x="1847654" y="273378"/>
                </a:cubicBezTo>
                <a:cubicBezTo>
                  <a:pt x="1839119" y="263136"/>
                  <a:pt x="1827558" y="255620"/>
                  <a:pt x="1819373" y="245097"/>
                </a:cubicBezTo>
                <a:cubicBezTo>
                  <a:pt x="1805462" y="227211"/>
                  <a:pt x="1794235" y="207390"/>
                  <a:pt x="1781666" y="188536"/>
                </a:cubicBezTo>
                <a:lnTo>
                  <a:pt x="1762812" y="160256"/>
                </a:lnTo>
                <a:cubicBezTo>
                  <a:pt x="1756527" y="150829"/>
                  <a:pt x="1743959" y="147687"/>
                  <a:pt x="1734532" y="141402"/>
                </a:cubicBezTo>
                <a:cubicBezTo>
                  <a:pt x="1728247" y="131975"/>
                  <a:pt x="1725105" y="119406"/>
                  <a:pt x="1715678" y="113122"/>
                </a:cubicBezTo>
                <a:cubicBezTo>
                  <a:pt x="1704898" y="105935"/>
                  <a:pt x="1690428" y="107254"/>
                  <a:pt x="1677971" y="103695"/>
                </a:cubicBezTo>
                <a:cubicBezTo>
                  <a:pt x="1641500" y="93274"/>
                  <a:pt x="1661275" y="94268"/>
                  <a:pt x="1640264" y="94268"/>
                </a:cubicBezTo>
              </a:path>
            </a:pathLst>
          </a:custGeom>
          <a:solidFill>
            <a:srgbClr val="803D06"/>
          </a:solidFill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5861050" y="3117850"/>
            <a:ext cx="933450" cy="400050"/>
          </a:xfrm>
          <a:prstGeom prst="ellipse">
            <a:avLst/>
          </a:prstGeom>
          <a:solidFill>
            <a:srgbClr val="803D0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6038850" y="3251200"/>
            <a:ext cx="577850" cy="133350"/>
          </a:xfrm>
          <a:prstGeom prst="ellipse">
            <a:avLst/>
          </a:prstGeom>
          <a:solidFill>
            <a:srgbClr val="803D0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4" name="Группа 34"/>
          <p:cNvGrpSpPr/>
          <p:nvPr/>
        </p:nvGrpSpPr>
        <p:grpSpPr>
          <a:xfrm>
            <a:off x="5746750" y="2781300"/>
            <a:ext cx="203200" cy="240051"/>
            <a:chOff x="5257800" y="2502538"/>
            <a:chExt cx="304800" cy="366413"/>
          </a:xfrm>
        </p:grpSpPr>
        <p:sp>
          <p:nvSpPr>
            <p:cNvPr id="45" name="Овал 44"/>
            <p:cNvSpPr/>
            <p:nvPr/>
          </p:nvSpPr>
          <p:spPr>
            <a:xfrm>
              <a:off x="5257800" y="2502538"/>
              <a:ext cx="304800" cy="27876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Месяц 45"/>
            <p:cNvSpPr/>
            <p:nvPr/>
          </p:nvSpPr>
          <p:spPr>
            <a:xfrm rot="20654426" flipH="1">
              <a:off x="5324092" y="2582853"/>
              <a:ext cx="235838" cy="286098"/>
            </a:xfrm>
            <a:prstGeom prst="mo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7" name="Прямоугольник 46"/>
          <p:cNvSpPr/>
          <p:nvPr/>
        </p:nvSpPr>
        <p:spPr>
          <a:xfrm>
            <a:off x="6083300" y="2228850"/>
            <a:ext cx="611065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ь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 rot="5400000">
            <a:off x="6172200" y="2495550"/>
            <a:ext cx="488950" cy="4889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Прямоугольник 49"/>
          <p:cNvSpPr/>
          <p:nvPr/>
        </p:nvSpPr>
        <p:spPr>
          <a:xfrm>
            <a:off x="6083300" y="1705570"/>
            <a:ext cx="6110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7639050" y="2495550"/>
            <a:ext cx="11557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2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Е</a:t>
            </a:r>
            <a:endParaRPr lang="ru-RU" sz="12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 29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rgbClr val="FFCC66"/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E13A80-4488-4C9B-83D0-9611C8322B8C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33400" y="9906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Тема:</a:t>
            </a:r>
            <a:endParaRPr lang="ru-RU" sz="4400" b="1" i="1" dirty="0">
              <a:latin typeface="Century Schoolbook" pitchFamily="18" charset="0"/>
            </a:endParaRPr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1"/>
          </p:nvPr>
        </p:nvSpPr>
        <p:spPr>
          <a:xfrm>
            <a:off x="3124200" y="6553200"/>
            <a:ext cx="3276600" cy="304800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В. А. Ярцев, МОУ Тавринская СОШ</a:t>
            </a:r>
            <a:endParaRPr lang="en-US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914400" y="1828800"/>
            <a:ext cx="1676400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66183" y="28194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52600" y="31959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905000" y="25146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057400" y="33528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218583" y="36531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989983" y="38862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600200" y="39579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600200" y="24384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219200" y="24384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990600" y="26670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990600" y="31197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371600" y="31959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990600" y="35769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151783" y="39579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Таня\Мои документы\Мои рисунки\Pub60Cor\SO00683_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2950" y="2693988"/>
            <a:ext cx="1809750" cy="1468437"/>
          </a:xfrm>
          <a:prstGeom prst="rect">
            <a:avLst/>
          </a:prstGeom>
          <a:noFill/>
        </p:spPr>
      </p:pic>
      <p:grpSp>
        <p:nvGrpSpPr>
          <p:cNvPr id="2" name="Группа 29"/>
          <p:cNvGrpSpPr/>
          <p:nvPr/>
        </p:nvGrpSpPr>
        <p:grpSpPr>
          <a:xfrm>
            <a:off x="3352800" y="2628900"/>
            <a:ext cx="196850" cy="266700"/>
            <a:chOff x="6553200" y="1524000"/>
            <a:chExt cx="533400" cy="762000"/>
          </a:xfrm>
        </p:grpSpPr>
        <p:sp>
          <p:nvSpPr>
            <p:cNvPr id="28" name="Овал 27"/>
            <p:cNvSpPr/>
            <p:nvPr/>
          </p:nvSpPr>
          <p:spPr>
            <a:xfrm>
              <a:off x="6553200" y="1524000"/>
              <a:ext cx="533400" cy="533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Месяц 28"/>
            <p:cNvSpPr/>
            <p:nvPr/>
          </p:nvSpPr>
          <p:spPr>
            <a:xfrm flipH="1">
              <a:off x="6629400" y="1600200"/>
              <a:ext cx="457200" cy="685800"/>
            </a:xfrm>
            <a:prstGeom prst="mo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" name="Группа 34"/>
          <p:cNvGrpSpPr/>
          <p:nvPr/>
        </p:nvGrpSpPr>
        <p:grpSpPr>
          <a:xfrm>
            <a:off x="4749800" y="2628900"/>
            <a:ext cx="203200" cy="240051"/>
            <a:chOff x="5257800" y="2502538"/>
            <a:chExt cx="304800" cy="366413"/>
          </a:xfrm>
        </p:grpSpPr>
        <p:sp>
          <p:nvSpPr>
            <p:cNvPr id="32" name="Овал 31"/>
            <p:cNvSpPr/>
            <p:nvPr/>
          </p:nvSpPr>
          <p:spPr>
            <a:xfrm>
              <a:off x="5257800" y="2502538"/>
              <a:ext cx="304800" cy="27876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Месяц 32"/>
            <p:cNvSpPr/>
            <p:nvPr/>
          </p:nvSpPr>
          <p:spPr>
            <a:xfrm rot="20654426" flipH="1">
              <a:off x="5324092" y="2582853"/>
              <a:ext cx="235838" cy="286098"/>
            </a:xfrm>
            <a:prstGeom prst="mo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6" name="Полилиния 35"/>
          <p:cNvSpPr/>
          <p:nvPr/>
        </p:nvSpPr>
        <p:spPr>
          <a:xfrm>
            <a:off x="5683250" y="3073400"/>
            <a:ext cx="1689100" cy="1333500"/>
          </a:xfrm>
          <a:custGeom>
            <a:avLst/>
            <a:gdLst>
              <a:gd name="connsiteX0" fmla="*/ 301658 w 2903456"/>
              <a:gd name="connsiteY0" fmla="*/ 339365 h 1850808"/>
              <a:gd name="connsiteX1" fmla="*/ 292231 w 2903456"/>
              <a:gd name="connsiteY1" fmla="*/ 452487 h 1850808"/>
              <a:gd name="connsiteX2" fmla="*/ 254524 w 2903456"/>
              <a:gd name="connsiteY2" fmla="*/ 716437 h 1850808"/>
              <a:gd name="connsiteX3" fmla="*/ 254524 w 2903456"/>
              <a:gd name="connsiteY3" fmla="*/ 1159497 h 1850808"/>
              <a:gd name="connsiteX4" fmla="*/ 235670 w 2903456"/>
              <a:gd name="connsiteY4" fmla="*/ 1319753 h 1850808"/>
              <a:gd name="connsiteX5" fmla="*/ 226243 w 2903456"/>
              <a:gd name="connsiteY5" fmla="*/ 1366887 h 1850808"/>
              <a:gd name="connsiteX6" fmla="*/ 188536 w 2903456"/>
              <a:gd name="connsiteY6" fmla="*/ 1432875 h 1850808"/>
              <a:gd name="connsiteX7" fmla="*/ 179109 w 2903456"/>
              <a:gd name="connsiteY7" fmla="*/ 1470582 h 1850808"/>
              <a:gd name="connsiteX8" fmla="*/ 131975 w 2903456"/>
              <a:gd name="connsiteY8" fmla="*/ 1545996 h 1850808"/>
              <a:gd name="connsiteX9" fmla="*/ 94268 w 2903456"/>
              <a:gd name="connsiteY9" fmla="*/ 1602557 h 1850808"/>
              <a:gd name="connsiteX10" fmla="*/ 56561 w 2903456"/>
              <a:gd name="connsiteY10" fmla="*/ 1677971 h 1850808"/>
              <a:gd name="connsiteX11" fmla="*/ 0 w 2903456"/>
              <a:gd name="connsiteY11" fmla="*/ 1725105 h 1850808"/>
              <a:gd name="connsiteX12" fmla="*/ 28280 w 2903456"/>
              <a:gd name="connsiteY12" fmla="*/ 1706252 h 1850808"/>
              <a:gd name="connsiteX13" fmla="*/ 56561 w 2903456"/>
              <a:gd name="connsiteY13" fmla="*/ 1696825 h 1850808"/>
              <a:gd name="connsiteX14" fmla="*/ 122548 w 2903456"/>
              <a:gd name="connsiteY14" fmla="*/ 1677971 h 1850808"/>
              <a:gd name="connsiteX15" fmla="*/ 160256 w 2903456"/>
              <a:gd name="connsiteY15" fmla="*/ 1659118 h 1850808"/>
              <a:gd name="connsiteX16" fmla="*/ 216816 w 2903456"/>
              <a:gd name="connsiteY16" fmla="*/ 1602557 h 1850808"/>
              <a:gd name="connsiteX17" fmla="*/ 245097 w 2903456"/>
              <a:gd name="connsiteY17" fmla="*/ 1593130 h 1850808"/>
              <a:gd name="connsiteX18" fmla="*/ 282804 w 2903456"/>
              <a:gd name="connsiteY18" fmla="*/ 1574277 h 1850808"/>
              <a:gd name="connsiteX19" fmla="*/ 301658 w 2903456"/>
              <a:gd name="connsiteY19" fmla="*/ 1545996 h 1850808"/>
              <a:gd name="connsiteX20" fmla="*/ 329938 w 2903456"/>
              <a:gd name="connsiteY20" fmla="*/ 1517716 h 1850808"/>
              <a:gd name="connsiteX21" fmla="*/ 377072 w 2903456"/>
              <a:gd name="connsiteY21" fmla="*/ 1451728 h 1850808"/>
              <a:gd name="connsiteX22" fmla="*/ 395926 w 2903456"/>
              <a:gd name="connsiteY22" fmla="*/ 1527143 h 1850808"/>
              <a:gd name="connsiteX23" fmla="*/ 414779 w 2903456"/>
              <a:gd name="connsiteY23" fmla="*/ 1583703 h 1850808"/>
              <a:gd name="connsiteX24" fmla="*/ 386499 w 2903456"/>
              <a:gd name="connsiteY24" fmla="*/ 1659118 h 1850808"/>
              <a:gd name="connsiteX25" fmla="*/ 358218 w 2903456"/>
              <a:gd name="connsiteY25" fmla="*/ 1687398 h 1850808"/>
              <a:gd name="connsiteX26" fmla="*/ 405352 w 2903456"/>
              <a:gd name="connsiteY26" fmla="*/ 1677971 h 1850808"/>
              <a:gd name="connsiteX27" fmla="*/ 461913 w 2903456"/>
              <a:gd name="connsiteY27" fmla="*/ 1640264 h 1850808"/>
              <a:gd name="connsiteX28" fmla="*/ 565608 w 2903456"/>
              <a:gd name="connsiteY28" fmla="*/ 1583703 h 1850808"/>
              <a:gd name="connsiteX29" fmla="*/ 584462 w 2903456"/>
              <a:gd name="connsiteY29" fmla="*/ 1555423 h 1850808"/>
              <a:gd name="connsiteX30" fmla="*/ 641023 w 2903456"/>
              <a:gd name="connsiteY30" fmla="*/ 1555423 h 1850808"/>
              <a:gd name="connsiteX31" fmla="*/ 678730 w 2903456"/>
              <a:gd name="connsiteY31" fmla="*/ 1564850 h 1850808"/>
              <a:gd name="connsiteX32" fmla="*/ 744717 w 2903456"/>
              <a:gd name="connsiteY32" fmla="*/ 1640264 h 1850808"/>
              <a:gd name="connsiteX33" fmla="*/ 772998 w 2903456"/>
              <a:gd name="connsiteY33" fmla="*/ 1649691 h 1850808"/>
              <a:gd name="connsiteX34" fmla="*/ 744717 w 2903456"/>
              <a:gd name="connsiteY34" fmla="*/ 1659118 h 1850808"/>
              <a:gd name="connsiteX35" fmla="*/ 754144 w 2903456"/>
              <a:gd name="connsiteY35" fmla="*/ 1706252 h 1850808"/>
              <a:gd name="connsiteX36" fmla="*/ 782425 w 2903456"/>
              <a:gd name="connsiteY36" fmla="*/ 1668545 h 1850808"/>
              <a:gd name="connsiteX37" fmla="*/ 791851 w 2903456"/>
              <a:gd name="connsiteY37" fmla="*/ 1593130 h 1850808"/>
              <a:gd name="connsiteX38" fmla="*/ 820132 w 2903456"/>
              <a:gd name="connsiteY38" fmla="*/ 1621411 h 1850808"/>
              <a:gd name="connsiteX39" fmla="*/ 876693 w 2903456"/>
              <a:gd name="connsiteY39" fmla="*/ 1659118 h 1850808"/>
              <a:gd name="connsiteX40" fmla="*/ 904973 w 2903456"/>
              <a:gd name="connsiteY40" fmla="*/ 1677971 h 1850808"/>
              <a:gd name="connsiteX41" fmla="*/ 970961 w 2903456"/>
              <a:gd name="connsiteY41" fmla="*/ 1696825 h 1850808"/>
              <a:gd name="connsiteX42" fmla="*/ 1112363 w 2903456"/>
              <a:gd name="connsiteY42" fmla="*/ 1706252 h 1850808"/>
              <a:gd name="connsiteX43" fmla="*/ 1197204 w 2903456"/>
              <a:gd name="connsiteY43" fmla="*/ 1762813 h 1850808"/>
              <a:gd name="connsiteX44" fmla="*/ 1225484 w 2903456"/>
              <a:gd name="connsiteY44" fmla="*/ 1772240 h 1850808"/>
              <a:gd name="connsiteX45" fmla="*/ 1253765 w 2903456"/>
              <a:gd name="connsiteY45" fmla="*/ 1753386 h 1850808"/>
              <a:gd name="connsiteX46" fmla="*/ 1244338 w 2903456"/>
              <a:gd name="connsiteY46" fmla="*/ 1696825 h 1850808"/>
              <a:gd name="connsiteX47" fmla="*/ 1216058 w 2903456"/>
              <a:gd name="connsiteY47" fmla="*/ 1668545 h 1850808"/>
              <a:gd name="connsiteX48" fmla="*/ 1244338 w 2903456"/>
              <a:gd name="connsiteY48" fmla="*/ 1687398 h 1850808"/>
              <a:gd name="connsiteX49" fmla="*/ 1319752 w 2903456"/>
              <a:gd name="connsiteY49" fmla="*/ 1725105 h 1850808"/>
              <a:gd name="connsiteX50" fmla="*/ 1357460 w 2903456"/>
              <a:gd name="connsiteY50" fmla="*/ 1743959 h 1850808"/>
              <a:gd name="connsiteX51" fmla="*/ 1385740 w 2903456"/>
              <a:gd name="connsiteY51" fmla="*/ 1762813 h 1850808"/>
              <a:gd name="connsiteX52" fmla="*/ 1442301 w 2903456"/>
              <a:gd name="connsiteY52" fmla="*/ 1781666 h 1850808"/>
              <a:gd name="connsiteX53" fmla="*/ 1470581 w 2903456"/>
              <a:gd name="connsiteY53" fmla="*/ 1791093 h 1850808"/>
              <a:gd name="connsiteX54" fmla="*/ 1677971 w 2903456"/>
              <a:gd name="connsiteY54" fmla="*/ 1781666 h 1850808"/>
              <a:gd name="connsiteX55" fmla="*/ 1668544 w 2903456"/>
              <a:gd name="connsiteY55" fmla="*/ 1753386 h 1850808"/>
              <a:gd name="connsiteX56" fmla="*/ 1640264 w 2903456"/>
              <a:gd name="connsiteY56" fmla="*/ 1734532 h 1850808"/>
              <a:gd name="connsiteX57" fmla="*/ 1621410 w 2903456"/>
              <a:gd name="connsiteY57" fmla="*/ 1706252 h 1850808"/>
              <a:gd name="connsiteX58" fmla="*/ 1602557 w 2903456"/>
              <a:gd name="connsiteY58" fmla="*/ 1640264 h 1850808"/>
              <a:gd name="connsiteX59" fmla="*/ 1593130 w 2903456"/>
              <a:gd name="connsiteY59" fmla="*/ 1611984 h 1850808"/>
              <a:gd name="connsiteX60" fmla="*/ 1602557 w 2903456"/>
              <a:gd name="connsiteY60" fmla="*/ 1555423 h 1850808"/>
              <a:gd name="connsiteX61" fmla="*/ 1649691 w 2903456"/>
              <a:gd name="connsiteY61" fmla="*/ 1564850 h 1850808"/>
              <a:gd name="connsiteX62" fmla="*/ 1668544 w 2903456"/>
              <a:gd name="connsiteY62" fmla="*/ 1593130 h 1850808"/>
              <a:gd name="connsiteX63" fmla="*/ 1696825 w 2903456"/>
              <a:gd name="connsiteY63" fmla="*/ 1602557 h 1850808"/>
              <a:gd name="connsiteX64" fmla="*/ 1800519 w 2903456"/>
              <a:gd name="connsiteY64" fmla="*/ 1630837 h 1850808"/>
              <a:gd name="connsiteX65" fmla="*/ 1866507 w 2903456"/>
              <a:gd name="connsiteY65" fmla="*/ 1687398 h 1850808"/>
              <a:gd name="connsiteX66" fmla="*/ 1941922 w 2903456"/>
              <a:gd name="connsiteY66" fmla="*/ 1706252 h 1850808"/>
              <a:gd name="connsiteX67" fmla="*/ 2064470 w 2903456"/>
              <a:gd name="connsiteY67" fmla="*/ 1725105 h 1850808"/>
              <a:gd name="connsiteX68" fmla="*/ 2139884 w 2903456"/>
              <a:gd name="connsiteY68" fmla="*/ 1772240 h 1850808"/>
              <a:gd name="connsiteX69" fmla="*/ 2205872 w 2903456"/>
              <a:gd name="connsiteY69" fmla="*/ 1809947 h 1850808"/>
              <a:gd name="connsiteX70" fmla="*/ 2281287 w 2903456"/>
              <a:gd name="connsiteY70" fmla="*/ 1800520 h 1850808"/>
              <a:gd name="connsiteX71" fmla="*/ 2262433 w 2903456"/>
              <a:gd name="connsiteY71" fmla="*/ 1743959 h 1850808"/>
              <a:gd name="connsiteX72" fmla="*/ 2224726 w 2903456"/>
              <a:gd name="connsiteY72" fmla="*/ 1734532 h 1850808"/>
              <a:gd name="connsiteX73" fmla="*/ 2168165 w 2903456"/>
              <a:gd name="connsiteY73" fmla="*/ 1706252 h 1850808"/>
              <a:gd name="connsiteX74" fmla="*/ 2187018 w 2903456"/>
              <a:gd name="connsiteY74" fmla="*/ 1687398 h 1850808"/>
              <a:gd name="connsiteX75" fmla="*/ 2224726 w 2903456"/>
              <a:gd name="connsiteY75" fmla="*/ 1668545 h 1850808"/>
              <a:gd name="connsiteX76" fmla="*/ 2205872 w 2903456"/>
              <a:gd name="connsiteY76" fmla="*/ 1593130 h 1850808"/>
              <a:gd name="connsiteX77" fmla="*/ 2234152 w 2903456"/>
              <a:gd name="connsiteY77" fmla="*/ 1564850 h 1850808"/>
              <a:gd name="connsiteX78" fmla="*/ 2262433 w 2903456"/>
              <a:gd name="connsiteY78" fmla="*/ 1583703 h 1850808"/>
              <a:gd name="connsiteX79" fmla="*/ 2347274 w 2903456"/>
              <a:gd name="connsiteY79" fmla="*/ 1602557 h 1850808"/>
              <a:gd name="connsiteX80" fmla="*/ 2441542 w 2903456"/>
              <a:gd name="connsiteY80" fmla="*/ 1621411 h 1850808"/>
              <a:gd name="connsiteX81" fmla="*/ 2545237 w 2903456"/>
              <a:gd name="connsiteY81" fmla="*/ 1621411 h 1850808"/>
              <a:gd name="connsiteX82" fmla="*/ 2648932 w 2903456"/>
              <a:gd name="connsiteY82" fmla="*/ 1734532 h 1850808"/>
              <a:gd name="connsiteX83" fmla="*/ 2743200 w 2903456"/>
              <a:gd name="connsiteY83" fmla="*/ 1753386 h 1850808"/>
              <a:gd name="connsiteX84" fmla="*/ 2903456 w 2903456"/>
              <a:gd name="connsiteY84" fmla="*/ 1819374 h 1850808"/>
              <a:gd name="connsiteX85" fmla="*/ 2884602 w 2903456"/>
              <a:gd name="connsiteY85" fmla="*/ 1791093 h 1850808"/>
              <a:gd name="connsiteX86" fmla="*/ 2846895 w 2903456"/>
              <a:gd name="connsiteY86" fmla="*/ 1753386 h 1850808"/>
              <a:gd name="connsiteX87" fmla="*/ 2780907 w 2903456"/>
              <a:gd name="connsiteY87" fmla="*/ 1706252 h 1850808"/>
              <a:gd name="connsiteX88" fmla="*/ 2686639 w 2903456"/>
              <a:gd name="connsiteY88" fmla="*/ 1640264 h 1850808"/>
              <a:gd name="connsiteX89" fmla="*/ 2686639 w 2903456"/>
              <a:gd name="connsiteY89" fmla="*/ 1640264 h 1850808"/>
              <a:gd name="connsiteX90" fmla="*/ 2601798 w 2903456"/>
              <a:gd name="connsiteY90" fmla="*/ 1574277 h 1850808"/>
              <a:gd name="connsiteX91" fmla="*/ 2545237 w 2903456"/>
              <a:gd name="connsiteY91" fmla="*/ 1536569 h 1850808"/>
              <a:gd name="connsiteX92" fmla="*/ 2488676 w 2903456"/>
              <a:gd name="connsiteY92" fmla="*/ 1498862 h 1850808"/>
              <a:gd name="connsiteX93" fmla="*/ 2460396 w 2903456"/>
              <a:gd name="connsiteY93" fmla="*/ 1489435 h 1850808"/>
              <a:gd name="connsiteX94" fmla="*/ 2432115 w 2903456"/>
              <a:gd name="connsiteY94" fmla="*/ 1470582 h 1850808"/>
              <a:gd name="connsiteX95" fmla="*/ 2366128 w 2903456"/>
              <a:gd name="connsiteY95" fmla="*/ 1461155 h 1850808"/>
              <a:gd name="connsiteX96" fmla="*/ 2281287 w 2903456"/>
              <a:gd name="connsiteY96" fmla="*/ 1414021 h 1850808"/>
              <a:gd name="connsiteX97" fmla="*/ 2262433 w 2903456"/>
              <a:gd name="connsiteY97" fmla="*/ 1385741 h 1850808"/>
              <a:gd name="connsiteX98" fmla="*/ 2215299 w 2903456"/>
              <a:gd name="connsiteY98" fmla="*/ 1366887 h 1850808"/>
              <a:gd name="connsiteX99" fmla="*/ 2187018 w 2903456"/>
              <a:gd name="connsiteY99" fmla="*/ 1348033 h 1850808"/>
              <a:gd name="connsiteX100" fmla="*/ 2168165 w 2903456"/>
              <a:gd name="connsiteY100" fmla="*/ 1319753 h 1850808"/>
              <a:gd name="connsiteX101" fmla="*/ 2139884 w 2903456"/>
              <a:gd name="connsiteY101" fmla="*/ 1263192 h 1850808"/>
              <a:gd name="connsiteX102" fmla="*/ 2102177 w 2903456"/>
              <a:gd name="connsiteY102" fmla="*/ 1234912 h 1850808"/>
              <a:gd name="connsiteX103" fmla="*/ 2045616 w 2903456"/>
              <a:gd name="connsiteY103" fmla="*/ 1131217 h 1850808"/>
              <a:gd name="connsiteX104" fmla="*/ 2026763 w 2903456"/>
              <a:gd name="connsiteY104" fmla="*/ 1102936 h 1850808"/>
              <a:gd name="connsiteX105" fmla="*/ 2007909 w 2903456"/>
              <a:gd name="connsiteY105" fmla="*/ 1046376 h 1850808"/>
              <a:gd name="connsiteX106" fmla="*/ 1989056 w 2903456"/>
              <a:gd name="connsiteY106" fmla="*/ 895547 h 1850808"/>
              <a:gd name="connsiteX107" fmla="*/ 1951348 w 2903456"/>
              <a:gd name="connsiteY107" fmla="*/ 791852 h 1850808"/>
              <a:gd name="connsiteX108" fmla="*/ 1941922 w 2903456"/>
              <a:gd name="connsiteY108" fmla="*/ 754145 h 1850808"/>
              <a:gd name="connsiteX109" fmla="*/ 1923068 w 2903456"/>
              <a:gd name="connsiteY109" fmla="*/ 697584 h 1850808"/>
              <a:gd name="connsiteX110" fmla="*/ 1913641 w 2903456"/>
              <a:gd name="connsiteY110" fmla="*/ 669303 h 1850808"/>
              <a:gd name="connsiteX111" fmla="*/ 1894788 w 2903456"/>
              <a:gd name="connsiteY111" fmla="*/ 641023 h 1850808"/>
              <a:gd name="connsiteX112" fmla="*/ 1875934 w 2903456"/>
              <a:gd name="connsiteY112" fmla="*/ 471341 h 1850808"/>
              <a:gd name="connsiteX113" fmla="*/ 1894788 w 2903456"/>
              <a:gd name="connsiteY113" fmla="*/ 386499 h 1850808"/>
              <a:gd name="connsiteX114" fmla="*/ 1904214 w 2903456"/>
              <a:gd name="connsiteY114" fmla="*/ 339365 h 1850808"/>
              <a:gd name="connsiteX115" fmla="*/ 1894788 w 2903456"/>
              <a:gd name="connsiteY115" fmla="*/ 301658 h 1850808"/>
              <a:gd name="connsiteX116" fmla="*/ 1838227 w 2903456"/>
              <a:gd name="connsiteY116" fmla="*/ 245097 h 1850808"/>
              <a:gd name="connsiteX117" fmla="*/ 1809946 w 2903456"/>
              <a:gd name="connsiteY117" fmla="*/ 216817 h 1850808"/>
              <a:gd name="connsiteX118" fmla="*/ 1743959 w 2903456"/>
              <a:gd name="connsiteY118" fmla="*/ 169683 h 1850808"/>
              <a:gd name="connsiteX119" fmla="*/ 1687398 w 2903456"/>
              <a:gd name="connsiteY119" fmla="*/ 131976 h 1850808"/>
              <a:gd name="connsiteX120" fmla="*/ 1649691 w 2903456"/>
              <a:gd name="connsiteY120" fmla="*/ 113122 h 1850808"/>
              <a:gd name="connsiteX121" fmla="*/ 1423447 w 2903456"/>
              <a:gd name="connsiteY121" fmla="*/ 94268 h 1850808"/>
              <a:gd name="connsiteX122" fmla="*/ 1357460 w 2903456"/>
              <a:gd name="connsiteY122" fmla="*/ 75415 h 1850808"/>
              <a:gd name="connsiteX123" fmla="*/ 1263192 w 2903456"/>
              <a:gd name="connsiteY123" fmla="*/ 28281 h 1850808"/>
              <a:gd name="connsiteX124" fmla="*/ 1225484 w 2903456"/>
              <a:gd name="connsiteY124" fmla="*/ 9427 h 1850808"/>
              <a:gd name="connsiteX125" fmla="*/ 1197204 w 2903456"/>
              <a:gd name="connsiteY125" fmla="*/ 0 h 1850808"/>
              <a:gd name="connsiteX126" fmla="*/ 1159497 w 2903456"/>
              <a:gd name="connsiteY126" fmla="*/ 28281 h 1850808"/>
              <a:gd name="connsiteX127" fmla="*/ 1140643 w 2903456"/>
              <a:gd name="connsiteY127" fmla="*/ 56561 h 1850808"/>
              <a:gd name="connsiteX128" fmla="*/ 876693 w 2903456"/>
              <a:gd name="connsiteY128" fmla="*/ 37708 h 1850808"/>
              <a:gd name="connsiteX129" fmla="*/ 810705 w 2903456"/>
              <a:gd name="connsiteY129" fmla="*/ 56561 h 1850808"/>
              <a:gd name="connsiteX130" fmla="*/ 772998 w 2903456"/>
              <a:gd name="connsiteY130" fmla="*/ 75415 h 1850808"/>
              <a:gd name="connsiteX131" fmla="*/ 546755 w 2903456"/>
              <a:gd name="connsiteY131" fmla="*/ 84842 h 1850808"/>
              <a:gd name="connsiteX132" fmla="*/ 452487 w 2903456"/>
              <a:gd name="connsiteY132" fmla="*/ 113122 h 1850808"/>
              <a:gd name="connsiteX133" fmla="*/ 424206 w 2903456"/>
              <a:gd name="connsiteY133" fmla="*/ 131976 h 1850808"/>
              <a:gd name="connsiteX134" fmla="*/ 377072 w 2903456"/>
              <a:gd name="connsiteY134" fmla="*/ 207390 h 1850808"/>
              <a:gd name="connsiteX135" fmla="*/ 358218 w 2903456"/>
              <a:gd name="connsiteY135" fmla="*/ 235670 h 1850808"/>
              <a:gd name="connsiteX136" fmla="*/ 329938 w 2903456"/>
              <a:gd name="connsiteY136" fmla="*/ 254524 h 1850808"/>
              <a:gd name="connsiteX137" fmla="*/ 282804 w 2903456"/>
              <a:gd name="connsiteY137" fmla="*/ 339365 h 1850808"/>
              <a:gd name="connsiteX138" fmla="*/ 292231 w 2903456"/>
              <a:gd name="connsiteY138" fmla="*/ 395926 h 1850808"/>
              <a:gd name="connsiteX139" fmla="*/ 320511 w 2903456"/>
              <a:gd name="connsiteY139" fmla="*/ 414780 h 1850808"/>
              <a:gd name="connsiteX140" fmla="*/ 348792 w 2903456"/>
              <a:gd name="connsiteY140" fmla="*/ 443060 h 1850808"/>
              <a:gd name="connsiteX141" fmla="*/ 395926 w 2903456"/>
              <a:gd name="connsiteY141" fmla="*/ 452487 h 1850808"/>
              <a:gd name="connsiteX142" fmla="*/ 452487 w 2903456"/>
              <a:gd name="connsiteY142" fmla="*/ 471341 h 1850808"/>
              <a:gd name="connsiteX143" fmla="*/ 490194 w 2903456"/>
              <a:gd name="connsiteY143" fmla="*/ 490194 h 1850808"/>
              <a:gd name="connsiteX144" fmla="*/ 546755 w 2903456"/>
              <a:gd name="connsiteY144" fmla="*/ 509048 h 1850808"/>
              <a:gd name="connsiteX145" fmla="*/ 593889 w 2903456"/>
              <a:gd name="connsiteY145" fmla="*/ 537328 h 1850808"/>
              <a:gd name="connsiteX146" fmla="*/ 641023 w 2903456"/>
              <a:gd name="connsiteY146" fmla="*/ 546755 h 1850808"/>
              <a:gd name="connsiteX147" fmla="*/ 678730 w 2903456"/>
              <a:gd name="connsiteY147" fmla="*/ 556182 h 1850808"/>
              <a:gd name="connsiteX148" fmla="*/ 725864 w 2903456"/>
              <a:gd name="connsiteY148" fmla="*/ 565609 h 1850808"/>
              <a:gd name="connsiteX149" fmla="*/ 763571 w 2903456"/>
              <a:gd name="connsiteY149" fmla="*/ 575035 h 1850808"/>
              <a:gd name="connsiteX150" fmla="*/ 791851 w 2903456"/>
              <a:gd name="connsiteY150" fmla="*/ 584462 h 1850808"/>
              <a:gd name="connsiteX151" fmla="*/ 848412 w 2903456"/>
              <a:gd name="connsiteY151" fmla="*/ 593889 h 1850808"/>
              <a:gd name="connsiteX152" fmla="*/ 876693 w 2903456"/>
              <a:gd name="connsiteY152" fmla="*/ 612743 h 1850808"/>
              <a:gd name="connsiteX153" fmla="*/ 1112363 w 2903456"/>
              <a:gd name="connsiteY153" fmla="*/ 612743 h 1850808"/>
              <a:gd name="connsiteX154" fmla="*/ 1357460 w 2903456"/>
              <a:gd name="connsiteY154" fmla="*/ 612743 h 1850808"/>
              <a:gd name="connsiteX155" fmla="*/ 1385740 w 2903456"/>
              <a:gd name="connsiteY155" fmla="*/ 603316 h 1850808"/>
              <a:gd name="connsiteX156" fmla="*/ 1451728 w 2903456"/>
              <a:gd name="connsiteY156" fmla="*/ 575035 h 1850808"/>
              <a:gd name="connsiteX157" fmla="*/ 1564849 w 2903456"/>
              <a:gd name="connsiteY157" fmla="*/ 565609 h 1850808"/>
              <a:gd name="connsiteX158" fmla="*/ 1649691 w 2903456"/>
              <a:gd name="connsiteY158" fmla="*/ 565609 h 1850808"/>
              <a:gd name="connsiteX159" fmla="*/ 1715678 w 2903456"/>
              <a:gd name="connsiteY159" fmla="*/ 546755 h 1850808"/>
              <a:gd name="connsiteX160" fmla="*/ 1819373 w 2903456"/>
              <a:gd name="connsiteY160" fmla="*/ 527901 h 1850808"/>
              <a:gd name="connsiteX161" fmla="*/ 1847654 w 2903456"/>
              <a:gd name="connsiteY161" fmla="*/ 509048 h 1850808"/>
              <a:gd name="connsiteX162" fmla="*/ 1857080 w 2903456"/>
              <a:gd name="connsiteY162" fmla="*/ 480767 h 1850808"/>
              <a:gd name="connsiteX163" fmla="*/ 1875934 w 2903456"/>
              <a:gd name="connsiteY163" fmla="*/ 329938 h 1850808"/>
              <a:gd name="connsiteX164" fmla="*/ 1847654 w 2903456"/>
              <a:gd name="connsiteY164" fmla="*/ 273378 h 1850808"/>
              <a:gd name="connsiteX165" fmla="*/ 1819373 w 2903456"/>
              <a:gd name="connsiteY165" fmla="*/ 245097 h 1850808"/>
              <a:gd name="connsiteX166" fmla="*/ 1781666 w 2903456"/>
              <a:gd name="connsiteY166" fmla="*/ 188536 h 1850808"/>
              <a:gd name="connsiteX167" fmla="*/ 1762812 w 2903456"/>
              <a:gd name="connsiteY167" fmla="*/ 160256 h 1850808"/>
              <a:gd name="connsiteX168" fmla="*/ 1734532 w 2903456"/>
              <a:gd name="connsiteY168" fmla="*/ 141402 h 1850808"/>
              <a:gd name="connsiteX169" fmla="*/ 1715678 w 2903456"/>
              <a:gd name="connsiteY169" fmla="*/ 113122 h 1850808"/>
              <a:gd name="connsiteX170" fmla="*/ 1677971 w 2903456"/>
              <a:gd name="connsiteY170" fmla="*/ 103695 h 1850808"/>
              <a:gd name="connsiteX171" fmla="*/ 1640264 w 2903456"/>
              <a:gd name="connsiteY171" fmla="*/ 94268 h 1850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</a:cxnLst>
            <a:rect l="l" t="t" r="r" b="b"/>
            <a:pathLst>
              <a:path w="2903456" h="1850808">
                <a:moveTo>
                  <a:pt x="301658" y="339365"/>
                </a:moveTo>
                <a:cubicBezTo>
                  <a:pt x="298516" y="377072"/>
                  <a:pt x="296527" y="414894"/>
                  <a:pt x="292231" y="452487"/>
                </a:cubicBezTo>
                <a:cubicBezTo>
                  <a:pt x="270648" y="641337"/>
                  <a:pt x="276315" y="607475"/>
                  <a:pt x="254524" y="716437"/>
                </a:cubicBezTo>
                <a:cubicBezTo>
                  <a:pt x="266266" y="951289"/>
                  <a:pt x="268874" y="894009"/>
                  <a:pt x="254524" y="1159497"/>
                </a:cubicBezTo>
                <a:cubicBezTo>
                  <a:pt x="252380" y="1199167"/>
                  <a:pt x="242883" y="1276474"/>
                  <a:pt x="235670" y="1319753"/>
                </a:cubicBezTo>
                <a:cubicBezTo>
                  <a:pt x="233036" y="1335557"/>
                  <a:pt x="231310" y="1351687"/>
                  <a:pt x="226243" y="1366887"/>
                </a:cubicBezTo>
                <a:cubicBezTo>
                  <a:pt x="218269" y="1390809"/>
                  <a:pt x="202329" y="1412186"/>
                  <a:pt x="188536" y="1432875"/>
                </a:cubicBezTo>
                <a:cubicBezTo>
                  <a:pt x="185394" y="1445444"/>
                  <a:pt x="183658" y="1458451"/>
                  <a:pt x="179109" y="1470582"/>
                </a:cubicBezTo>
                <a:cubicBezTo>
                  <a:pt x="166168" y="1505091"/>
                  <a:pt x="154222" y="1516334"/>
                  <a:pt x="131975" y="1545996"/>
                </a:cubicBezTo>
                <a:cubicBezTo>
                  <a:pt x="107054" y="1620759"/>
                  <a:pt x="144706" y="1521857"/>
                  <a:pt x="94268" y="1602557"/>
                </a:cubicBezTo>
                <a:cubicBezTo>
                  <a:pt x="71766" y="1638560"/>
                  <a:pt x="84426" y="1650106"/>
                  <a:pt x="56561" y="1677971"/>
                </a:cubicBezTo>
                <a:cubicBezTo>
                  <a:pt x="48031" y="1686501"/>
                  <a:pt x="0" y="1709662"/>
                  <a:pt x="0" y="1725105"/>
                </a:cubicBezTo>
                <a:cubicBezTo>
                  <a:pt x="0" y="1736434"/>
                  <a:pt x="18147" y="1711319"/>
                  <a:pt x="28280" y="1706252"/>
                </a:cubicBezTo>
                <a:cubicBezTo>
                  <a:pt x="37168" y="1701808"/>
                  <a:pt x="47006" y="1699555"/>
                  <a:pt x="56561" y="1696825"/>
                </a:cubicBezTo>
                <a:cubicBezTo>
                  <a:pt x="80484" y="1689990"/>
                  <a:pt x="99942" y="1687659"/>
                  <a:pt x="122548" y="1677971"/>
                </a:cubicBezTo>
                <a:cubicBezTo>
                  <a:pt x="135465" y="1672435"/>
                  <a:pt x="147687" y="1665402"/>
                  <a:pt x="160256" y="1659118"/>
                </a:cubicBezTo>
                <a:lnTo>
                  <a:pt x="216816" y="1602557"/>
                </a:lnTo>
                <a:cubicBezTo>
                  <a:pt x="223842" y="1595530"/>
                  <a:pt x="235963" y="1597044"/>
                  <a:pt x="245097" y="1593130"/>
                </a:cubicBezTo>
                <a:cubicBezTo>
                  <a:pt x="258013" y="1587595"/>
                  <a:pt x="270235" y="1580561"/>
                  <a:pt x="282804" y="1574277"/>
                </a:cubicBezTo>
                <a:cubicBezTo>
                  <a:pt x="289089" y="1564850"/>
                  <a:pt x="294405" y="1554700"/>
                  <a:pt x="301658" y="1545996"/>
                </a:cubicBezTo>
                <a:cubicBezTo>
                  <a:pt x="310192" y="1535755"/>
                  <a:pt x="322189" y="1528564"/>
                  <a:pt x="329938" y="1517716"/>
                </a:cubicBezTo>
                <a:cubicBezTo>
                  <a:pt x="391980" y="1430857"/>
                  <a:pt x="303539" y="1525263"/>
                  <a:pt x="377072" y="1451728"/>
                </a:cubicBezTo>
                <a:cubicBezTo>
                  <a:pt x="405674" y="1537534"/>
                  <a:pt x="361802" y="1402019"/>
                  <a:pt x="395926" y="1527143"/>
                </a:cubicBezTo>
                <a:cubicBezTo>
                  <a:pt x="401155" y="1546316"/>
                  <a:pt x="414779" y="1583703"/>
                  <a:pt x="414779" y="1583703"/>
                </a:cubicBezTo>
                <a:cubicBezTo>
                  <a:pt x="406228" y="1626457"/>
                  <a:pt x="412049" y="1628458"/>
                  <a:pt x="386499" y="1659118"/>
                </a:cubicBezTo>
                <a:cubicBezTo>
                  <a:pt x="377964" y="1669360"/>
                  <a:pt x="348791" y="1677971"/>
                  <a:pt x="358218" y="1687398"/>
                </a:cubicBezTo>
                <a:cubicBezTo>
                  <a:pt x="369548" y="1698728"/>
                  <a:pt x="389641" y="1681113"/>
                  <a:pt x="405352" y="1677971"/>
                </a:cubicBezTo>
                <a:cubicBezTo>
                  <a:pt x="424206" y="1665402"/>
                  <a:pt x="441646" y="1650397"/>
                  <a:pt x="461913" y="1640264"/>
                </a:cubicBezTo>
                <a:cubicBezTo>
                  <a:pt x="547461" y="1597490"/>
                  <a:pt x="513943" y="1618147"/>
                  <a:pt x="565608" y="1583703"/>
                </a:cubicBezTo>
                <a:cubicBezTo>
                  <a:pt x="571893" y="1574276"/>
                  <a:pt x="575615" y="1562501"/>
                  <a:pt x="584462" y="1555423"/>
                </a:cubicBezTo>
                <a:cubicBezTo>
                  <a:pt x="607616" y="1536900"/>
                  <a:pt x="617869" y="1548807"/>
                  <a:pt x="641023" y="1555423"/>
                </a:cubicBezTo>
                <a:cubicBezTo>
                  <a:pt x="653480" y="1558982"/>
                  <a:pt x="666161" y="1561708"/>
                  <a:pt x="678730" y="1564850"/>
                </a:cubicBezTo>
                <a:cubicBezTo>
                  <a:pt x="725864" y="1596272"/>
                  <a:pt x="700726" y="1574276"/>
                  <a:pt x="744717" y="1640264"/>
                </a:cubicBezTo>
                <a:cubicBezTo>
                  <a:pt x="750229" y="1648532"/>
                  <a:pt x="763571" y="1646549"/>
                  <a:pt x="772998" y="1649691"/>
                </a:cubicBezTo>
                <a:cubicBezTo>
                  <a:pt x="763571" y="1652833"/>
                  <a:pt x="747859" y="1649691"/>
                  <a:pt x="744717" y="1659118"/>
                </a:cubicBezTo>
                <a:cubicBezTo>
                  <a:pt x="739650" y="1674318"/>
                  <a:pt x="738600" y="1702366"/>
                  <a:pt x="754144" y="1706252"/>
                </a:cubicBezTo>
                <a:cubicBezTo>
                  <a:pt x="769386" y="1710063"/>
                  <a:pt x="772998" y="1681114"/>
                  <a:pt x="782425" y="1668545"/>
                </a:cubicBezTo>
                <a:cubicBezTo>
                  <a:pt x="785567" y="1643407"/>
                  <a:pt x="776025" y="1612913"/>
                  <a:pt x="791851" y="1593130"/>
                </a:cubicBezTo>
                <a:cubicBezTo>
                  <a:pt x="800179" y="1582720"/>
                  <a:pt x="809609" y="1613226"/>
                  <a:pt x="820132" y="1621411"/>
                </a:cubicBezTo>
                <a:cubicBezTo>
                  <a:pt x="838018" y="1635322"/>
                  <a:pt x="857839" y="1646549"/>
                  <a:pt x="876693" y="1659118"/>
                </a:cubicBezTo>
                <a:cubicBezTo>
                  <a:pt x="886120" y="1665402"/>
                  <a:pt x="894225" y="1674388"/>
                  <a:pt x="904973" y="1677971"/>
                </a:cubicBezTo>
                <a:cubicBezTo>
                  <a:pt x="922498" y="1683813"/>
                  <a:pt x="953662" y="1695004"/>
                  <a:pt x="970961" y="1696825"/>
                </a:cubicBezTo>
                <a:cubicBezTo>
                  <a:pt x="1017940" y="1701770"/>
                  <a:pt x="1065229" y="1703110"/>
                  <a:pt x="1112363" y="1706252"/>
                </a:cubicBezTo>
                <a:lnTo>
                  <a:pt x="1197204" y="1762813"/>
                </a:lnTo>
                <a:cubicBezTo>
                  <a:pt x="1205472" y="1768325"/>
                  <a:pt x="1216057" y="1769098"/>
                  <a:pt x="1225484" y="1772240"/>
                </a:cubicBezTo>
                <a:cubicBezTo>
                  <a:pt x="1232225" y="1792461"/>
                  <a:pt x="1244908" y="1850808"/>
                  <a:pt x="1253765" y="1753386"/>
                </a:cubicBezTo>
                <a:cubicBezTo>
                  <a:pt x="1255496" y="1734351"/>
                  <a:pt x="1252101" y="1714291"/>
                  <a:pt x="1244338" y="1696825"/>
                </a:cubicBezTo>
                <a:cubicBezTo>
                  <a:pt x="1238924" y="1684643"/>
                  <a:pt x="1216058" y="1681876"/>
                  <a:pt x="1216058" y="1668545"/>
                </a:cubicBezTo>
                <a:cubicBezTo>
                  <a:pt x="1216058" y="1657216"/>
                  <a:pt x="1235119" y="1680813"/>
                  <a:pt x="1244338" y="1687398"/>
                </a:cubicBezTo>
                <a:cubicBezTo>
                  <a:pt x="1296109" y="1724377"/>
                  <a:pt x="1263752" y="1711106"/>
                  <a:pt x="1319752" y="1725105"/>
                </a:cubicBezTo>
                <a:cubicBezTo>
                  <a:pt x="1332321" y="1731390"/>
                  <a:pt x="1345259" y="1736987"/>
                  <a:pt x="1357460" y="1743959"/>
                </a:cubicBezTo>
                <a:cubicBezTo>
                  <a:pt x="1367297" y="1749580"/>
                  <a:pt x="1375387" y="1758212"/>
                  <a:pt x="1385740" y="1762813"/>
                </a:cubicBezTo>
                <a:cubicBezTo>
                  <a:pt x="1403901" y="1770884"/>
                  <a:pt x="1423447" y="1775382"/>
                  <a:pt x="1442301" y="1781666"/>
                </a:cubicBezTo>
                <a:lnTo>
                  <a:pt x="1470581" y="1791093"/>
                </a:lnTo>
                <a:cubicBezTo>
                  <a:pt x="1539711" y="1787951"/>
                  <a:pt x="1609992" y="1794614"/>
                  <a:pt x="1677971" y="1781666"/>
                </a:cubicBezTo>
                <a:cubicBezTo>
                  <a:pt x="1687732" y="1779807"/>
                  <a:pt x="1674751" y="1761145"/>
                  <a:pt x="1668544" y="1753386"/>
                </a:cubicBezTo>
                <a:cubicBezTo>
                  <a:pt x="1661466" y="1744539"/>
                  <a:pt x="1649691" y="1740817"/>
                  <a:pt x="1640264" y="1734532"/>
                </a:cubicBezTo>
                <a:cubicBezTo>
                  <a:pt x="1633979" y="1725105"/>
                  <a:pt x="1626477" y="1716385"/>
                  <a:pt x="1621410" y="1706252"/>
                </a:cubicBezTo>
                <a:cubicBezTo>
                  <a:pt x="1613874" y="1691181"/>
                  <a:pt x="1606585" y="1654363"/>
                  <a:pt x="1602557" y="1640264"/>
                </a:cubicBezTo>
                <a:cubicBezTo>
                  <a:pt x="1599827" y="1630710"/>
                  <a:pt x="1596272" y="1621411"/>
                  <a:pt x="1593130" y="1611984"/>
                </a:cubicBezTo>
                <a:cubicBezTo>
                  <a:pt x="1596272" y="1593130"/>
                  <a:pt x="1587873" y="1567659"/>
                  <a:pt x="1602557" y="1555423"/>
                </a:cubicBezTo>
                <a:cubicBezTo>
                  <a:pt x="1614866" y="1545166"/>
                  <a:pt x="1635780" y="1556901"/>
                  <a:pt x="1649691" y="1564850"/>
                </a:cubicBezTo>
                <a:cubicBezTo>
                  <a:pt x="1659528" y="1570471"/>
                  <a:pt x="1659697" y="1586053"/>
                  <a:pt x="1668544" y="1593130"/>
                </a:cubicBezTo>
                <a:cubicBezTo>
                  <a:pt x="1676303" y="1599338"/>
                  <a:pt x="1687692" y="1598643"/>
                  <a:pt x="1696825" y="1602557"/>
                </a:cubicBezTo>
                <a:cubicBezTo>
                  <a:pt x="1768801" y="1633404"/>
                  <a:pt x="1697859" y="1616172"/>
                  <a:pt x="1800519" y="1630837"/>
                </a:cubicBezTo>
                <a:cubicBezTo>
                  <a:pt x="1822807" y="1653125"/>
                  <a:pt x="1838289" y="1671274"/>
                  <a:pt x="1866507" y="1687398"/>
                </a:cubicBezTo>
                <a:cubicBezTo>
                  <a:pt x="1882587" y="1696586"/>
                  <a:pt x="1929227" y="1703431"/>
                  <a:pt x="1941922" y="1706252"/>
                </a:cubicBezTo>
                <a:cubicBezTo>
                  <a:pt x="2023560" y="1724394"/>
                  <a:pt x="1930895" y="1710265"/>
                  <a:pt x="2064470" y="1725105"/>
                </a:cubicBezTo>
                <a:cubicBezTo>
                  <a:pt x="2171268" y="1805206"/>
                  <a:pt x="2036383" y="1707552"/>
                  <a:pt x="2139884" y="1772240"/>
                </a:cubicBezTo>
                <a:cubicBezTo>
                  <a:pt x="2205107" y="1813004"/>
                  <a:pt x="2150313" y="1791427"/>
                  <a:pt x="2205872" y="1809947"/>
                </a:cubicBezTo>
                <a:cubicBezTo>
                  <a:pt x="2231010" y="1806805"/>
                  <a:pt x="2264800" y="1819755"/>
                  <a:pt x="2281287" y="1800520"/>
                </a:cubicBezTo>
                <a:cubicBezTo>
                  <a:pt x="2294221" y="1785431"/>
                  <a:pt x="2275367" y="1759048"/>
                  <a:pt x="2262433" y="1743959"/>
                </a:cubicBezTo>
                <a:cubicBezTo>
                  <a:pt x="2254001" y="1734122"/>
                  <a:pt x="2237183" y="1738091"/>
                  <a:pt x="2224726" y="1734532"/>
                </a:cubicBezTo>
                <a:cubicBezTo>
                  <a:pt x="2190575" y="1724775"/>
                  <a:pt x="2199151" y="1726909"/>
                  <a:pt x="2168165" y="1706252"/>
                </a:cubicBezTo>
                <a:cubicBezTo>
                  <a:pt x="2149882" y="1651404"/>
                  <a:pt x="2155024" y="1691968"/>
                  <a:pt x="2187018" y="1687398"/>
                </a:cubicBezTo>
                <a:cubicBezTo>
                  <a:pt x="2200930" y="1685411"/>
                  <a:pt x="2212157" y="1674829"/>
                  <a:pt x="2224726" y="1668545"/>
                </a:cubicBezTo>
                <a:cubicBezTo>
                  <a:pt x="2218441" y="1643407"/>
                  <a:pt x="2215838" y="1617049"/>
                  <a:pt x="2205872" y="1593130"/>
                </a:cubicBezTo>
                <a:cubicBezTo>
                  <a:pt x="2185108" y="1543296"/>
                  <a:pt x="2139000" y="1548991"/>
                  <a:pt x="2234152" y="1564850"/>
                </a:cubicBezTo>
                <a:cubicBezTo>
                  <a:pt x="2243579" y="1571134"/>
                  <a:pt x="2252019" y="1579240"/>
                  <a:pt x="2262433" y="1583703"/>
                </a:cubicBezTo>
                <a:cubicBezTo>
                  <a:pt x="2274814" y="1589009"/>
                  <a:pt x="2337980" y="1600492"/>
                  <a:pt x="2347274" y="1602557"/>
                </a:cubicBezTo>
                <a:cubicBezTo>
                  <a:pt x="2431649" y="1621308"/>
                  <a:pt x="2330708" y="1602938"/>
                  <a:pt x="2441542" y="1621411"/>
                </a:cubicBezTo>
                <a:cubicBezTo>
                  <a:pt x="2480623" y="1582330"/>
                  <a:pt x="2473820" y="1571969"/>
                  <a:pt x="2545237" y="1621411"/>
                </a:cubicBezTo>
                <a:cubicBezTo>
                  <a:pt x="2602045" y="1660740"/>
                  <a:pt x="2583052" y="1701592"/>
                  <a:pt x="2648932" y="1734532"/>
                </a:cubicBezTo>
                <a:cubicBezTo>
                  <a:pt x="2677594" y="1748863"/>
                  <a:pt x="2712284" y="1744954"/>
                  <a:pt x="2743200" y="1753386"/>
                </a:cubicBezTo>
                <a:cubicBezTo>
                  <a:pt x="2849539" y="1782388"/>
                  <a:pt x="2833379" y="1777327"/>
                  <a:pt x="2903456" y="1819374"/>
                </a:cubicBezTo>
                <a:cubicBezTo>
                  <a:pt x="2897171" y="1809947"/>
                  <a:pt x="2891975" y="1799695"/>
                  <a:pt x="2884602" y="1791093"/>
                </a:cubicBezTo>
                <a:cubicBezTo>
                  <a:pt x="2873034" y="1777597"/>
                  <a:pt x="2860272" y="1765091"/>
                  <a:pt x="2846895" y="1753386"/>
                </a:cubicBezTo>
                <a:cubicBezTo>
                  <a:pt x="2828178" y="1737009"/>
                  <a:pt x="2802031" y="1720334"/>
                  <a:pt x="2780907" y="1706252"/>
                </a:cubicBezTo>
                <a:cubicBezTo>
                  <a:pt x="2746464" y="1654585"/>
                  <a:pt x="2772188" y="1683038"/>
                  <a:pt x="2686639" y="1640264"/>
                </a:cubicBezTo>
                <a:lnTo>
                  <a:pt x="2686639" y="1640264"/>
                </a:lnTo>
                <a:cubicBezTo>
                  <a:pt x="2642337" y="1595962"/>
                  <a:pt x="2669451" y="1619379"/>
                  <a:pt x="2601798" y="1574277"/>
                </a:cubicBezTo>
                <a:cubicBezTo>
                  <a:pt x="2565111" y="1519246"/>
                  <a:pt x="2606110" y="1567005"/>
                  <a:pt x="2545237" y="1536569"/>
                </a:cubicBezTo>
                <a:cubicBezTo>
                  <a:pt x="2524970" y="1526435"/>
                  <a:pt x="2510172" y="1506028"/>
                  <a:pt x="2488676" y="1498862"/>
                </a:cubicBezTo>
                <a:cubicBezTo>
                  <a:pt x="2479249" y="1495720"/>
                  <a:pt x="2469284" y="1493879"/>
                  <a:pt x="2460396" y="1489435"/>
                </a:cubicBezTo>
                <a:cubicBezTo>
                  <a:pt x="2450262" y="1484368"/>
                  <a:pt x="2442967" y="1473838"/>
                  <a:pt x="2432115" y="1470582"/>
                </a:cubicBezTo>
                <a:cubicBezTo>
                  <a:pt x="2410833" y="1464198"/>
                  <a:pt x="2388124" y="1464297"/>
                  <a:pt x="2366128" y="1461155"/>
                </a:cubicBezTo>
                <a:cubicBezTo>
                  <a:pt x="2327403" y="1445665"/>
                  <a:pt x="2311180" y="1443913"/>
                  <a:pt x="2281287" y="1414021"/>
                </a:cubicBezTo>
                <a:cubicBezTo>
                  <a:pt x="2273276" y="1406010"/>
                  <a:pt x="2271652" y="1392326"/>
                  <a:pt x="2262433" y="1385741"/>
                </a:cubicBezTo>
                <a:cubicBezTo>
                  <a:pt x="2248663" y="1375906"/>
                  <a:pt x="2230434" y="1374455"/>
                  <a:pt x="2215299" y="1366887"/>
                </a:cubicBezTo>
                <a:cubicBezTo>
                  <a:pt x="2205165" y="1361820"/>
                  <a:pt x="2196445" y="1354318"/>
                  <a:pt x="2187018" y="1348033"/>
                </a:cubicBezTo>
                <a:cubicBezTo>
                  <a:pt x="2180734" y="1338606"/>
                  <a:pt x="2173232" y="1329886"/>
                  <a:pt x="2168165" y="1319753"/>
                </a:cubicBezTo>
                <a:cubicBezTo>
                  <a:pt x="2152831" y="1289084"/>
                  <a:pt x="2166900" y="1290208"/>
                  <a:pt x="2139884" y="1263192"/>
                </a:cubicBezTo>
                <a:cubicBezTo>
                  <a:pt x="2128774" y="1252083"/>
                  <a:pt x="2114746" y="1244339"/>
                  <a:pt x="2102177" y="1234912"/>
                </a:cubicBezTo>
                <a:cubicBezTo>
                  <a:pt x="2067735" y="1183246"/>
                  <a:pt x="2088391" y="1216765"/>
                  <a:pt x="2045616" y="1131217"/>
                </a:cubicBezTo>
                <a:cubicBezTo>
                  <a:pt x="2040549" y="1121083"/>
                  <a:pt x="2031364" y="1113289"/>
                  <a:pt x="2026763" y="1102936"/>
                </a:cubicBezTo>
                <a:cubicBezTo>
                  <a:pt x="2018692" y="1084776"/>
                  <a:pt x="2007909" y="1046376"/>
                  <a:pt x="2007909" y="1046376"/>
                </a:cubicBezTo>
                <a:cubicBezTo>
                  <a:pt x="1991130" y="828248"/>
                  <a:pt x="2013035" y="983473"/>
                  <a:pt x="1989056" y="895547"/>
                </a:cubicBezTo>
                <a:cubicBezTo>
                  <a:pt x="1964132" y="804158"/>
                  <a:pt x="1986028" y="843871"/>
                  <a:pt x="1951348" y="791852"/>
                </a:cubicBezTo>
                <a:cubicBezTo>
                  <a:pt x="1948206" y="779283"/>
                  <a:pt x="1945645" y="766554"/>
                  <a:pt x="1941922" y="754145"/>
                </a:cubicBezTo>
                <a:cubicBezTo>
                  <a:pt x="1936211" y="735110"/>
                  <a:pt x="1929353" y="716438"/>
                  <a:pt x="1923068" y="697584"/>
                </a:cubicBezTo>
                <a:lnTo>
                  <a:pt x="1913641" y="669303"/>
                </a:lnTo>
                <a:cubicBezTo>
                  <a:pt x="1910058" y="658555"/>
                  <a:pt x="1901072" y="650450"/>
                  <a:pt x="1894788" y="641023"/>
                </a:cubicBezTo>
                <a:cubicBezTo>
                  <a:pt x="1888503" y="584462"/>
                  <a:pt x="1878303" y="528200"/>
                  <a:pt x="1875934" y="471341"/>
                </a:cubicBezTo>
                <a:cubicBezTo>
                  <a:pt x="1874081" y="426871"/>
                  <a:pt x="1886030" y="421531"/>
                  <a:pt x="1894788" y="386499"/>
                </a:cubicBezTo>
                <a:cubicBezTo>
                  <a:pt x="1898674" y="370955"/>
                  <a:pt x="1901072" y="355076"/>
                  <a:pt x="1904214" y="339365"/>
                </a:cubicBezTo>
                <a:cubicBezTo>
                  <a:pt x="1901072" y="326796"/>
                  <a:pt x="1902218" y="312272"/>
                  <a:pt x="1894788" y="301658"/>
                </a:cubicBezTo>
                <a:cubicBezTo>
                  <a:pt x="1879498" y="279815"/>
                  <a:pt x="1857081" y="263951"/>
                  <a:pt x="1838227" y="245097"/>
                </a:cubicBezTo>
                <a:cubicBezTo>
                  <a:pt x="1828800" y="235670"/>
                  <a:pt x="1821038" y="224212"/>
                  <a:pt x="1809946" y="216817"/>
                </a:cubicBezTo>
                <a:cubicBezTo>
                  <a:pt x="1787568" y="201898"/>
                  <a:pt x="1764417" y="187218"/>
                  <a:pt x="1743959" y="169683"/>
                </a:cubicBezTo>
                <a:cubicBezTo>
                  <a:pt x="1684677" y="118870"/>
                  <a:pt x="1746195" y="157174"/>
                  <a:pt x="1687398" y="131976"/>
                </a:cubicBezTo>
                <a:cubicBezTo>
                  <a:pt x="1674482" y="126440"/>
                  <a:pt x="1663602" y="115109"/>
                  <a:pt x="1649691" y="113122"/>
                </a:cubicBezTo>
                <a:cubicBezTo>
                  <a:pt x="1574776" y="102420"/>
                  <a:pt x="1498862" y="100553"/>
                  <a:pt x="1423447" y="94268"/>
                </a:cubicBezTo>
                <a:cubicBezTo>
                  <a:pt x="1401451" y="87984"/>
                  <a:pt x="1378613" y="84125"/>
                  <a:pt x="1357460" y="75415"/>
                </a:cubicBezTo>
                <a:cubicBezTo>
                  <a:pt x="1324975" y="62039"/>
                  <a:pt x="1294615" y="43992"/>
                  <a:pt x="1263192" y="28281"/>
                </a:cubicBezTo>
                <a:cubicBezTo>
                  <a:pt x="1250623" y="21996"/>
                  <a:pt x="1238816" y="13871"/>
                  <a:pt x="1225484" y="9427"/>
                </a:cubicBezTo>
                <a:lnTo>
                  <a:pt x="1197204" y="0"/>
                </a:lnTo>
                <a:cubicBezTo>
                  <a:pt x="1184635" y="9427"/>
                  <a:pt x="1170607" y="17171"/>
                  <a:pt x="1159497" y="28281"/>
                </a:cubicBezTo>
                <a:cubicBezTo>
                  <a:pt x="1151486" y="36292"/>
                  <a:pt x="1151966" y="56184"/>
                  <a:pt x="1140643" y="56561"/>
                </a:cubicBezTo>
                <a:cubicBezTo>
                  <a:pt x="1052484" y="59500"/>
                  <a:pt x="964676" y="43992"/>
                  <a:pt x="876693" y="37708"/>
                </a:cubicBezTo>
                <a:cubicBezTo>
                  <a:pt x="854697" y="43992"/>
                  <a:pt x="832204" y="48743"/>
                  <a:pt x="810705" y="56561"/>
                </a:cubicBezTo>
                <a:cubicBezTo>
                  <a:pt x="797498" y="61363"/>
                  <a:pt x="786971" y="73918"/>
                  <a:pt x="772998" y="75415"/>
                </a:cubicBezTo>
                <a:cubicBezTo>
                  <a:pt x="697948" y="83456"/>
                  <a:pt x="622169" y="81700"/>
                  <a:pt x="546755" y="84842"/>
                </a:cubicBezTo>
                <a:cubicBezTo>
                  <a:pt x="489767" y="99087"/>
                  <a:pt x="521338" y="90171"/>
                  <a:pt x="452487" y="113122"/>
                </a:cubicBezTo>
                <a:cubicBezTo>
                  <a:pt x="441739" y="116705"/>
                  <a:pt x="433633" y="125691"/>
                  <a:pt x="424206" y="131976"/>
                </a:cubicBezTo>
                <a:cubicBezTo>
                  <a:pt x="401769" y="199284"/>
                  <a:pt x="421887" y="177512"/>
                  <a:pt x="377072" y="207390"/>
                </a:cubicBezTo>
                <a:cubicBezTo>
                  <a:pt x="370787" y="216817"/>
                  <a:pt x="366229" y="227659"/>
                  <a:pt x="358218" y="235670"/>
                </a:cubicBezTo>
                <a:cubicBezTo>
                  <a:pt x="350207" y="243681"/>
                  <a:pt x="337398" y="245998"/>
                  <a:pt x="329938" y="254524"/>
                </a:cubicBezTo>
                <a:cubicBezTo>
                  <a:pt x="295031" y="294418"/>
                  <a:pt x="295752" y="300523"/>
                  <a:pt x="282804" y="339365"/>
                </a:cubicBezTo>
                <a:cubicBezTo>
                  <a:pt x="285946" y="358219"/>
                  <a:pt x="283683" y="378830"/>
                  <a:pt x="292231" y="395926"/>
                </a:cubicBezTo>
                <a:cubicBezTo>
                  <a:pt x="297298" y="406059"/>
                  <a:pt x="311807" y="407527"/>
                  <a:pt x="320511" y="414780"/>
                </a:cubicBezTo>
                <a:cubicBezTo>
                  <a:pt x="330753" y="423315"/>
                  <a:pt x="336868" y="437098"/>
                  <a:pt x="348792" y="443060"/>
                </a:cubicBezTo>
                <a:cubicBezTo>
                  <a:pt x="363123" y="450225"/>
                  <a:pt x="380468" y="448271"/>
                  <a:pt x="395926" y="452487"/>
                </a:cubicBezTo>
                <a:cubicBezTo>
                  <a:pt x="415099" y="457716"/>
                  <a:pt x="434711" y="462453"/>
                  <a:pt x="452487" y="471341"/>
                </a:cubicBezTo>
                <a:cubicBezTo>
                  <a:pt x="465056" y="477625"/>
                  <a:pt x="477147" y="484975"/>
                  <a:pt x="490194" y="490194"/>
                </a:cubicBezTo>
                <a:cubicBezTo>
                  <a:pt x="508646" y="497575"/>
                  <a:pt x="529714" y="498823"/>
                  <a:pt x="546755" y="509048"/>
                </a:cubicBezTo>
                <a:cubicBezTo>
                  <a:pt x="562466" y="518475"/>
                  <a:pt x="576877" y="530523"/>
                  <a:pt x="593889" y="537328"/>
                </a:cubicBezTo>
                <a:cubicBezTo>
                  <a:pt x="608766" y="543279"/>
                  <a:pt x="625382" y="543279"/>
                  <a:pt x="641023" y="546755"/>
                </a:cubicBezTo>
                <a:cubicBezTo>
                  <a:pt x="653670" y="549566"/>
                  <a:pt x="666083" y="553371"/>
                  <a:pt x="678730" y="556182"/>
                </a:cubicBezTo>
                <a:cubicBezTo>
                  <a:pt x="694371" y="559658"/>
                  <a:pt x="710223" y="562133"/>
                  <a:pt x="725864" y="565609"/>
                </a:cubicBezTo>
                <a:cubicBezTo>
                  <a:pt x="738511" y="568419"/>
                  <a:pt x="751114" y="571476"/>
                  <a:pt x="763571" y="575035"/>
                </a:cubicBezTo>
                <a:cubicBezTo>
                  <a:pt x="773125" y="577765"/>
                  <a:pt x="782151" y="582306"/>
                  <a:pt x="791851" y="584462"/>
                </a:cubicBezTo>
                <a:cubicBezTo>
                  <a:pt x="810510" y="588608"/>
                  <a:pt x="829558" y="590747"/>
                  <a:pt x="848412" y="593889"/>
                </a:cubicBezTo>
                <a:cubicBezTo>
                  <a:pt x="857839" y="600174"/>
                  <a:pt x="866559" y="607676"/>
                  <a:pt x="876693" y="612743"/>
                </a:cubicBezTo>
                <a:cubicBezTo>
                  <a:pt x="941919" y="645356"/>
                  <a:pt x="1094953" y="613534"/>
                  <a:pt x="1112363" y="612743"/>
                </a:cubicBezTo>
                <a:cubicBezTo>
                  <a:pt x="1213333" y="579085"/>
                  <a:pt x="1101141" y="612743"/>
                  <a:pt x="1357460" y="612743"/>
                </a:cubicBezTo>
                <a:cubicBezTo>
                  <a:pt x="1367397" y="612743"/>
                  <a:pt x="1376607" y="607230"/>
                  <a:pt x="1385740" y="603316"/>
                </a:cubicBezTo>
                <a:cubicBezTo>
                  <a:pt x="1403744" y="595600"/>
                  <a:pt x="1430333" y="577888"/>
                  <a:pt x="1451728" y="575035"/>
                </a:cubicBezTo>
                <a:cubicBezTo>
                  <a:pt x="1489234" y="570034"/>
                  <a:pt x="1527142" y="568751"/>
                  <a:pt x="1564849" y="565609"/>
                </a:cubicBezTo>
                <a:cubicBezTo>
                  <a:pt x="1644040" y="539212"/>
                  <a:pt x="1520282" y="575564"/>
                  <a:pt x="1649691" y="565609"/>
                </a:cubicBezTo>
                <a:cubicBezTo>
                  <a:pt x="1672500" y="563854"/>
                  <a:pt x="1693608" y="552774"/>
                  <a:pt x="1715678" y="546755"/>
                </a:cubicBezTo>
                <a:cubicBezTo>
                  <a:pt x="1764570" y="533420"/>
                  <a:pt x="1758346" y="536619"/>
                  <a:pt x="1819373" y="527901"/>
                </a:cubicBezTo>
                <a:cubicBezTo>
                  <a:pt x="1828800" y="521617"/>
                  <a:pt x="1840576" y="517895"/>
                  <a:pt x="1847654" y="509048"/>
                </a:cubicBezTo>
                <a:cubicBezTo>
                  <a:pt x="1853861" y="501289"/>
                  <a:pt x="1855767" y="490617"/>
                  <a:pt x="1857080" y="480767"/>
                </a:cubicBezTo>
                <a:cubicBezTo>
                  <a:pt x="1881084" y="300730"/>
                  <a:pt x="1852707" y="422846"/>
                  <a:pt x="1875934" y="329938"/>
                </a:cubicBezTo>
                <a:cubicBezTo>
                  <a:pt x="1866486" y="301596"/>
                  <a:pt x="1867957" y="297742"/>
                  <a:pt x="1847654" y="273378"/>
                </a:cubicBezTo>
                <a:cubicBezTo>
                  <a:pt x="1839119" y="263136"/>
                  <a:pt x="1827558" y="255620"/>
                  <a:pt x="1819373" y="245097"/>
                </a:cubicBezTo>
                <a:cubicBezTo>
                  <a:pt x="1805462" y="227211"/>
                  <a:pt x="1794235" y="207390"/>
                  <a:pt x="1781666" y="188536"/>
                </a:cubicBezTo>
                <a:lnTo>
                  <a:pt x="1762812" y="160256"/>
                </a:lnTo>
                <a:cubicBezTo>
                  <a:pt x="1756527" y="150829"/>
                  <a:pt x="1743959" y="147687"/>
                  <a:pt x="1734532" y="141402"/>
                </a:cubicBezTo>
                <a:cubicBezTo>
                  <a:pt x="1728247" y="131975"/>
                  <a:pt x="1725105" y="119406"/>
                  <a:pt x="1715678" y="113122"/>
                </a:cubicBezTo>
                <a:cubicBezTo>
                  <a:pt x="1704898" y="105935"/>
                  <a:pt x="1690428" y="107254"/>
                  <a:pt x="1677971" y="103695"/>
                </a:cubicBezTo>
                <a:cubicBezTo>
                  <a:pt x="1641500" y="93274"/>
                  <a:pt x="1661275" y="94268"/>
                  <a:pt x="1640264" y="94268"/>
                </a:cubicBezTo>
              </a:path>
            </a:pathLst>
          </a:custGeom>
          <a:solidFill>
            <a:srgbClr val="803D06"/>
          </a:solidFill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5861050" y="3117850"/>
            <a:ext cx="933450" cy="400050"/>
          </a:xfrm>
          <a:prstGeom prst="ellipse">
            <a:avLst/>
          </a:prstGeom>
          <a:solidFill>
            <a:srgbClr val="803D0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6038850" y="3251200"/>
            <a:ext cx="577850" cy="133350"/>
          </a:xfrm>
          <a:prstGeom prst="ellipse">
            <a:avLst/>
          </a:prstGeom>
          <a:solidFill>
            <a:srgbClr val="803D0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" name="Группа 34"/>
          <p:cNvGrpSpPr/>
          <p:nvPr/>
        </p:nvGrpSpPr>
        <p:grpSpPr>
          <a:xfrm>
            <a:off x="5746750" y="2781300"/>
            <a:ext cx="203200" cy="240051"/>
            <a:chOff x="5257800" y="2502538"/>
            <a:chExt cx="304800" cy="366413"/>
          </a:xfrm>
        </p:grpSpPr>
        <p:sp>
          <p:nvSpPr>
            <p:cNvPr id="45" name="Овал 44"/>
            <p:cNvSpPr/>
            <p:nvPr/>
          </p:nvSpPr>
          <p:spPr>
            <a:xfrm>
              <a:off x="5257800" y="2502538"/>
              <a:ext cx="304800" cy="27876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Месяц 45"/>
            <p:cNvSpPr/>
            <p:nvPr/>
          </p:nvSpPr>
          <p:spPr>
            <a:xfrm rot="20654426" flipH="1">
              <a:off x="5324092" y="2582853"/>
              <a:ext cx="235838" cy="286098"/>
            </a:xfrm>
            <a:prstGeom prst="mo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7" name="Прямоугольник 46"/>
          <p:cNvSpPr/>
          <p:nvPr/>
        </p:nvSpPr>
        <p:spPr>
          <a:xfrm>
            <a:off x="6083300" y="2228850"/>
            <a:ext cx="611065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ь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 rot="5400000">
            <a:off x="6172200" y="2495550"/>
            <a:ext cx="488950" cy="4889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Прямоугольник 49"/>
          <p:cNvSpPr/>
          <p:nvPr/>
        </p:nvSpPr>
        <p:spPr>
          <a:xfrm>
            <a:off x="6083300" y="1705570"/>
            <a:ext cx="6110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7639050" y="2495550"/>
            <a:ext cx="11557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2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Е</a:t>
            </a:r>
            <a:endParaRPr lang="ru-RU" sz="12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016000" y="4673600"/>
            <a:ext cx="18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По В т</a:t>
            </a:r>
            <a:endParaRPr lang="ru-RU" sz="4000" dirty="0"/>
          </a:p>
        </p:txBody>
      </p:sp>
      <p:sp>
        <p:nvSpPr>
          <p:cNvPr id="40" name="TextBox 39"/>
          <p:cNvSpPr txBox="1"/>
          <p:nvPr/>
        </p:nvSpPr>
        <p:spPr>
          <a:xfrm>
            <a:off x="3505200" y="4629150"/>
            <a:ext cx="1289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FFCC66"/>
                </a:solidFill>
              </a:rPr>
              <a:t>т</a:t>
            </a:r>
            <a:r>
              <a:rPr lang="ru-RU" sz="4000" dirty="0" smtClean="0"/>
              <a:t>ор</a:t>
            </a:r>
            <a:r>
              <a:rPr lang="ru-RU" sz="4000" dirty="0" smtClean="0">
                <a:solidFill>
                  <a:srgbClr val="FFCC66"/>
                </a:solidFill>
              </a:rPr>
              <a:t>т</a:t>
            </a:r>
            <a:endParaRPr lang="ru-RU" sz="4000" dirty="0">
              <a:solidFill>
                <a:srgbClr val="FFCC66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549900" y="4629150"/>
            <a:ext cx="1866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err="1" smtClean="0">
                <a:solidFill>
                  <a:srgbClr val="FFCC66"/>
                </a:solidFill>
              </a:rPr>
              <a:t>п</a:t>
            </a:r>
            <a:r>
              <a:rPr lang="ru-RU" sz="4000" dirty="0" err="1" smtClean="0"/>
              <a:t>ен</a:t>
            </a:r>
            <a:r>
              <a:rPr lang="ru-RU" sz="4000" dirty="0" err="1" smtClean="0">
                <a:solidFill>
                  <a:srgbClr val="FFCC66"/>
                </a:solidFill>
              </a:rPr>
              <a:t>ь</a:t>
            </a:r>
            <a:r>
              <a:rPr lang="ru-RU" sz="4000" dirty="0" err="1" smtClean="0"/>
              <a:t>и</a:t>
            </a:r>
            <a:endParaRPr lang="ru-RU" sz="4000" dirty="0">
              <a:solidFill>
                <a:srgbClr val="FFCC66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905750" y="4629150"/>
            <a:ext cx="53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е</a:t>
            </a:r>
            <a:endParaRPr lang="ru-RU" sz="4000" dirty="0"/>
          </a:p>
        </p:txBody>
      </p:sp>
      <p:cxnSp>
        <p:nvCxnSpPr>
          <p:cNvPr id="53" name="Прямая соединительная линия 52"/>
          <p:cNvCxnSpPr>
            <a:endCxn id="41" idx="2"/>
          </p:cNvCxnSpPr>
          <p:nvPr/>
        </p:nvCxnSpPr>
        <p:spPr>
          <a:xfrm rot="5400000">
            <a:off x="6373882" y="5005318"/>
            <a:ext cx="441186" cy="2222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 29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rgbClr val="FFCC66"/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E13A80-4488-4C9B-83D0-9611C8322B8C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33400" y="9906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Тема:</a:t>
            </a:r>
            <a:endParaRPr lang="ru-RU" sz="4400" b="1" i="1" dirty="0">
              <a:latin typeface="Century Schoolbook" pitchFamily="18" charset="0"/>
            </a:endParaRPr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1"/>
          </p:nvPr>
        </p:nvSpPr>
        <p:spPr>
          <a:xfrm>
            <a:off x="3124200" y="6553200"/>
            <a:ext cx="3276600" cy="304800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В. А. Ярцев, МОУ Тавринская СОШ</a:t>
            </a:r>
            <a:endParaRPr lang="en-US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914400" y="1828800"/>
            <a:ext cx="1676400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66183" y="28194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52600" y="31959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905000" y="25146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057400" y="33528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218583" y="36531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989983" y="38862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600200" y="39579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600200" y="24384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219200" y="24384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990600" y="2667000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990600" y="31197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371600" y="31959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990600" y="35769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151783" y="3957935"/>
            <a:ext cx="3722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Таня\Мои документы\Мои рисунки\Pub60Cor\SO00683_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2950" y="2693988"/>
            <a:ext cx="1809750" cy="1468437"/>
          </a:xfrm>
          <a:prstGeom prst="rect">
            <a:avLst/>
          </a:prstGeom>
          <a:noFill/>
        </p:spPr>
      </p:pic>
      <p:grpSp>
        <p:nvGrpSpPr>
          <p:cNvPr id="2" name="Группа 29"/>
          <p:cNvGrpSpPr/>
          <p:nvPr/>
        </p:nvGrpSpPr>
        <p:grpSpPr>
          <a:xfrm>
            <a:off x="3352800" y="2628900"/>
            <a:ext cx="196850" cy="266700"/>
            <a:chOff x="6553200" y="1524000"/>
            <a:chExt cx="533400" cy="762000"/>
          </a:xfrm>
        </p:grpSpPr>
        <p:sp>
          <p:nvSpPr>
            <p:cNvPr id="28" name="Овал 27"/>
            <p:cNvSpPr/>
            <p:nvPr/>
          </p:nvSpPr>
          <p:spPr>
            <a:xfrm>
              <a:off x="6553200" y="1524000"/>
              <a:ext cx="533400" cy="533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Месяц 28"/>
            <p:cNvSpPr/>
            <p:nvPr/>
          </p:nvSpPr>
          <p:spPr>
            <a:xfrm flipH="1">
              <a:off x="6629400" y="1600200"/>
              <a:ext cx="457200" cy="685800"/>
            </a:xfrm>
            <a:prstGeom prst="mo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" name="Группа 34"/>
          <p:cNvGrpSpPr/>
          <p:nvPr/>
        </p:nvGrpSpPr>
        <p:grpSpPr>
          <a:xfrm>
            <a:off x="4749800" y="2628900"/>
            <a:ext cx="203200" cy="240051"/>
            <a:chOff x="5257800" y="2502538"/>
            <a:chExt cx="304800" cy="366413"/>
          </a:xfrm>
        </p:grpSpPr>
        <p:sp>
          <p:nvSpPr>
            <p:cNvPr id="32" name="Овал 31"/>
            <p:cNvSpPr/>
            <p:nvPr/>
          </p:nvSpPr>
          <p:spPr>
            <a:xfrm>
              <a:off x="5257800" y="2502538"/>
              <a:ext cx="304800" cy="27876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Месяц 32"/>
            <p:cNvSpPr/>
            <p:nvPr/>
          </p:nvSpPr>
          <p:spPr>
            <a:xfrm rot="20654426" flipH="1">
              <a:off x="5324092" y="2582853"/>
              <a:ext cx="235838" cy="286098"/>
            </a:xfrm>
            <a:prstGeom prst="mo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6" name="Полилиния 35"/>
          <p:cNvSpPr/>
          <p:nvPr/>
        </p:nvSpPr>
        <p:spPr>
          <a:xfrm>
            <a:off x="5683250" y="3073400"/>
            <a:ext cx="1689100" cy="1333500"/>
          </a:xfrm>
          <a:custGeom>
            <a:avLst/>
            <a:gdLst>
              <a:gd name="connsiteX0" fmla="*/ 301658 w 2903456"/>
              <a:gd name="connsiteY0" fmla="*/ 339365 h 1850808"/>
              <a:gd name="connsiteX1" fmla="*/ 292231 w 2903456"/>
              <a:gd name="connsiteY1" fmla="*/ 452487 h 1850808"/>
              <a:gd name="connsiteX2" fmla="*/ 254524 w 2903456"/>
              <a:gd name="connsiteY2" fmla="*/ 716437 h 1850808"/>
              <a:gd name="connsiteX3" fmla="*/ 254524 w 2903456"/>
              <a:gd name="connsiteY3" fmla="*/ 1159497 h 1850808"/>
              <a:gd name="connsiteX4" fmla="*/ 235670 w 2903456"/>
              <a:gd name="connsiteY4" fmla="*/ 1319753 h 1850808"/>
              <a:gd name="connsiteX5" fmla="*/ 226243 w 2903456"/>
              <a:gd name="connsiteY5" fmla="*/ 1366887 h 1850808"/>
              <a:gd name="connsiteX6" fmla="*/ 188536 w 2903456"/>
              <a:gd name="connsiteY6" fmla="*/ 1432875 h 1850808"/>
              <a:gd name="connsiteX7" fmla="*/ 179109 w 2903456"/>
              <a:gd name="connsiteY7" fmla="*/ 1470582 h 1850808"/>
              <a:gd name="connsiteX8" fmla="*/ 131975 w 2903456"/>
              <a:gd name="connsiteY8" fmla="*/ 1545996 h 1850808"/>
              <a:gd name="connsiteX9" fmla="*/ 94268 w 2903456"/>
              <a:gd name="connsiteY9" fmla="*/ 1602557 h 1850808"/>
              <a:gd name="connsiteX10" fmla="*/ 56561 w 2903456"/>
              <a:gd name="connsiteY10" fmla="*/ 1677971 h 1850808"/>
              <a:gd name="connsiteX11" fmla="*/ 0 w 2903456"/>
              <a:gd name="connsiteY11" fmla="*/ 1725105 h 1850808"/>
              <a:gd name="connsiteX12" fmla="*/ 28280 w 2903456"/>
              <a:gd name="connsiteY12" fmla="*/ 1706252 h 1850808"/>
              <a:gd name="connsiteX13" fmla="*/ 56561 w 2903456"/>
              <a:gd name="connsiteY13" fmla="*/ 1696825 h 1850808"/>
              <a:gd name="connsiteX14" fmla="*/ 122548 w 2903456"/>
              <a:gd name="connsiteY14" fmla="*/ 1677971 h 1850808"/>
              <a:gd name="connsiteX15" fmla="*/ 160256 w 2903456"/>
              <a:gd name="connsiteY15" fmla="*/ 1659118 h 1850808"/>
              <a:gd name="connsiteX16" fmla="*/ 216816 w 2903456"/>
              <a:gd name="connsiteY16" fmla="*/ 1602557 h 1850808"/>
              <a:gd name="connsiteX17" fmla="*/ 245097 w 2903456"/>
              <a:gd name="connsiteY17" fmla="*/ 1593130 h 1850808"/>
              <a:gd name="connsiteX18" fmla="*/ 282804 w 2903456"/>
              <a:gd name="connsiteY18" fmla="*/ 1574277 h 1850808"/>
              <a:gd name="connsiteX19" fmla="*/ 301658 w 2903456"/>
              <a:gd name="connsiteY19" fmla="*/ 1545996 h 1850808"/>
              <a:gd name="connsiteX20" fmla="*/ 329938 w 2903456"/>
              <a:gd name="connsiteY20" fmla="*/ 1517716 h 1850808"/>
              <a:gd name="connsiteX21" fmla="*/ 377072 w 2903456"/>
              <a:gd name="connsiteY21" fmla="*/ 1451728 h 1850808"/>
              <a:gd name="connsiteX22" fmla="*/ 395926 w 2903456"/>
              <a:gd name="connsiteY22" fmla="*/ 1527143 h 1850808"/>
              <a:gd name="connsiteX23" fmla="*/ 414779 w 2903456"/>
              <a:gd name="connsiteY23" fmla="*/ 1583703 h 1850808"/>
              <a:gd name="connsiteX24" fmla="*/ 386499 w 2903456"/>
              <a:gd name="connsiteY24" fmla="*/ 1659118 h 1850808"/>
              <a:gd name="connsiteX25" fmla="*/ 358218 w 2903456"/>
              <a:gd name="connsiteY25" fmla="*/ 1687398 h 1850808"/>
              <a:gd name="connsiteX26" fmla="*/ 405352 w 2903456"/>
              <a:gd name="connsiteY26" fmla="*/ 1677971 h 1850808"/>
              <a:gd name="connsiteX27" fmla="*/ 461913 w 2903456"/>
              <a:gd name="connsiteY27" fmla="*/ 1640264 h 1850808"/>
              <a:gd name="connsiteX28" fmla="*/ 565608 w 2903456"/>
              <a:gd name="connsiteY28" fmla="*/ 1583703 h 1850808"/>
              <a:gd name="connsiteX29" fmla="*/ 584462 w 2903456"/>
              <a:gd name="connsiteY29" fmla="*/ 1555423 h 1850808"/>
              <a:gd name="connsiteX30" fmla="*/ 641023 w 2903456"/>
              <a:gd name="connsiteY30" fmla="*/ 1555423 h 1850808"/>
              <a:gd name="connsiteX31" fmla="*/ 678730 w 2903456"/>
              <a:gd name="connsiteY31" fmla="*/ 1564850 h 1850808"/>
              <a:gd name="connsiteX32" fmla="*/ 744717 w 2903456"/>
              <a:gd name="connsiteY32" fmla="*/ 1640264 h 1850808"/>
              <a:gd name="connsiteX33" fmla="*/ 772998 w 2903456"/>
              <a:gd name="connsiteY33" fmla="*/ 1649691 h 1850808"/>
              <a:gd name="connsiteX34" fmla="*/ 744717 w 2903456"/>
              <a:gd name="connsiteY34" fmla="*/ 1659118 h 1850808"/>
              <a:gd name="connsiteX35" fmla="*/ 754144 w 2903456"/>
              <a:gd name="connsiteY35" fmla="*/ 1706252 h 1850808"/>
              <a:gd name="connsiteX36" fmla="*/ 782425 w 2903456"/>
              <a:gd name="connsiteY36" fmla="*/ 1668545 h 1850808"/>
              <a:gd name="connsiteX37" fmla="*/ 791851 w 2903456"/>
              <a:gd name="connsiteY37" fmla="*/ 1593130 h 1850808"/>
              <a:gd name="connsiteX38" fmla="*/ 820132 w 2903456"/>
              <a:gd name="connsiteY38" fmla="*/ 1621411 h 1850808"/>
              <a:gd name="connsiteX39" fmla="*/ 876693 w 2903456"/>
              <a:gd name="connsiteY39" fmla="*/ 1659118 h 1850808"/>
              <a:gd name="connsiteX40" fmla="*/ 904973 w 2903456"/>
              <a:gd name="connsiteY40" fmla="*/ 1677971 h 1850808"/>
              <a:gd name="connsiteX41" fmla="*/ 970961 w 2903456"/>
              <a:gd name="connsiteY41" fmla="*/ 1696825 h 1850808"/>
              <a:gd name="connsiteX42" fmla="*/ 1112363 w 2903456"/>
              <a:gd name="connsiteY42" fmla="*/ 1706252 h 1850808"/>
              <a:gd name="connsiteX43" fmla="*/ 1197204 w 2903456"/>
              <a:gd name="connsiteY43" fmla="*/ 1762813 h 1850808"/>
              <a:gd name="connsiteX44" fmla="*/ 1225484 w 2903456"/>
              <a:gd name="connsiteY44" fmla="*/ 1772240 h 1850808"/>
              <a:gd name="connsiteX45" fmla="*/ 1253765 w 2903456"/>
              <a:gd name="connsiteY45" fmla="*/ 1753386 h 1850808"/>
              <a:gd name="connsiteX46" fmla="*/ 1244338 w 2903456"/>
              <a:gd name="connsiteY46" fmla="*/ 1696825 h 1850808"/>
              <a:gd name="connsiteX47" fmla="*/ 1216058 w 2903456"/>
              <a:gd name="connsiteY47" fmla="*/ 1668545 h 1850808"/>
              <a:gd name="connsiteX48" fmla="*/ 1244338 w 2903456"/>
              <a:gd name="connsiteY48" fmla="*/ 1687398 h 1850808"/>
              <a:gd name="connsiteX49" fmla="*/ 1319752 w 2903456"/>
              <a:gd name="connsiteY49" fmla="*/ 1725105 h 1850808"/>
              <a:gd name="connsiteX50" fmla="*/ 1357460 w 2903456"/>
              <a:gd name="connsiteY50" fmla="*/ 1743959 h 1850808"/>
              <a:gd name="connsiteX51" fmla="*/ 1385740 w 2903456"/>
              <a:gd name="connsiteY51" fmla="*/ 1762813 h 1850808"/>
              <a:gd name="connsiteX52" fmla="*/ 1442301 w 2903456"/>
              <a:gd name="connsiteY52" fmla="*/ 1781666 h 1850808"/>
              <a:gd name="connsiteX53" fmla="*/ 1470581 w 2903456"/>
              <a:gd name="connsiteY53" fmla="*/ 1791093 h 1850808"/>
              <a:gd name="connsiteX54" fmla="*/ 1677971 w 2903456"/>
              <a:gd name="connsiteY54" fmla="*/ 1781666 h 1850808"/>
              <a:gd name="connsiteX55" fmla="*/ 1668544 w 2903456"/>
              <a:gd name="connsiteY55" fmla="*/ 1753386 h 1850808"/>
              <a:gd name="connsiteX56" fmla="*/ 1640264 w 2903456"/>
              <a:gd name="connsiteY56" fmla="*/ 1734532 h 1850808"/>
              <a:gd name="connsiteX57" fmla="*/ 1621410 w 2903456"/>
              <a:gd name="connsiteY57" fmla="*/ 1706252 h 1850808"/>
              <a:gd name="connsiteX58" fmla="*/ 1602557 w 2903456"/>
              <a:gd name="connsiteY58" fmla="*/ 1640264 h 1850808"/>
              <a:gd name="connsiteX59" fmla="*/ 1593130 w 2903456"/>
              <a:gd name="connsiteY59" fmla="*/ 1611984 h 1850808"/>
              <a:gd name="connsiteX60" fmla="*/ 1602557 w 2903456"/>
              <a:gd name="connsiteY60" fmla="*/ 1555423 h 1850808"/>
              <a:gd name="connsiteX61" fmla="*/ 1649691 w 2903456"/>
              <a:gd name="connsiteY61" fmla="*/ 1564850 h 1850808"/>
              <a:gd name="connsiteX62" fmla="*/ 1668544 w 2903456"/>
              <a:gd name="connsiteY62" fmla="*/ 1593130 h 1850808"/>
              <a:gd name="connsiteX63" fmla="*/ 1696825 w 2903456"/>
              <a:gd name="connsiteY63" fmla="*/ 1602557 h 1850808"/>
              <a:gd name="connsiteX64" fmla="*/ 1800519 w 2903456"/>
              <a:gd name="connsiteY64" fmla="*/ 1630837 h 1850808"/>
              <a:gd name="connsiteX65" fmla="*/ 1866507 w 2903456"/>
              <a:gd name="connsiteY65" fmla="*/ 1687398 h 1850808"/>
              <a:gd name="connsiteX66" fmla="*/ 1941922 w 2903456"/>
              <a:gd name="connsiteY66" fmla="*/ 1706252 h 1850808"/>
              <a:gd name="connsiteX67" fmla="*/ 2064470 w 2903456"/>
              <a:gd name="connsiteY67" fmla="*/ 1725105 h 1850808"/>
              <a:gd name="connsiteX68" fmla="*/ 2139884 w 2903456"/>
              <a:gd name="connsiteY68" fmla="*/ 1772240 h 1850808"/>
              <a:gd name="connsiteX69" fmla="*/ 2205872 w 2903456"/>
              <a:gd name="connsiteY69" fmla="*/ 1809947 h 1850808"/>
              <a:gd name="connsiteX70" fmla="*/ 2281287 w 2903456"/>
              <a:gd name="connsiteY70" fmla="*/ 1800520 h 1850808"/>
              <a:gd name="connsiteX71" fmla="*/ 2262433 w 2903456"/>
              <a:gd name="connsiteY71" fmla="*/ 1743959 h 1850808"/>
              <a:gd name="connsiteX72" fmla="*/ 2224726 w 2903456"/>
              <a:gd name="connsiteY72" fmla="*/ 1734532 h 1850808"/>
              <a:gd name="connsiteX73" fmla="*/ 2168165 w 2903456"/>
              <a:gd name="connsiteY73" fmla="*/ 1706252 h 1850808"/>
              <a:gd name="connsiteX74" fmla="*/ 2187018 w 2903456"/>
              <a:gd name="connsiteY74" fmla="*/ 1687398 h 1850808"/>
              <a:gd name="connsiteX75" fmla="*/ 2224726 w 2903456"/>
              <a:gd name="connsiteY75" fmla="*/ 1668545 h 1850808"/>
              <a:gd name="connsiteX76" fmla="*/ 2205872 w 2903456"/>
              <a:gd name="connsiteY76" fmla="*/ 1593130 h 1850808"/>
              <a:gd name="connsiteX77" fmla="*/ 2234152 w 2903456"/>
              <a:gd name="connsiteY77" fmla="*/ 1564850 h 1850808"/>
              <a:gd name="connsiteX78" fmla="*/ 2262433 w 2903456"/>
              <a:gd name="connsiteY78" fmla="*/ 1583703 h 1850808"/>
              <a:gd name="connsiteX79" fmla="*/ 2347274 w 2903456"/>
              <a:gd name="connsiteY79" fmla="*/ 1602557 h 1850808"/>
              <a:gd name="connsiteX80" fmla="*/ 2441542 w 2903456"/>
              <a:gd name="connsiteY80" fmla="*/ 1621411 h 1850808"/>
              <a:gd name="connsiteX81" fmla="*/ 2545237 w 2903456"/>
              <a:gd name="connsiteY81" fmla="*/ 1621411 h 1850808"/>
              <a:gd name="connsiteX82" fmla="*/ 2648932 w 2903456"/>
              <a:gd name="connsiteY82" fmla="*/ 1734532 h 1850808"/>
              <a:gd name="connsiteX83" fmla="*/ 2743200 w 2903456"/>
              <a:gd name="connsiteY83" fmla="*/ 1753386 h 1850808"/>
              <a:gd name="connsiteX84" fmla="*/ 2903456 w 2903456"/>
              <a:gd name="connsiteY84" fmla="*/ 1819374 h 1850808"/>
              <a:gd name="connsiteX85" fmla="*/ 2884602 w 2903456"/>
              <a:gd name="connsiteY85" fmla="*/ 1791093 h 1850808"/>
              <a:gd name="connsiteX86" fmla="*/ 2846895 w 2903456"/>
              <a:gd name="connsiteY86" fmla="*/ 1753386 h 1850808"/>
              <a:gd name="connsiteX87" fmla="*/ 2780907 w 2903456"/>
              <a:gd name="connsiteY87" fmla="*/ 1706252 h 1850808"/>
              <a:gd name="connsiteX88" fmla="*/ 2686639 w 2903456"/>
              <a:gd name="connsiteY88" fmla="*/ 1640264 h 1850808"/>
              <a:gd name="connsiteX89" fmla="*/ 2686639 w 2903456"/>
              <a:gd name="connsiteY89" fmla="*/ 1640264 h 1850808"/>
              <a:gd name="connsiteX90" fmla="*/ 2601798 w 2903456"/>
              <a:gd name="connsiteY90" fmla="*/ 1574277 h 1850808"/>
              <a:gd name="connsiteX91" fmla="*/ 2545237 w 2903456"/>
              <a:gd name="connsiteY91" fmla="*/ 1536569 h 1850808"/>
              <a:gd name="connsiteX92" fmla="*/ 2488676 w 2903456"/>
              <a:gd name="connsiteY92" fmla="*/ 1498862 h 1850808"/>
              <a:gd name="connsiteX93" fmla="*/ 2460396 w 2903456"/>
              <a:gd name="connsiteY93" fmla="*/ 1489435 h 1850808"/>
              <a:gd name="connsiteX94" fmla="*/ 2432115 w 2903456"/>
              <a:gd name="connsiteY94" fmla="*/ 1470582 h 1850808"/>
              <a:gd name="connsiteX95" fmla="*/ 2366128 w 2903456"/>
              <a:gd name="connsiteY95" fmla="*/ 1461155 h 1850808"/>
              <a:gd name="connsiteX96" fmla="*/ 2281287 w 2903456"/>
              <a:gd name="connsiteY96" fmla="*/ 1414021 h 1850808"/>
              <a:gd name="connsiteX97" fmla="*/ 2262433 w 2903456"/>
              <a:gd name="connsiteY97" fmla="*/ 1385741 h 1850808"/>
              <a:gd name="connsiteX98" fmla="*/ 2215299 w 2903456"/>
              <a:gd name="connsiteY98" fmla="*/ 1366887 h 1850808"/>
              <a:gd name="connsiteX99" fmla="*/ 2187018 w 2903456"/>
              <a:gd name="connsiteY99" fmla="*/ 1348033 h 1850808"/>
              <a:gd name="connsiteX100" fmla="*/ 2168165 w 2903456"/>
              <a:gd name="connsiteY100" fmla="*/ 1319753 h 1850808"/>
              <a:gd name="connsiteX101" fmla="*/ 2139884 w 2903456"/>
              <a:gd name="connsiteY101" fmla="*/ 1263192 h 1850808"/>
              <a:gd name="connsiteX102" fmla="*/ 2102177 w 2903456"/>
              <a:gd name="connsiteY102" fmla="*/ 1234912 h 1850808"/>
              <a:gd name="connsiteX103" fmla="*/ 2045616 w 2903456"/>
              <a:gd name="connsiteY103" fmla="*/ 1131217 h 1850808"/>
              <a:gd name="connsiteX104" fmla="*/ 2026763 w 2903456"/>
              <a:gd name="connsiteY104" fmla="*/ 1102936 h 1850808"/>
              <a:gd name="connsiteX105" fmla="*/ 2007909 w 2903456"/>
              <a:gd name="connsiteY105" fmla="*/ 1046376 h 1850808"/>
              <a:gd name="connsiteX106" fmla="*/ 1989056 w 2903456"/>
              <a:gd name="connsiteY106" fmla="*/ 895547 h 1850808"/>
              <a:gd name="connsiteX107" fmla="*/ 1951348 w 2903456"/>
              <a:gd name="connsiteY107" fmla="*/ 791852 h 1850808"/>
              <a:gd name="connsiteX108" fmla="*/ 1941922 w 2903456"/>
              <a:gd name="connsiteY108" fmla="*/ 754145 h 1850808"/>
              <a:gd name="connsiteX109" fmla="*/ 1923068 w 2903456"/>
              <a:gd name="connsiteY109" fmla="*/ 697584 h 1850808"/>
              <a:gd name="connsiteX110" fmla="*/ 1913641 w 2903456"/>
              <a:gd name="connsiteY110" fmla="*/ 669303 h 1850808"/>
              <a:gd name="connsiteX111" fmla="*/ 1894788 w 2903456"/>
              <a:gd name="connsiteY111" fmla="*/ 641023 h 1850808"/>
              <a:gd name="connsiteX112" fmla="*/ 1875934 w 2903456"/>
              <a:gd name="connsiteY112" fmla="*/ 471341 h 1850808"/>
              <a:gd name="connsiteX113" fmla="*/ 1894788 w 2903456"/>
              <a:gd name="connsiteY113" fmla="*/ 386499 h 1850808"/>
              <a:gd name="connsiteX114" fmla="*/ 1904214 w 2903456"/>
              <a:gd name="connsiteY114" fmla="*/ 339365 h 1850808"/>
              <a:gd name="connsiteX115" fmla="*/ 1894788 w 2903456"/>
              <a:gd name="connsiteY115" fmla="*/ 301658 h 1850808"/>
              <a:gd name="connsiteX116" fmla="*/ 1838227 w 2903456"/>
              <a:gd name="connsiteY116" fmla="*/ 245097 h 1850808"/>
              <a:gd name="connsiteX117" fmla="*/ 1809946 w 2903456"/>
              <a:gd name="connsiteY117" fmla="*/ 216817 h 1850808"/>
              <a:gd name="connsiteX118" fmla="*/ 1743959 w 2903456"/>
              <a:gd name="connsiteY118" fmla="*/ 169683 h 1850808"/>
              <a:gd name="connsiteX119" fmla="*/ 1687398 w 2903456"/>
              <a:gd name="connsiteY119" fmla="*/ 131976 h 1850808"/>
              <a:gd name="connsiteX120" fmla="*/ 1649691 w 2903456"/>
              <a:gd name="connsiteY120" fmla="*/ 113122 h 1850808"/>
              <a:gd name="connsiteX121" fmla="*/ 1423447 w 2903456"/>
              <a:gd name="connsiteY121" fmla="*/ 94268 h 1850808"/>
              <a:gd name="connsiteX122" fmla="*/ 1357460 w 2903456"/>
              <a:gd name="connsiteY122" fmla="*/ 75415 h 1850808"/>
              <a:gd name="connsiteX123" fmla="*/ 1263192 w 2903456"/>
              <a:gd name="connsiteY123" fmla="*/ 28281 h 1850808"/>
              <a:gd name="connsiteX124" fmla="*/ 1225484 w 2903456"/>
              <a:gd name="connsiteY124" fmla="*/ 9427 h 1850808"/>
              <a:gd name="connsiteX125" fmla="*/ 1197204 w 2903456"/>
              <a:gd name="connsiteY125" fmla="*/ 0 h 1850808"/>
              <a:gd name="connsiteX126" fmla="*/ 1159497 w 2903456"/>
              <a:gd name="connsiteY126" fmla="*/ 28281 h 1850808"/>
              <a:gd name="connsiteX127" fmla="*/ 1140643 w 2903456"/>
              <a:gd name="connsiteY127" fmla="*/ 56561 h 1850808"/>
              <a:gd name="connsiteX128" fmla="*/ 876693 w 2903456"/>
              <a:gd name="connsiteY128" fmla="*/ 37708 h 1850808"/>
              <a:gd name="connsiteX129" fmla="*/ 810705 w 2903456"/>
              <a:gd name="connsiteY129" fmla="*/ 56561 h 1850808"/>
              <a:gd name="connsiteX130" fmla="*/ 772998 w 2903456"/>
              <a:gd name="connsiteY130" fmla="*/ 75415 h 1850808"/>
              <a:gd name="connsiteX131" fmla="*/ 546755 w 2903456"/>
              <a:gd name="connsiteY131" fmla="*/ 84842 h 1850808"/>
              <a:gd name="connsiteX132" fmla="*/ 452487 w 2903456"/>
              <a:gd name="connsiteY132" fmla="*/ 113122 h 1850808"/>
              <a:gd name="connsiteX133" fmla="*/ 424206 w 2903456"/>
              <a:gd name="connsiteY133" fmla="*/ 131976 h 1850808"/>
              <a:gd name="connsiteX134" fmla="*/ 377072 w 2903456"/>
              <a:gd name="connsiteY134" fmla="*/ 207390 h 1850808"/>
              <a:gd name="connsiteX135" fmla="*/ 358218 w 2903456"/>
              <a:gd name="connsiteY135" fmla="*/ 235670 h 1850808"/>
              <a:gd name="connsiteX136" fmla="*/ 329938 w 2903456"/>
              <a:gd name="connsiteY136" fmla="*/ 254524 h 1850808"/>
              <a:gd name="connsiteX137" fmla="*/ 282804 w 2903456"/>
              <a:gd name="connsiteY137" fmla="*/ 339365 h 1850808"/>
              <a:gd name="connsiteX138" fmla="*/ 292231 w 2903456"/>
              <a:gd name="connsiteY138" fmla="*/ 395926 h 1850808"/>
              <a:gd name="connsiteX139" fmla="*/ 320511 w 2903456"/>
              <a:gd name="connsiteY139" fmla="*/ 414780 h 1850808"/>
              <a:gd name="connsiteX140" fmla="*/ 348792 w 2903456"/>
              <a:gd name="connsiteY140" fmla="*/ 443060 h 1850808"/>
              <a:gd name="connsiteX141" fmla="*/ 395926 w 2903456"/>
              <a:gd name="connsiteY141" fmla="*/ 452487 h 1850808"/>
              <a:gd name="connsiteX142" fmla="*/ 452487 w 2903456"/>
              <a:gd name="connsiteY142" fmla="*/ 471341 h 1850808"/>
              <a:gd name="connsiteX143" fmla="*/ 490194 w 2903456"/>
              <a:gd name="connsiteY143" fmla="*/ 490194 h 1850808"/>
              <a:gd name="connsiteX144" fmla="*/ 546755 w 2903456"/>
              <a:gd name="connsiteY144" fmla="*/ 509048 h 1850808"/>
              <a:gd name="connsiteX145" fmla="*/ 593889 w 2903456"/>
              <a:gd name="connsiteY145" fmla="*/ 537328 h 1850808"/>
              <a:gd name="connsiteX146" fmla="*/ 641023 w 2903456"/>
              <a:gd name="connsiteY146" fmla="*/ 546755 h 1850808"/>
              <a:gd name="connsiteX147" fmla="*/ 678730 w 2903456"/>
              <a:gd name="connsiteY147" fmla="*/ 556182 h 1850808"/>
              <a:gd name="connsiteX148" fmla="*/ 725864 w 2903456"/>
              <a:gd name="connsiteY148" fmla="*/ 565609 h 1850808"/>
              <a:gd name="connsiteX149" fmla="*/ 763571 w 2903456"/>
              <a:gd name="connsiteY149" fmla="*/ 575035 h 1850808"/>
              <a:gd name="connsiteX150" fmla="*/ 791851 w 2903456"/>
              <a:gd name="connsiteY150" fmla="*/ 584462 h 1850808"/>
              <a:gd name="connsiteX151" fmla="*/ 848412 w 2903456"/>
              <a:gd name="connsiteY151" fmla="*/ 593889 h 1850808"/>
              <a:gd name="connsiteX152" fmla="*/ 876693 w 2903456"/>
              <a:gd name="connsiteY152" fmla="*/ 612743 h 1850808"/>
              <a:gd name="connsiteX153" fmla="*/ 1112363 w 2903456"/>
              <a:gd name="connsiteY153" fmla="*/ 612743 h 1850808"/>
              <a:gd name="connsiteX154" fmla="*/ 1357460 w 2903456"/>
              <a:gd name="connsiteY154" fmla="*/ 612743 h 1850808"/>
              <a:gd name="connsiteX155" fmla="*/ 1385740 w 2903456"/>
              <a:gd name="connsiteY155" fmla="*/ 603316 h 1850808"/>
              <a:gd name="connsiteX156" fmla="*/ 1451728 w 2903456"/>
              <a:gd name="connsiteY156" fmla="*/ 575035 h 1850808"/>
              <a:gd name="connsiteX157" fmla="*/ 1564849 w 2903456"/>
              <a:gd name="connsiteY157" fmla="*/ 565609 h 1850808"/>
              <a:gd name="connsiteX158" fmla="*/ 1649691 w 2903456"/>
              <a:gd name="connsiteY158" fmla="*/ 565609 h 1850808"/>
              <a:gd name="connsiteX159" fmla="*/ 1715678 w 2903456"/>
              <a:gd name="connsiteY159" fmla="*/ 546755 h 1850808"/>
              <a:gd name="connsiteX160" fmla="*/ 1819373 w 2903456"/>
              <a:gd name="connsiteY160" fmla="*/ 527901 h 1850808"/>
              <a:gd name="connsiteX161" fmla="*/ 1847654 w 2903456"/>
              <a:gd name="connsiteY161" fmla="*/ 509048 h 1850808"/>
              <a:gd name="connsiteX162" fmla="*/ 1857080 w 2903456"/>
              <a:gd name="connsiteY162" fmla="*/ 480767 h 1850808"/>
              <a:gd name="connsiteX163" fmla="*/ 1875934 w 2903456"/>
              <a:gd name="connsiteY163" fmla="*/ 329938 h 1850808"/>
              <a:gd name="connsiteX164" fmla="*/ 1847654 w 2903456"/>
              <a:gd name="connsiteY164" fmla="*/ 273378 h 1850808"/>
              <a:gd name="connsiteX165" fmla="*/ 1819373 w 2903456"/>
              <a:gd name="connsiteY165" fmla="*/ 245097 h 1850808"/>
              <a:gd name="connsiteX166" fmla="*/ 1781666 w 2903456"/>
              <a:gd name="connsiteY166" fmla="*/ 188536 h 1850808"/>
              <a:gd name="connsiteX167" fmla="*/ 1762812 w 2903456"/>
              <a:gd name="connsiteY167" fmla="*/ 160256 h 1850808"/>
              <a:gd name="connsiteX168" fmla="*/ 1734532 w 2903456"/>
              <a:gd name="connsiteY168" fmla="*/ 141402 h 1850808"/>
              <a:gd name="connsiteX169" fmla="*/ 1715678 w 2903456"/>
              <a:gd name="connsiteY169" fmla="*/ 113122 h 1850808"/>
              <a:gd name="connsiteX170" fmla="*/ 1677971 w 2903456"/>
              <a:gd name="connsiteY170" fmla="*/ 103695 h 1850808"/>
              <a:gd name="connsiteX171" fmla="*/ 1640264 w 2903456"/>
              <a:gd name="connsiteY171" fmla="*/ 94268 h 1850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</a:cxnLst>
            <a:rect l="l" t="t" r="r" b="b"/>
            <a:pathLst>
              <a:path w="2903456" h="1850808">
                <a:moveTo>
                  <a:pt x="301658" y="339365"/>
                </a:moveTo>
                <a:cubicBezTo>
                  <a:pt x="298516" y="377072"/>
                  <a:pt x="296527" y="414894"/>
                  <a:pt x="292231" y="452487"/>
                </a:cubicBezTo>
                <a:cubicBezTo>
                  <a:pt x="270648" y="641337"/>
                  <a:pt x="276315" y="607475"/>
                  <a:pt x="254524" y="716437"/>
                </a:cubicBezTo>
                <a:cubicBezTo>
                  <a:pt x="266266" y="951289"/>
                  <a:pt x="268874" y="894009"/>
                  <a:pt x="254524" y="1159497"/>
                </a:cubicBezTo>
                <a:cubicBezTo>
                  <a:pt x="252380" y="1199167"/>
                  <a:pt x="242883" y="1276474"/>
                  <a:pt x="235670" y="1319753"/>
                </a:cubicBezTo>
                <a:cubicBezTo>
                  <a:pt x="233036" y="1335557"/>
                  <a:pt x="231310" y="1351687"/>
                  <a:pt x="226243" y="1366887"/>
                </a:cubicBezTo>
                <a:cubicBezTo>
                  <a:pt x="218269" y="1390809"/>
                  <a:pt x="202329" y="1412186"/>
                  <a:pt x="188536" y="1432875"/>
                </a:cubicBezTo>
                <a:cubicBezTo>
                  <a:pt x="185394" y="1445444"/>
                  <a:pt x="183658" y="1458451"/>
                  <a:pt x="179109" y="1470582"/>
                </a:cubicBezTo>
                <a:cubicBezTo>
                  <a:pt x="166168" y="1505091"/>
                  <a:pt x="154222" y="1516334"/>
                  <a:pt x="131975" y="1545996"/>
                </a:cubicBezTo>
                <a:cubicBezTo>
                  <a:pt x="107054" y="1620759"/>
                  <a:pt x="144706" y="1521857"/>
                  <a:pt x="94268" y="1602557"/>
                </a:cubicBezTo>
                <a:cubicBezTo>
                  <a:pt x="71766" y="1638560"/>
                  <a:pt x="84426" y="1650106"/>
                  <a:pt x="56561" y="1677971"/>
                </a:cubicBezTo>
                <a:cubicBezTo>
                  <a:pt x="48031" y="1686501"/>
                  <a:pt x="0" y="1709662"/>
                  <a:pt x="0" y="1725105"/>
                </a:cubicBezTo>
                <a:cubicBezTo>
                  <a:pt x="0" y="1736434"/>
                  <a:pt x="18147" y="1711319"/>
                  <a:pt x="28280" y="1706252"/>
                </a:cubicBezTo>
                <a:cubicBezTo>
                  <a:pt x="37168" y="1701808"/>
                  <a:pt x="47006" y="1699555"/>
                  <a:pt x="56561" y="1696825"/>
                </a:cubicBezTo>
                <a:cubicBezTo>
                  <a:pt x="80484" y="1689990"/>
                  <a:pt x="99942" y="1687659"/>
                  <a:pt x="122548" y="1677971"/>
                </a:cubicBezTo>
                <a:cubicBezTo>
                  <a:pt x="135465" y="1672435"/>
                  <a:pt x="147687" y="1665402"/>
                  <a:pt x="160256" y="1659118"/>
                </a:cubicBezTo>
                <a:lnTo>
                  <a:pt x="216816" y="1602557"/>
                </a:lnTo>
                <a:cubicBezTo>
                  <a:pt x="223842" y="1595530"/>
                  <a:pt x="235963" y="1597044"/>
                  <a:pt x="245097" y="1593130"/>
                </a:cubicBezTo>
                <a:cubicBezTo>
                  <a:pt x="258013" y="1587595"/>
                  <a:pt x="270235" y="1580561"/>
                  <a:pt x="282804" y="1574277"/>
                </a:cubicBezTo>
                <a:cubicBezTo>
                  <a:pt x="289089" y="1564850"/>
                  <a:pt x="294405" y="1554700"/>
                  <a:pt x="301658" y="1545996"/>
                </a:cubicBezTo>
                <a:cubicBezTo>
                  <a:pt x="310192" y="1535755"/>
                  <a:pt x="322189" y="1528564"/>
                  <a:pt x="329938" y="1517716"/>
                </a:cubicBezTo>
                <a:cubicBezTo>
                  <a:pt x="391980" y="1430857"/>
                  <a:pt x="303539" y="1525263"/>
                  <a:pt x="377072" y="1451728"/>
                </a:cubicBezTo>
                <a:cubicBezTo>
                  <a:pt x="405674" y="1537534"/>
                  <a:pt x="361802" y="1402019"/>
                  <a:pt x="395926" y="1527143"/>
                </a:cubicBezTo>
                <a:cubicBezTo>
                  <a:pt x="401155" y="1546316"/>
                  <a:pt x="414779" y="1583703"/>
                  <a:pt x="414779" y="1583703"/>
                </a:cubicBezTo>
                <a:cubicBezTo>
                  <a:pt x="406228" y="1626457"/>
                  <a:pt x="412049" y="1628458"/>
                  <a:pt x="386499" y="1659118"/>
                </a:cubicBezTo>
                <a:cubicBezTo>
                  <a:pt x="377964" y="1669360"/>
                  <a:pt x="348791" y="1677971"/>
                  <a:pt x="358218" y="1687398"/>
                </a:cubicBezTo>
                <a:cubicBezTo>
                  <a:pt x="369548" y="1698728"/>
                  <a:pt x="389641" y="1681113"/>
                  <a:pt x="405352" y="1677971"/>
                </a:cubicBezTo>
                <a:cubicBezTo>
                  <a:pt x="424206" y="1665402"/>
                  <a:pt x="441646" y="1650397"/>
                  <a:pt x="461913" y="1640264"/>
                </a:cubicBezTo>
                <a:cubicBezTo>
                  <a:pt x="547461" y="1597490"/>
                  <a:pt x="513943" y="1618147"/>
                  <a:pt x="565608" y="1583703"/>
                </a:cubicBezTo>
                <a:cubicBezTo>
                  <a:pt x="571893" y="1574276"/>
                  <a:pt x="575615" y="1562501"/>
                  <a:pt x="584462" y="1555423"/>
                </a:cubicBezTo>
                <a:cubicBezTo>
                  <a:pt x="607616" y="1536900"/>
                  <a:pt x="617869" y="1548807"/>
                  <a:pt x="641023" y="1555423"/>
                </a:cubicBezTo>
                <a:cubicBezTo>
                  <a:pt x="653480" y="1558982"/>
                  <a:pt x="666161" y="1561708"/>
                  <a:pt x="678730" y="1564850"/>
                </a:cubicBezTo>
                <a:cubicBezTo>
                  <a:pt x="725864" y="1596272"/>
                  <a:pt x="700726" y="1574276"/>
                  <a:pt x="744717" y="1640264"/>
                </a:cubicBezTo>
                <a:cubicBezTo>
                  <a:pt x="750229" y="1648532"/>
                  <a:pt x="763571" y="1646549"/>
                  <a:pt x="772998" y="1649691"/>
                </a:cubicBezTo>
                <a:cubicBezTo>
                  <a:pt x="763571" y="1652833"/>
                  <a:pt x="747859" y="1649691"/>
                  <a:pt x="744717" y="1659118"/>
                </a:cubicBezTo>
                <a:cubicBezTo>
                  <a:pt x="739650" y="1674318"/>
                  <a:pt x="738600" y="1702366"/>
                  <a:pt x="754144" y="1706252"/>
                </a:cubicBezTo>
                <a:cubicBezTo>
                  <a:pt x="769386" y="1710063"/>
                  <a:pt x="772998" y="1681114"/>
                  <a:pt x="782425" y="1668545"/>
                </a:cubicBezTo>
                <a:cubicBezTo>
                  <a:pt x="785567" y="1643407"/>
                  <a:pt x="776025" y="1612913"/>
                  <a:pt x="791851" y="1593130"/>
                </a:cubicBezTo>
                <a:cubicBezTo>
                  <a:pt x="800179" y="1582720"/>
                  <a:pt x="809609" y="1613226"/>
                  <a:pt x="820132" y="1621411"/>
                </a:cubicBezTo>
                <a:cubicBezTo>
                  <a:pt x="838018" y="1635322"/>
                  <a:pt x="857839" y="1646549"/>
                  <a:pt x="876693" y="1659118"/>
                </a:cubicBezTo>
                <a:cubicBezTo>
                  <a:pt x="886120" y="1665402"/>
                  <a:pt x="894225" y="1674388"/>
                  <a:pt x="904973" y="1677971"/>
                </a:cubicBezTo>
                <a:cubicBezTo>
                  <a:pt x="922498" y="1683813"/>
                  <a:pt x="953662" y="1695004"/>
                  <a:pt x="970961" y="1696825"/>
                </a:cubicBezTo>
                <a:cubicBezTo>
                  <a:pt x="1017940" y="1701770"/>
                  <a:pt x="1065229" y="1703110"/>
                  <a:pt x="1112363" y="1706252"/>
                </a:cubicBezTo>
                <a:lnTo>
                  <a:pt x="1197204" y="1762813"/>
                </a:lnTo>
                <a:cubicBezTo>
                  <a:pt x="1205472" y="1768325"/>
                  <a:pt x="1216057" y="1769098"/>
                  <a:pt x="1225484" y="1772240"/>
                </a:cubicBezTo>
                <a:cubicBezTo>
                  <a:pt x="1232225" y="1792461"/>
                  <a:pt x="1244908" y="1850808"/>
                  <a:pt x="1253765" y="1753386"/>
                </a:cubicBezTo>
                <a:cubicBezTo>
                  <a:pt x="1255496" y="1734351"/>
                  <a:pt x="1252101" y="1714291"/>
                  <a:pt x="1244338" y="1696825"/>
                </a:cubicBezTo>
                <a:cubicBezTo>
                  <a:pt x="1238924" y="1684643"/>
                  <a:pt x="1216058" y="1681876"/>
                  <a:pt x="1216058" y="1668545"/>
                </a:cubicBezTo>
                <a:cubicBezTo>
                  <a:pt x="1216058" y="1657216"/>
                  <a:pt x="1235119" y="1680813"/>
                  <a:pt x="1244338" y="1687398"/>
                </a:cubicBezTo>
                <a:cubicBezTo>
                  <a:pt x="1296109" y="1724377"/>
                  <a:pt x="1263752" y="1711106"/>
                  <a:pt x="1319752" y="1725105"/>
                </a:cubicBezTo>
                <a:cubicBezTo>
                  <a:pt x="1332321" y="1731390"/>
                  <a:pt x="1345259" y="1736987"/>
                  <a:pt x="1357460" y="1743959"/>
                </a:cubicBezTo>
                <a:cubicBezTo>
                  <a:pt x="1367297" y="1749580"/>
                  <a:pt x="1375387" y="1758212"/>
                  <a:pt x="1385740" y="1762813"/>
                </a:cubicBezTo>
                <a:cubicBezTo>
                  <a:pt x="1403901" y="1770884"/>
                  <a:pt x="1423447" y="1775382"/>
                  <a:pt x="1442301" y="1781666"/>
                </a:cubicBezTo>
                <a:lnTo>
                  <a:pt x="1470581" y="1791093"/>
                </a:lnTo>
                <a:cubicBezTo>
                  <a:pt x="1539711" y="1787951"/>
                  <a:pt x="1609992" y="1794614"/>
                  <a:pt x="1677971" y="1781666"/>
                </a:cubicBezTo>
                <a:cubicBezTo>
                  <a:pt x="1687732" y="1779807"/>
                  <a:pt x="1674751" y="1761145"/>
                  <a:pt x="1668544" y="1753386"/>
                </a:cubicBezTo>
                <a:cubicBezTo>
                  <a:pt x="1661466" y="1744539"/>
                  <a:pt x="1649691" y="1740817"/>
                  <a:pt x="1640264" y="1734532"/>
                </a:cubicBezTo>
                <a:cubicBezTo>
                  <a:pt x="1633979" y="1725105"/>
                  <a:pt x="1626477" y="1716385"/>
                  <a:pt x="1621410" y="1706252"/>
                </a:cubicBezTo>
                <a:cubicBezTo>
                  <a:pt x="1613874" y="1691181"/>
                  <a:pt x="1606585" y="1654363"/>
                  <a:pt x="1602557" y="1640264"/>
                </a:cubicBezTo>
                <a:cubicBezTo>
                  <a:pt x="1599827" y="1630710"/>
                  <a:pt x="1596272" y="1621411"/>
                  <a:pt x="1593130" y="1611984"/>
                </a:cubicBezTo>
                <a:cubicBezTo>
                  <a:pt x="1596272" y="1593130"/>
                  <a:pt x="1587873" y="1567659"/>
                  <a:pt x="1602557" y="1555423"/>
                </a:cubicBezTo>
                <a:cubicBezTo>
                  <a:pt x="1614866" y="1545166"/>
                  <a:pt x="1635780" y="1556901"/>
                  <a:pt x="1649691" y="1564850"/>
                </a:cubicBezTo>
                <a:cubicBezTo>
                  <a:pt x="1659528" y="1570471"/>
                  <a:pt x="1659697" y="1586053"/>
                  <a:pt x="1668544" y="1593130"/>
                </a:cubicBezTo>
                <a:cubicBezTo>
                  <a:pt x="1676303" y="1599338"/>
                  <a:pt x="1687692" y="1598643"/>
                  <a:pt x="1696825" y="1602557"/>
                </a:cubicBezTo>
                <a:cubicBezTo>
                  <a:pt x="1768801" y="1633404"/>
                  <a:pt x="1697859" y="1616172"/>
                  <a:pt x="1800519" y="1630837"/>
                </a:cubicBezTo>
                <a:cubicBezTo>
                  <a:pt x="1822807" y="1653125"/>
                  <a:pt x="1838289" y="1671274"/>
                  <a:pt x="1866507" y="1687398"/>
                </a:cubicBezTo>
                <a:cubicBezTo>
                  <a:pt x="1882587" y="1696586"/>
                  <a:pt x="1929227" y="1703431"/>
                  <a:pt x="1941922" y="1706252"/>
                </a:cubicBezTo>
                <a:cubicBezTo>
                  <a:pt x="2023560" y="1724394"/>
                  <a:pt x="1930895" y="1710265"/>
                  <a:pt x="2064470" y="1725105"/>
                </a:cubicBezTo>
                <a:cubicBezTo>
                  <a:pt x="2171268" y="1805206"/>
                  <a:pt x="2036383" y="1707552"/>
                  <a:pt x="2139884" y="1772240"/>
                </a:cubicBezTo>
                <a:cubicBezTo>
                  <a:pt x="2205107" y="1813004"/>
                  <a:pt x="2150313" y="1791427"/>
                  <a:pt x="2205872" y="1809947"/>
                </a:cubicBezTo>
                <a:cubicBezTo>
                  <a:pt x="2231010" y="1806805"/>
                  <a:pt x="2264800" y="1819755"/>
                  <a:pt x="2281287" y="1800520"/>
                </a:cubicBezTo>
                <a:cubicBezTo>
                  <a:pt x="2294221" y="1785431"/>
                  <a:pt x="2275367" y="1759048"/>
                  <a:pt x="2262433" y="1743959"/>
                </a:cubicBezTo>
                <a:cubicBezTo>
                  <a:pt x="2254001" y="1734122"/>
                  <a:pt x="2237183" y="1738091"/>
                  <a:pt x="2224726" y="1734532"/>
                </a:cubicBezTo>
                <a:cubicBezTo>
                  <a:pt x="2190575" y="1724775"/>
                  <a:pt x="2199151" y="1726909"/>
                  <a:pt x="2168165" y="1706252"/>
                </a:cubicBezTo>
                <a:cubicBezTo>
                  <a:pt x="2149882" y="1651404"/>
                  <a:pt x="2155024" y="1691968"/>
                  <a:pt x="2187018" y="1687398"/>
                </a:cubicBezTo>
                <a:cubicBezTo>
                  <a:pt x="2200930" y="1685411"/>
                  <a:pt x="2212157" y="1674829"/>
                  <a:pt x="2224726" y="1668545"/>
                </a:cubicBezTo>
                <a:cubicBezTo>
                  <a:pt x="2218441" y="1643407"/>
                  <a:pt x="2215838" y="1617049"/>
                  <a:pt x="2205872" y="1593130"/>
                </a:cubicBezTo>
                <a:cubicBezTo>
                  <a:pt x="2185108" y="1543296"/>
                  <a:pt x="2139000" y="1548991"/>
                  <a:pt x="2234152" y="1564850"/>
                </a:cubicBezTo>
                <a:cubicBezTo>
                  <a:pt x="2243579" y="1571134"/>
                  <a:pt x="2252019" y="1579240"/>
                  <a:pt x="2262433" y="1583703"/>
                </a:cubicBezTo>
                <a:cubicBezTo>
                  <a:pt x="2274814" y="1589009"/>
                  <a:pt x="2337980" y="1600492"/>
                  <a:pt x="2347274" y="1602557"/>
                </a:cubicBezTo>
                <a:cubicBezTo>
                  <a:pt x="2431649" y="1621308"/>
                  <a:pt x="2330708" y="1602938"/>
                  <a:pt x="2441542" y="1621411"/>
                </a:cubicBezTo>
                <a:cubicBezTo>
                  <a:pt x="2480623" y="1582330"/>
                  <a:pt x="2473820" y="1571969"/>
                  <a:pt x="2545237" y="1621411"/>
                </a:cubicBezTo>
                <a:cubicBezTo>
                  <a:pt x="2602045" y="1660740"/>
                  <a:pt x="2583052" y="1701592"/>
                  <a:pt x="2648932" y="1734532"/>
                </a:cubicBezTo>
                <a:cubicBezTo>
                  <a:pt x="2677594" y="1748863"/>
                  <a:pt x="2712284" y="1744954"/>
                  <a:pt x="2743200" y="1753386"/>
                </a:cubicBezTo>
                <a:cubicBezTo>
                  <a:pt x="2849539" y="1782388"/>
                  <a:pt x="2833379" y="1777327"/>
                  <a:pt x="2903456" y="1819374"/>
                </a:cubicBezTo>
                <a:cubicBezTo>
                  <a:pt x="2897171" y="1809947"/>
                  <a:pt x="2891975" y="1799695"/>
                  <a:pt x="2884602" y="1791093"/>
                </a:cubicBezTo>
                <a:cubicBezTo>
                  <a:pt x="2873034" y="1777597"/>
                  <a:pt x="2860272" y="1765091"/>
                  <a:pt x="2846895" y="1753386"/>
                </a:cubicBezTo>
                <a:cubicBezTo>
                  <a:pt x="2828178" y="1737009"/>
                  <a:pt x="2802031" y="1720334"/>
                  <a:pt x="2780907" y="1706252"/>
                </a:cubicBezTo>
                <a:cubicBezTo>
                  <a:pt x="2746464" y="1654585"/>
                  <a:pt x="2772188" y="1683038"/>
                  <a:pt x="2686639" y="1640264"/>
                </a:cubicBezTo>
                <a:lnTo>
                  <a:pt x="2686639" y="1640264"/>
                </a:lnTo>
                <a:cubicBezTo>
                  <a:pt x="2642337" y="1595962"/>
                  <a:pt x="2669451" y="1619379"/>
                  <a:pt x="2601798" y="1574277"/>
                </a:cubicBezTo>
                <a:cubicBezTo>
                  <a:pt x="2565111" y="1519246"/>
                  <a:pt x="2606110" y="1567005"/>
                  <a:pt x="2545237" y="1536569"/>
                </a:cubicBezTo>
                <a:cubicBezTo>
                  <a:pt x="2524970" y="1526435"/>
                  <a:pt x="2510172" y="1506028"/>
                  <a:pt x="2488676" y="1498862"/>
                </a:cubicBezTo>
                <a:cubicBezTo>
                  <a:pt x="2479249" y="1495720"/>
                  <a:pt x="2469284" y="1493879"/>
                  <a:pt x="2460396" y="1489435"/>
                </a:cubicBezTo>
                <a:cubicBezTo>
                  <a:pt x="2450262" y="1484368"/>
                  <a:pt x="2442967" y="1473838"/>
                  <a:pt x="2432115" y="1470582"/>
                </a:cubicBezTo>
                <a:cubicBezTo>
                  <a:pt x="2410833" y="1464198"/>
                  <a:pt x="2388124" y="1464297"/>
                  <a:pt x="2366128" y="1461155"/>
                </a:cubicBezTo>
                <a:cubicBezTo>
                  <a:pt x="2327403" y="1445665"/>
                  <a:pt x="2311180" y="1443913"/>
                  <a:pt x="2281287" y="1414021"/>
                </a:cubicBezTo>
                <a:cubicBezTo>
                  <a:pt x="2273276" y="1406010"/>
                  <a:pt x="2271652" y="1392326"/>
                  <a:pt x="2262433" y="1385741"/>
                </a:cubicBezTo>
                <a:cubicBezTo>
                  <a:pt x="2248663" y="1375906"/>
                  <a:pt x="2230434" y="1374455"/>
                  <a:pt x="2215299" y="1366887"/>
                </a:cubicBezTo>
                <a:cubicBezTo>
                  <a:pt x="2205165" y="1361820"/>
                  <a:pt x="2196445" y="1354318"/>
                  <a:pt x="2187018" y="1348033"/>
                </a:cubicBezTo>
                <a:cubicBezTo>
                  <a:pt x="2180734" y="1338606"/>
                  <a:pt x="2173232" y="1329886"/>
                  <a:pt x="2168165" y="1319753"/>
                </a:cubicBezTo>
                <a:cubicBezTo>
                  <a:pt x="2152831" y="1289084"/>
                  <a:pt x="2166900" y="1290208"/>
                  <a:pt x="2139884" y="1263192"/>
                </a:cubicBezTo>
                <a:cubicBezTo>
                  <a:pt x="2128774" y="1252083"/>
                  <a:pt x="2114746" y="1244339"/>
                  <a:pt x="2102177" y="1234912"/>
                </a:cubicBezTo>
                <a:cubicBezTo>
                  <a:pt x="2067735" y="1183246"/>
                  <a:pt x="2088391" y="1216765"/>
                  <a:pt x="2045616" y="1131217"/>
                </a:cubicBezTo>
                <a:cubicBezTo>
                  <a:pt x="2040549" y="1121083"/>
                  <a:pt x="2031364" y="1113289"/>
                  <a:pt x="2026763" y="1102936"/>
                </a:cubicBezTo>
                <a:cubicBezTo>
                  <a:pt x="2018692" y="1084776"/>
                  <a:pt x="2007909" y="1046376"/>
                  <a:pt x="2007909" y="1046376"/>
                </a:cubicBezTo>
                <a:cubicBezTo>
                  <a:pt x="1991130" y="828248"/>
                  <a:pt x="2013035" y="983473"/>
                  <a:pt x="1989056" y="895547"/>
                </a:cubicBezTo>
                <a:cubicBezTo>
                  <a:pt x="1964132" y="804158"/>
                  <a:pt x="1986028" y="843871"/>
                  <a:pt x="1951348" y="791852"/>
                </a:cubicBezTo>
                <a:cubicBezTo>
                  <a:pt x="1948206" y="779283"/>
                  <a:pt x="1945645" y="766554"/>
                  <a:pt x="1941922" y="754145"/>
                </a:cubicBezTo>
                <a:cubicBezTo>
                  <a:pt x="1936211" y="735110"/>
                  <a:pt x="1929353" y="716438"/>
                  <a:pt x="1923068" y="697584"/>
                </a:cubicBezTo>
                <a:lnTo>
                  <a:pt x="1913641" y="669303"/>
                </a:lnTo>
                <a:cubicBezTo>
                  <a:pt x="1910058" y="658555"/>
                  <a:pt x="1901072" y="650450"/>
                  <a:pt x="1894788" y="641023"/>
                </a:cubicBezTo>
                <a:cubicBezTo>
                  <a:pt x="1888503" y="584462"/>
                  <a:pt x="1878303" y="528200"/>
                  <a:pt x="1875934" y="471341"/>
                </a:cubicBezTo>
                <a:cubicBezTo>
                  <a:pt x="1874081" y="426871"/>
                  <a:pt x="1886030" y="421531"/>
                  <a:pt x="1894788" y="386499"/>
                </a:cubicBezTo>
                <a:cubicBezTo>
                  <a:pt x="1898674" y="370955"/>
                  <a:pt x="1901072" y="355076"/>
                  <a:pt x="1904214" y="339365"/>
                </a:cubicBezTo>
                <a:cubicBezTo>
                  <a:pt x="1901072" y="326796"/>
                  <a:pt x="1902218" y="312272"/>
                  <a:pt x="1894788" y="301658"/>
                </a:cubicBezTo>
                <a:cubicBezTo>
                  <a:pt x="1879498" y="279815"/>
                  <a:pt x="1857081" y="263951"/>
                  <a:pt x="1838227" y="245097"/>
                </a:cubicBezTo>
                <a:cubicBezTo>
                  <a:pt x="1828800" y="235670"/>
                  <a:pt x="1821038" y="224212"/>
                  <a:pt x="1809946" y="216817"/>
                </a:cubicBezTo>
                <a:cubicBezTo>
                  <a:pt x="1787568" y="201898"/>
                  <a:pt x="1764417" y="187218"/>
                  <a:pt x="1743959" y="169683"/>
                </a:cubicBezTo>
                <a:cubicBezTo>
                  <a:pt x="1684677" y="118870"/>
                  <a:pt x="1746195" y="157174"/>
                  <a:pt x="1687398" y="131976"/>
                </a:cubicBezTo>
                <a:cubicBezTo>
                  <a:pt x="1674482" y="126440"/>
                  <a:pt x="1663602" y="115109"/>
                  <a:pt x="1649691" y="113122"/>
                </a:cubicBezTo>
                <a:cubicBezTo>
                  <a:pt x="1574776" y="102420"/>
                  <a:pt x="1498862" y="100553"/>
                  <a:pt x="1423447" y="94268"/>
                </a:cubicBezTo>
                <a:cubicBezTo>
                  <a:pt x="1401451" y="87984"/>
                  <a:pt x="1378613" y="84125"/>
                  <a:pt x="1357460" y="75415"/>
                </a:cubicBezTo>
                <a:cubicBezTo>
                  <a:pt x="1324975" y="62039"/>
                  <a:pt x="1294615" y="43992"/>
                  <a:pt x="1263192" y="28281"/>
                </a:cubicBezTo>
                <a:cubicBezTo>
                  <a:pt x="1250623" y="21996"/>
                  <a:pt x="1238816" y="13871"/>
                  <a:pt x="1225484" y="9427"/>
                </a:cubicBezTo>
                <a:lnTo>
                  <a:pt x="1197204" y="0"/>
                </a:lnTo>
                <a:cubicBezTo>
                  <a:pt x="1184635" y="9427"/>
                  <a:pt x="1170607" y="17171"/>
                  <a:pt x="1159497" y="28281"/>
                </a:cubicBezTo>
                <a:cubicBezTo>
                  <a:pt x="1151486" y="36292"/>
                  <a:pt x="1151966" y="56184"/>
                  <a:pt x="1140643" y="56561"/>
                </a:cubicBezTo>
                <a:cubicBezTo>
                  <a:pt x="1052484" y="59500"/>
                  <a:pt x="964676" y="43992"/>
                  <a:pt x="876693" y="37708"/>
                </a:cubicBezTo>
                <a:cubicBezTo>
                  <a:pt x="854697" y="43992"/>
                  <a:pt x="832204" y="48743"/>
                  <a:pt x="810705" y="56561"/>
                </a:cubicBezTo>
                <a:cubicBezTo>
                  <a:pt x="797498" y="61363"/>
                  <a:pt x="786971" y="73918"/>
                  <a:pt x="772998" y="75415"/>
                </a:cubicBezTo>
                <a:cubicBezTo>
                  <a:pt x="697948" y="83456"/>
                  <a:pt x="622169" y="81700"/>
                  <a:pt x="546755" y="84842"/>
                </a:cubicBezTo>
                <a:cubicBezTo>
                  <a:pt x="489767" y="99087"/>
                  <a:pt x="521338" y="90171"/>
                  <a:pt x="452487" y="113122"/>
                </a:cubicBezTo>
                <a:cubicBezTo>
                  <a:pt x="441739" y="116705"/>
                  <a:pt x="433633" y="125691"/>
                  <a:pt x="424206" y="131976"/>
                </a:cubicBezTo>
                <a:cubicBezTo>
                  <a:pt x="401769" y="199284"/>
                  <a:pt x="421887" y="177512"/>
                  <a:pt x="377072" y="207390"/>
                </a:cubicBezTo>
                <a:cubicBezTo>
                  <a:pt x="370787" y="216817"/>
                  <a:pt x="366229" y="227659"/>
                  <a:pt x="358218" y="235670"/>
                </a:cubicBezTo>
                <a:cubicBezTo>
                  <a:pt x="350207" y="243681"/>
                  <a:pt x="337398" y="245998"/>
                  <a:pt x="329938" y="254524"/>
                </a:cubicBezTo>
                <a:cubicBezTo>
                  <a:pt x="295031" y="294418"/>
                  <a:pt x="295752" y="300523"/>
                  <a:pt x="282804" y="339365"/>
                </a:cubicBezTo>
                <a:cubicBezTo>
                  <a:pt x="285946" y="358219"/>
                  <a:pt x="283683" y="378830"/>
                  <a:pt x="292231" y="395926"/>
                </a:cubicBezTo>
                <a:cubicBezTo>
                  <a:pt x="297298" y="406059"/>
                  <a:pt x="311807" y="407527"/>
                  <a:pt x="320511" y="414780"/>
                </a:cubicBezTo>
                <a:cubicBezTo>
                  <a:pt x="330753" y="423315"/>
                  <a:pt x="336868" y="437098"/>
                  <a:pt x="348792" y="443060"/>
                </a:cubicBezTo>
                <a:cubicBezTo>
                  <a:pt x="363123" y="450225"/>
                  <a:pt x="380468" y="448271"/>
                  <a:pt x="395926" y="452487"/>
                </a:cubicBezTo>
                <a:cubicBezTo>
                  <a:pt x="415099" y="457716"/>
                  <a:pt x="434711" y="462453"/>
                  <a:pt x="452487" y="471341"/>
                </a:cubicBezTo>
                <a:cubicBezTo>
                  <a:pt x="465056" y="477625"/>
                  <a:pt x="477147" y="484975"/>
                  <a:pt x="490194" y="490194"/>
                </a:cubicBezTo>
                <a:cubicBezTo>
                  <a:pt x="508646" y="497575"/>
                  <a:pt x="529714" y="498823"/>
                  <a:pt x="546755" y="509048"/>
                </a:cubicBezTo>
                <a:cubicBezTo>
                  <a:pt x="562466" y="518475"/>
                  <a:pt x="576877" y="530523"/>
                  <a:pt x="593889" y="537328"/>
                </a:cubicBezTo>
                <a:cubicBezTo>
                  <a:pt x="608766" y="543279"/>
                  <a:pt x="625382" y="543279"/>
                  <a:pt x="641023" y="546755"/>
                </a:cubicBezTo>
                <a:cubicBezTo>
                  <a:pt x="653670" y="549566"/>
                  <a:pt x="666083" y="553371"/>
                  <a:pt x="678730" y="556182"/>
                </a:cubicBezTo>
                <a:cubicBezTo>
                  <a:pt x="694371" y="559658"/>
                  <a:pt x="710223" y="562133"/>
                  <a:pt x="725864" y="565609"/>
                </a:cubicBezTo>
                <a:cubicBezTo>
                  <a:pt x="738511" y="568419"/>
                  <a:pt x="751114" y="571476"/>
                  <a:pt x="763571" y="575035"/>
                </a:cubicBezTo>
                <a:cubicBezTo>
                  <a:pt x="773125" y="577765"/>
                  <a:pt x="782151" y="582306"/>
                  <a:pt x="791851" y="584462"/>
                </a:cubicBezTo>
                <a:cubicBezTo>
                  <a:pt x="810510" y="588608"/>
                  <a:pt x="829558" y="590747"/>
                  <a:pt x="848412" y="593889"/>
                </a:cubicBezTo>
                <a:cubicBezTo>
                  <a:pt x="857839" y="600174"/>
                  <a:pt x="866559" y="607676"/>
                  <a:pt x="876693" y="612743"/>
                </a:cubicBezTo>
                <a:cubicBezTo>
                  <a:pt x="941919" y="645356"/>
                  <a:pt x="1094953" y="613534"/>
                  <a:pt x="1112363" y="612743"/>
                </a:cubicBezTo>
                <a:cubicBezTo>
                  <a:pt x="1213333" y="579085"/>
                  <a:pt x="1101141" y="612743"/>
                  <a:pt x="1357460" y="612743"/>
                </a:cubicBezTo>
                <a:cubicBezTo>
                  <a:pt x="1367397" y="612743"/>
                  <a:pt x="1376607" y="607230"/>
                  <a:pt x="1385740" y="603316"/>
                </a:cubicBezTo>
                <a:cubicBezTo>
                  <a:pt x="1403744" y="595600"/>
                  <a:pt x="1430333" y="577888"/>
                  <a:pt x="1451728" y="575035"/>
                </a:cubicBezTo>
                <a:cubicBezTo>
                  <a:pt x="1489234" y="570034"/>
                  <a:pt x="1527142" y="568751"/>
                  <a:pt x="1564849" y="565609"/>
                </a:cubicBezTo>
                <a:cubicBezTo>
                  <a:pt x="1644040" y="539212"/>
                  <a:pt x="1520282" y="575564"/>
                  <a:pt x="1649691" y="565609"/>
                </a:cubicBezTo>
                <a:cubicBezTo>
                  <a:pt x="1672500" y="563854"/>
                  <a:pt x="1693608" y="552774"/>
                  <a:pt x="1715678" y="546755"/>
                </a:cubicBezTo>
                <a:cubicBezTo>
                  <a:pt x="1764570" y="533420"/>
                  <a:pt x="1758346" y="536619"/>
                  <a:pt x="1819373" y="527901"/>
                </a:cubicBezTo>
                <a:cubicBezTo>
                  <a:pt x="1828800" y="521617"/>
                  <a:pt x="1840576" y="517895"/>
                  <a:pt x="1847654" y="509048"/>
                </a:cubicBezTo>
                <a:cubicBezTo>
                  <a:pt x="1853861" y="501289"/>
                  <a:pt x="1855767" y="490617"/>
                  <a:pt x="1857080" y="480767"/>
                </a:cubicBezTo>
                <a:cubicBezTo>
                  <a:pt x="1881084" y="300730"/>
                  <a:pt x="1852707" y="422846"/>
                  <a:pt x="1875934" y="329938"/>
                </a:cubicBezTo>
                <a:cubicBezTo>
                  <a:pt x="1866486" y="301596"/>
                  <a:pt x="1867957" y="297742"/>
                  <a:pt x="1847654" y="273378"/>
                </a:cubicBezTo>
                <a:cubicBezTo>
                  <a:pt x="1839119" y="263136"/>
                  <a:pt x="1827558" y="255620"/>
                  <a:pt x="1819373" y="245097"/>
                </a:cubicBezTo>
                <a:cubicBezTo>
                  <a:pt x="1805462" y="227211"/>
                  <a:pt x="1794235" y="207390"/>
                  <a:pt x="1781666" y="188536"/>
                </a:cubicBezTo>
                <a:lnTo>
                  <a:pt x="1762812" y="160256"/>
                </a:lnTo>
                <a:cubicBezTo>
                  <a:pt x="1756527" y="150829"/>
                  <a:pt x="1743959" y="147687"/>
                  <a:pt x="1734532" y="141402"/>
                </a:cubicBezTo>
                <a:cubicBezTo>
                  <a:pt x="1728247" y="131975"/>
                  <a:pt x="1725105" y="119406"/>
                  <a:pt x="1715678" y="113122"/>
                </a:cubicBezTo>
                <a:cubicBezTo>
                  <a:pt x="1704898" y="105935"/>
                  <a:pt x="1690428" y="107254"/>
                  <a:pt x="1677971" y="103695"/>
                </a:cubicBezTo>
                <a:cubicBezTo>
                  <a:pt x="1641500" y="93274"/>
                  <a:pt x="1661275" y="94268"/>
                  <a:pt x="1640264" y="94268"/>
                </a:cubicBezTo>
              </a:path>
            </a:pathLst>
          </a:custGeom>
          <a:solidFill>
            <a:srgbClr val="803D06"/>
          </a:solidFill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5861050" y="3117850"/>
            <a:ext cx="933450" cy="400050"/>
          </a:xfrm>
          <a:prstGeom prst="ellipse">
            <a:avLst/>
          </a:prstGeom>
          <a:solidFill>
            <a:srgbClr val="803D0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6038850" y="3251200"/>
            <a:ext cx="577850" cy="133350"/>
          </a:xfrm>
          <a:prstGeom prst="ellipse">
            <a:avLst/>
          </a:prstGeom>
          <a:solidFill>
            <a:srgbClr val="803D0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" name="Группа 34"/>
          <p:cNvGrpSpPr/>
          <p:nvPr/>
        </p:nvGrpSpPr>
        <p:grpSpPr>
          <a:xfrm>
            <a:off x="5746750" y="2781300"/>
            <a:ext cx="203200" cy="240051"/>
            <a:chOff x="5257800" y="2502538"/>
            <a:chExt cx="304800" cy="366413"/>
          </a:xfrm>
        </p:grpSpPr>
        <p:sp>
          <p:nvSpPr>
            <p:cNvPr id="45" name="Овал 44"/>
            <p:cNvSpPr/>
            <p:nvPr/>
          </p:nvSpPr>
          <p:spPr>
            <a:xfrm>
              <a:off x="5257800" y="2502538"/>
              <a:ext cx="304800" cy="27876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Месяц 45"/>
            <p:cNvSpPr/>
            <p:nvPr/>
          </p:nvSpPr>
          <p:spPr>
            <a:xfrm rot="20654426" flipH="1">
              <a:off x="5324092" y="2582853"/>
              <a:ext cx="235838" cy="286098"/>
            </a:xfrm>
            <a:prstGeom prst="mo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7" name="Прямоугольник 46"/>
          <p:cNvSpPr/>
          <p:nvPr/>
        </p:nvSpPr>
        <p:spPr>
          <a:xfrm>
            <a:off x="6083300" y="2228850"/>
            <a:ext cx="611065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ь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 rot="5400000">
            <a:off x="6172200" y="2495550"/>
            <a:ext cx="488950" cy="4889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Прямоугольник 49"/>
          <p:cNvSpPr/>
          <p:nvPr/>
        </p:nvSpPr>
        <p:spPr>
          <a:xfrm>
            <a:off x="6083300" y="1705570"/>
            <a:ext cx="6110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7639050" y="2495550"/>
            <a:ext cx="11557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2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Е</a:t>
            </a:r>
            <a:endParaRPr lang="ru-RU" sz="12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771650" y="4318000"/>
            <a:ext cx="5422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dirty="0" smtClean="0"/>
              <a:t>Повторение</a:t>
            </a:r>
            <a:endParaRPr lang="ru-RU" sz="72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Прямоугольник 50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chemeClr val="accent6">
                <a:lumMod val="40000"/>
                <a:lumOff val="6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E13A80-4488-4C9B-83D0-9611C8322B8C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33400" y="3810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Признак делимости на 3</a:t>
            </a:r>
            <a:endParaRPr lang="ru-RU" sz="4400" b="1" i="1" dirty="0">
              <a:latin typeface="Century Schoolbook" pitchFamily="18" charset="0"/>
            </a:endParaRPr>
          </a:p>
        </p:txBody>
      </p:sp>
      <p:sp>
        <p:nvSpPr>
          <p:cNvPr id="8" name="Прямоугольник 7">
            <a:hlinkClick r:id="" action="ppaction://macro?name=MoveTo"/>
          </p:cNvPr>
          <p:cNvSpPr/>
          <p:nvPr/>
        </p:nvSpPr>
        <p:spPr>
          <a:xfrm>
            <a:off x="1295400" y="4876800"/>
            <a:ext cx="2743200" cy="45720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Блок-схема: знак завершения 9">
            <a:hlinkClick r:id="" action="ppaction://macro?name=MoveTo"/>
          </p:cNvPr>
          <p:cNvSpPr/>
          <p:nvPr/>
        </p:nvSpPr>
        <p:spPr>
          <a:xfrm>
            <a:off x="3505200" y="2743200"/>
            <a:ext cx="1905000" cy="457200"/>
          </a:xfrm>
          <a:prstGeom prst="flowChartTerminator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sp>
        <p:nvSpPr>
          <p:cNvPr id="11" name="Блок-схема: знак завершения 10">
            <a:hlinkClick r:id="" action="ppaction://macro?name=MoveTo"/>
          </p:cNvPr>
          <p:cNvSpPr/>
          <p:nvPr/>
        </p:nvSpPr>
        <p:spPr>
          <a:xfrm>
            <a:off x="3657600" y="5867400"/>
            <a:ext cx="1905000" cy="457200"/>
          </a:xfrm>
          <a:prstGeom prst="flowChartTerminator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 rot="5400000">
            <a:off x="4305564" y="3390636"/>
            <a:ext cx="381000" cy="528"/>
          </a:xfrm>
          <a:prstGeom prst="straightConnector1">
            <a:avLst/>
          </a:prstGeom>
          <a:ln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rot="5400000">
            <a:off x="4496461" y="5790539"/>
            <a:ext cx="151606" cy="528"/>
          </a:xfrm>
          <a:prstGeom prst="straightConnector1">
            <a:avLst/>
          </a:prstGeom>
          <a:ln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>
            <a:hlinkClick r:id="" action="ppaction://macro?name=MoveTo"/>
          </p:cNvPr>
          <p:cNvSpPr/>
          <p:nvPr/>
        </p:nvSpPr>
        <p:spPr>
          <a:xfrm>
            <a:off x="4953000" y="4876800"/>
            <a:ext cx="2743200" cy="45720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Блок-схема: решение 17">
            <a:hlinkClick r:id="" action="ppaction://macro?name=MoveTo"/>
          </p:cNvPr>
          <p:cNvSpPr/>
          <p:nvPr/>
        </p:nvSpPr>
        <p:spPr>
          <a:xfrm>
            <a:off x="2667000" y="3581400"/>
            <a:ext cx="3657600" cy="914400"/>
          </a:xfrm>
          <a:prstGeom prst="flowChartDecision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" action="ppaction://macro?name=MoveTo"/>
          </p:cNvPr>
          <p:cNvSpPr/>
          <p:nvPr/>
        </p:nvSpPr>
        <p:spPr>
          <a:xfrm>
            <a:off x="533400" y="1295400"/>
            <a:ext cx="27432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Прямоугольник 22">
            <a:hlinkClick r:id="" action="ppaction://macro?name=MoveTo"/>
          </p:cNvPr>
          <p:cNvSpPr/>
          <p:nvPr/>
        </p:nvSpPr>
        <p:spPr>
          <a:xfrm>
            <a:off x="533400" y="1828800"/>
            <a:ext cx="27432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Прямоугольник 25">
            <a:hlinkClick r:id="" action="ppaction://macro?name=MoveTo"/>
          </p:cNvPr>
          <p:cNvSpPr/>
          <p:nvPr/>
        </p:nvSpPr>
        <p:spPr>
          <a:xfrm>
            <a:off x="533400" y="2362200"/>
            <a:ext cx="27432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Прямоугольник 26">
            <a:hlinkClick r:id="" action="ppaction://macro?name=MoveTo"/>
          </p:cNvPr>
          <p:cNvSpPr/>
          <p:nvPr/>
        </p:nvSpPr>
        <p:spPr>
          <a:xfrm>
            <a:off x="6705600" y="1295400"/>
            <a:ext cx="15240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8" name="Прямоугольник 27">
            <a:hlinkClick r:id="" action="ppaction://macro?name=MoveTo"/>
          </p:cNvPr>
          <p:cNvSpPr/>
          <p:nvPr/>
        </p:nvSpPr>
        <p:spPr>
          <a:xfrm>
            <a:off x="6705600" y="2895600"/>
            <a:ext cx="15240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Прямоугольник 28">
            <a:hlinkClick r:id="" action="ppaction://macro?name=MoveTo"/>
          </p:cNvPr>
          <p:cNvSpPr/>
          <p:nvPr/>
        </p:nvSpPr>
        <p:spPr>
          <a:xfrm>
            <a:off x="6705600" y="1828800"/>
            <a:ext cx="15240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" name="Прямоугольник 29">
            <a:hlinkClick r:id="" action="ppaction://macro?name=MoveTo"/>
          </p:cNvPr>
          <p:cNvSpPr/>
          <p:nvPr/>
        </p:nvSpPr>
        <p:spPr>
          <a:xfrm>
            <a:off x="6705600" y="2362200"/>
            <a:ext cx="15240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36" name="Прямая соединительная линия 35"/>
          <p:cNvCxnSpPr>
            <a:stCxn id="18" idx="1"/>
          </p:cNvCxnSpPr>
          <p:nvPr/>
        </p:nvCxnSpPr>
        <p:spPr>
          <a:xfrm rot="10800000">
            <a:off x="2286000" y="4038600"/>
            <a:ext cx="381000" cy="1588"/>
          </a:xfrm>
          <a:prstGeom prst="line">
            <a:avLst/>
          </a:prstGeom>
          <a:ln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rot="5400000">
            <a:off x="1866900" y="4457700"/>
            <a:ext cx="838200" cy="1588"/>
          </a:xfrm>
          <a:prstGeom prst="straightConnector1">
            <a:avLst/>
          </a:prstGeom>
          <a:ln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rot="10800000">
            <a:off x="6324600" y="4038600"/>
            <a:ext cx="381000" cy="1588"/>
          </a:xfrm>
          <a:prstGeom prst="line">
            <a:avLst/>
          </a:prstGeom>
          <a:ln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rot="5400000">
            <a:off x="6285706" y="4456906"/>
            <a:ext cx="838200" cy="1588"/>
          </a:xfrm>
          <a:prstGeom prst="straightConnector1">
            <a:avLst/>
          </a:prstGeom>
          <a:ln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rot="10800000">
            <a:off x="2286000" y="5715000"/>
            <a:ext cx="4419600" cy="1588"/>
          </a:xfrm>
          <a:prstGeom prst="line">
            <a:avLst/>
          </a:prstGeom>
          <a:ln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 rot="5400000" flipH="1" flipV="1">
            <a:off x="2096294" y="5523706"/>
            <a:ext cx="381000" cy="1588"/>
          </a:xfrm>
          <a:prstGeom prst="line">
            <a:avLst/>
          </a:prstGeom>
          <a:ln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rot="5400000" flipH="1" flipV="1">
            <a:off x="6515894" y="5523706"/>
            <a:ext cx="381000" cy="1588"/>
          </a:xfrm>
          <a:prstGeom prst="line">
            <a:avLst/>
          </a:prstGeom>
          <a:ln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Прямоугольник 48">
            <a:hlinkClick r:id="" action="ppaction://macro?name=MoveTo"/>
          </p:cNvPr>
          <p:cNvSpPr/>
          <p:nvPr/>
        </p:nvSpPr>
        <p:spPr>
          <a:xfrm>
            <a:off x="1828800" y="3581400"/>
            <a:ext cx="838200" cy="38100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0" name="Прямоугольник 49">
            <a:hlinkClick r:id="" action="ppaction://macro?name=MoveTo"/>
          </p:cNvPr>
          <p:cNvSpPr/>
          <p:nvPr/>
        </p:nvSpPr>
        <p:spPr>
          <a:xfrm>
            <a:off x="6324600" y="3581400"/>
            <a:ext cx="838200" cy="38100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TextBox 33">
            <a:hlinkClick r:id="" action="ppaction://macro?name=MoveHim"/>
          </p:cNvPr>
          <p:cNvSpPr txBox="1"/>
          <p:nvPr/>
        </p:nvSpPr>
        <p:spPr>
          <a:xfrm>
            <a:off x="7010400" y="2895600"/>
            <a:ext cx="990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Начало</a:t>
            </a:r>
            <a:endParaRPr lang="ru-RU" dirty="0"/>
          </a:p>
        </p:txBody>
      </p:sp>
      <p:sp>
        <p:nvSpPr>
          <p:cNvPr id="32" name="TextBox 31">
            <a:hlinkClick r:id="" action="ppaction://macro?name=MoveHim"/>
          </p:cNvPr>
          <p:cNvSpPr txBox="1"/>
          <p:nvPr/>
        </p:nvSpPr>
        <p:spPr>
          <a:xfrm>
            <a:off x="7086600" y="1828800"/>
            <a:ext cx="8382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Конец</a:t>
            </a:r>
            <a:endParaRPr lang="ru-RU" dirty="0"/>
          </a:p>
        </p:txBody>
      </p:sp>
      <p:sp>
        <p:nvSpPr>
          <p:cNvPr id="31" name="TextBox 30">
            <a:hlinkClick r:id="" action="ppaction://macro?name=MoveHim"/>
          </p:cNvPr>
          <p:cNvSpPr txBox="1"/>
          <p:nvPr/>
        </p:nvSpPr>
        <p:spPr>
          <a:xfrm>
            <a:off x="7239000" y="1295400"/>
            <a:ext cx="5334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33" name="TextBox 32">
            <a:hlinkClick r:id="" action="ppaction://macro?name=MoveHim"/>
          </p:cNvPr>
          <p:cNvSpPr txBox="1"/>
          <p:nvPr/>
        </p:nvSpPr>
        <p:spPr>
          <a:xfrm>
            <a:off x="7239000" y="2362200"/>
            <a:ext cx="609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25" name="TextBox 24">
            <a:hlinkClick r:id="" action="ppaction://macro?name=MoveHim"/>
          </p:cNvPr>
          <p:cNvSpPr txBox="1"/>
          <p:nvPr/>
        </p:nvSpPr>
        <p:spPr>
          <a:xfrm>
            <a:off x="533400" y="2362200"/>
            <a:ext cx="266700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Сумма цифр делится на 3</a:t>
            </a:r>
            <a:endParaRPr lang="ru-RU" sz="1600" dirty="0"/>
          </a:p>
        </p:txBody>
      </p:sp>
      <p:sp>
        <p:nvSpPr>
          <p:cNvPr id="24" name="TextBox 23">
            <a:hlinkClick r:id="" action="ppaction://macro?name=MoveHim"/>
          </p:cNvPr>
          <p:cNvSpPr txBox="1"/>
          <p:nvPr/>
        </p:nvSpPr>
        <p:spPr>
          <a:xfrm>
            <a:off x="685800" y="1828800"/>
            <a:ext cx="24384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Число делится на 3</a:t>
            </a:r>
            <a:endParaRPr lang="ru-RU" dirty="0"/>
          </a:p>
        </p:txBody>
      </p:sp>
      <p:sp>
        <p:nvSpPr>
          <p:cNvPr id="22" name="TextBox 21">
            <a:hlinkClick r:id="" action="ppaction://macro?name=MoveHim"/>
          </p:cNvPr>
          <p:cNvSpPr txBox="1"/>
          <p:nvPr/>
        </p:nvSpPr>
        <p:spPr>
          <a:xfrm>
            <a:off x="609600" y="1295400"/>
            <a:ext cx="25908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Число не делится на 3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Прямоугольник 50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chemeClr val="accent6">
                <a:lumMod val="40000"/>
                <a:lumOff val="6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E13A80-4488-4C9B-83D0-9611C8322B8C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33400" y="3810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Признак делимости на 3</a:t>
            </a:r>
            <a:endParaRPr lang="ru-RU" sz="4400" b="1" i="1" dirty="0">
              <a:latin typeface="Century Schoolbook" pitchFamily="18" charset="0"/>
            </a:endParaRPr>
          </a:p>
        </p:txBody>
      </p:sp>
      <p:sp>
        <p:nvSpPr>
          <p:cNvPr id="8" name="Прямоугольник 7">
            <a:hlinkClick r:id="" action="ppaction://macro?name=MoveTo"/>
          </p:cNvPr>
          <p:cNvSpPr/>
          <p:nvPr/>
        </p:nvSpPr>
        <p:spPr>
          <a:xfrm>
            <a:off x="1295400" y="4876800"/>
            <a:ext cx="2743200" cy="45720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Блок-схема: знак завершения 9">
            <a:hlinkClick r:id="" action="ppaction://macro?name=MoveTo"/>
          </p:cNvPr>
          <p:cNvSpPr/>
          <p:nvPr/>
        </p:nvSpPr>
        <p:spPr>
          <a:xfrm>
            <a:off x="3505200" y="2743200"/>
            <a:ext cx="1905000" cy="457200"/>
          </a:xfrm>
          <a:prstGeom prst="flowChartTerminator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sp>
        <p:nvSpPr>
          <p:cNvPr id="11" name="Блок-схема: знак завершения 10">
            <a:hlinkClick r:id="" action="ppaction://macro?name=MoveTo"/>
          </p:cNvPr>
          <p:cNvSpPr/>
          <p:nvPr/>
        </p:nvSpPr>
        <p:spPr>
          <a:xfrm>
            <a:off x="3657600" y="5867400"/>
            <a:ext cx="1905000" cy="457200"/>
          </a:xfrm>
          <a:prstGeom prst="flowChartTerminator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 rot="5400000">
            <a:off x="4305564" y="3390636"/>
            <a:ext cx="381000" cy="528"/>
          </a:xfrm>
          <a:prstGeom prst="straightConnector1">
            <a:avLst/>
          </a:prstGeom>
          <a:ln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rot="5400000">
            <a:off x="4496461" y="5790539"/>
            <a:ext cx="151606" cy="528"/>
          </a:xfrm>
          <a:prstGeom prst="straightConnector1">
            <a:avLst/>
          </a:prstGeom>
          <a:ln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>
            <a:hlinkClick r:id="" action="ppaction://macro?name=MoveTo"/>
          </p:cNvPr>
          <p:cNvSpPr/>
          <p:nvPr/>
        </p:nvSpPr>
        <p:spPr>
          <a:xfrm>
            <a:off x="4953000" y="4876800"/>
            <a:ext cx="2743200" cy="45720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Блок-схема: решение 17">
            <a:hlinkClick r:id="" action="ppaction://macro?name=MoveTo"/>
          </p:cNvPr>
          <p:cNvSpPr/>
          <p:nvPr/>
        </p:nvSpPr>
        <p:spPr>
          <a:xfrm>
            <a:off x="2667000" y="3581400"/>
            <a:ext cx="3657600" cy="914400"/>
          </a:xfrm>
          <a:prstGeom prst="flowChartDecision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" action="ppaction://macro?name=MoveTo"/>
          </p:cNvPr>
          <p:cNvSpPr/>
          <p:nvPr/>
        </p:nvSpPr>
        <p:spPr>
          <a:xfrm>
            <a:off x="533400" y="1295400"/>
            <a:ext cx="27432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Прямоугольник 22">
            <a:hlinkClick r:id="" action="ppaction://macro?name=MoveTo"/>
          </p:cNvPr>
          <p:cNvSpPr/>
          <p:nvPr/>
        </p:nvSpPr>
        <p:spPr>
          <a:xfrm>
            <a:off x="533400" y="1828800"/>
            <a:ext cx="27432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Прямоугольник 25">
            <a:hlinkClick r:id="" action="ppaction://macro?name=MoveTo"/>
          </p:cNvPr>
          <p:cNvSpPr/>
          <p:nvPr/>
        </p:nvSpPr>
        <p:spPr>
          <a:xfrm>
            <a:off x="533400" y="2362200"/>
            <a:ext cx="27432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Прямоугольник 26">
            <a:hlinkClick r:id="" action="ppaction://macro?name=MoveTo"/>
          </p:cNvPr>
          <p:cNvSpPr/>
          <p:nvPr/>
        </p:nvSpPr>
        <p:spPr>
          <a:xfrm>
            <a:off x="6705600" y="1295400"/>
            <a:ext cx="15240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8" name="Прямоугольник 27">
            <a:hlinkClick r:id="" action="ppaction://macro?name=MoveTo"/>
          </p:cNvPr>
          <p:cNvSpPr/>
          <p:nvPr/>
        </p:nvSpPr>
        <p:spPr>
          <a:xfrm>
            <a:off x="6705600" y="2895600"/>
            <a:ext cx="15240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Прямоугольник 28">
            <a:hlinkClick r:id="" action="ppaction://macro?name=MoveTo"/>
          </p:cNvPr>
          <p:cNvSpPr/>
          <p:nvPr/>
        </p:nvSpPr>
        <p:spPr>
          <a:xfrm>
            <a:off x="6705600" y="1828800"/>
            <a:ext cx="15240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" name="Прямоугольник 29">
            <a:hlinkClick r:id="" action="ppaction://macro?name=MoveTo"/>
          </p:cNvPr>
          <p:cNvSpPr/>
          <p:nvPr/>
        </p:nvSpPr>
        <p:spPr>
          <a:xfrm>
            <a:off x="6705600" y="2362200"/>
            <a:ext cx="15240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36" name="Прямая соединительная линия 35"/>
          <p:cNvCxnSpPr>
            <a:stCxn id="18" idx="1"/>
          </p:cNvCxnSpPr>
          <p:nvPr/>
        </p:nvCxnSpPr>
        <p:spPr>
          <a:xfrm rot="10800000">
            <a:off x="2286000" y="4038600"/>
            <a:ext cx="381000" cy="1588"/>
          </a:xfrm>
          <a:prstGeom prst="line">
            <a:avLst/>
          </a:prstGeom>
          <a:ln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rot="5400000">
            <a:off x="1866900" y="4457700"/>
            <a:ext cx="838200" cy="1588"/>
          </a:xfrm>
          <a:prstGeom prst="straightConnector1">
            <a:avLst/>
          </a:prstGeom>
          <a:ln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rot="10800000">
            <a:off x="6324600" y="4038600"/>
            <a:ext cx="381000" cy="1588"/>
          </a:xfrm>
          <a:prstGeom prst="line">
            <a:avLst/>
          </a:prstGeom>
          <a:ln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rot="5400000">
            <a:off x="6285706" y="4456906"/>
            <a:ext cx="838200" cy="1588"/>
          </a:xfrm>
          <a:prstGeom prst="straightConnector1">
            <a:avLst/>
          </a:prstGeom>
          <a:ln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rot="10800000">
            <a:off x="2286000" y="5715000"/>
            <a:ext cx="4419600" cy="1588"/>
          </a:xfrm>
          <a:prstGeom prst="line">
            <a:avLst/>
          </a:prstGeom>
          <a:ln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 rot="5400000" flipH="1" flipV="1">
            <a:off x="2096294" y="5523706"/>
            <a:ext cx="381000" cy="1588"/>
          </a:xfrm>
          <a:prstGeom prst="line">
            <a:avLst/>
          </a:prstGeom>
          <a:ln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rot="5400000" flipH="1" flipV="1">
            <a:off x="6515894" y="5523706"/>
            <a:ext cx="381000" cy="1588"/>
          </a:xfrm>
          <a:prstGeom prst="line">
            <a:avLst/>
          </a:prstGeom>
          <a:ln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Прямоугольник 48">
            <a:hlinkClick r:id="" action="ppaction://macro?name=MoveTo"/>
          </p:cNvPr>
          <p:cNvSpPr/>
          <p:nvPr/>
        </p:nvSpPr>
        <p:spPr>
          <a:xfrm>
            <a:off x="1828800" y="3581400"/>
            <a:ext cx="838200" cy="38100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0" name="Прямоугольник 49">
            <a:hlinkClick r:id="" action="ppaction://macro?name=MoveTo"/>
          </p:cNvPr>
          <p:cNvSpPr/>
          <p:nvPr/>
        </p:nvSpPr>
        <p:spPr>
          <a:xfrm>
            <a:off x="6324600" y="3581400"/>
            <a:ext cx="838200" cy="38100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TextBox 33">
            <a:hlinkClick r:id="" action="ppaction://macro?name=MoveHim"/>
          </p:cNvPr>
          <p:cNvSpPr txBox="1"/>
          <p:nvPr/>
        </p:nvSpPr>
        <p:spPr>
          <a:xfrm>
            <a:off x="3962400" y="2787133"/>
            <a:ext cx="990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Начало</a:t>
            </a:r>
            <a:endParaRPr lang="ru-RU" dirty="0"/>
          </a:p>
        </p:txBody>
      </p:sp>
      <p:sp>
        <p:nvSpPr>
          <p:cNvPr id="32" name="TextBox 31">
            <a:hlinkClick r:id="" action="ppaction://macro?name=MoveHim"/>
          </p:cNvPr>
          <p:cNvSpPr txBox="1"/>
          <p:nvPr/>
        </p:nvSpPr>
        <p:spPr>
          <a:xfrm>
            <a:off x="4191000" y="5911334"/>
            <a:ext cx="8382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Конец</a:t>
            </a:r>
            <a:endParaRPr lang="ru-RU" dirty="0"/>
          </a:p>
        </p:txBody>
      </p:sp>
      <p:sp>
        <p:nvSpPr>
          <p:cNvPr id="25" name="TextBox 24">
            <a:hlinkClick r:id="" action="ppaction://macro?name=MoveHim"/>
          </p:cNvPr>
          <p:cNvSpPr txBox="1"/>
          <p:nvPr/>
        </p:nvSpPr>
        <p:spPr>
          <a:xfrm>
            <a:off x="3162300" y="3869323"/>
            <a:ext cx="266700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Сумма цифр делится на 3</a:t>
            </a:r>
            <a:endParaRPr lang="ru-RU" sz="1600" dirty="0"/>
          </a:p>
        </p:txBody>
      </p:sp>
      <p:sp>
        <p:nvSpPr>
          <p:cNvPr id="31" name="TextBox 30">
            <a:hlinkClick r:id="" action="ppaction://macro?name=MoveHim"/>
          </p:cNvPr>
          <p:cNvSpPr txBox="1"/>
          <p:nvPr/>
        </p:nvSpPr>
        <p:spPr>
          <a:xfrm>
            <a:off x="1981200" y="3587234"/>
            <a:ext cx="5334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33" name="TextBox 32">
            <a:hlinkClick r:id="" action="ppaction://macro?name=MoveHim"/>
          </p:cNvPr>
          <p:cNvSpPr txBox="1"/>
          <p:nvPr/>
        </p:nvSpPr>
        <p:spPr>
          <a:xfrm>
            <a:off x="6438900" y="3587234"/>
            <a:ext cx="609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24" name="TextBox 23">
            <a:hlinkClick r:id="" action="ppaction://macro?name=MoveHim"/>
          </p:cNvPr>
          <p:cNvSpPr txBox="1"/>
          <p:nvPr/>
        </p:nvSpPr>
        <p:spPr>
          <a:xfrm>
            <a:off x="1447800" y="4920734"/>
            <a:ext cx="24384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Число делится на 3</a:t>
            </a:r>
            <a:endParaRPr lang="ru-RU" dirty="0"/>
          </a:p>
        </p:txBody>
      </p:sp>
      <p:sp>
        <p:nvSpPr>
          <p:cNvPr id="22" name="TextBox 21">
            <a:hlinkClick r:id="" action="ppaction://macro?name=MoveHim"/>
          </p:cNvPr>
          <p:cNvSpPr txBox="1"/>
          <p:nvPr/>
        </p:nvSpPr>
        <p:spPr>
          <a:xfrm>
            <a:off x="5029200" y="4920734"/>
            <a:ext cx="25908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Число не делится на 3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chemeClr val="accent6">
                <a:lumMod val="40000"/>
                <a:lumOff val="6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95837F-9DBE-473E-AEDD-438D45DAAC54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62000" y="1828800"/>
            <a:ext cx="487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533400" y="3810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Наполнить бочку</a:t>
            </a:r>
            <a:endParaRPr lang="ru-RU" sz="4400" b="1" i="1" dirty="0">
              <a:latin typeface="Century Schoolbook" pitchFamily="18" charset="0"/>
            </a:endParaRPr>
          </a:p>
        </p:txBody>
      </p:sp>
      <p:sp>
        <p:nvSpPr>
          <p:cNvPr id="47" name="Прямоугольник 46">
            <a:hlinkClick r:id="" action="ppaction://macro?name=MoveTo"/>
          </p:cNvPr>
          <p:cNvSpPr/>
          <p:nvPr/>
        </p:nvSpPr>
        <p:spPr>
          <a:xfrm>
            <a:off x="3733800" y="4038600"/>
            <a:ext cx="32766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>
            <a:hlinkClick r:id="" action="ppaction://macro?name=MoveTo"/>
          </p:cNvPr>
          <p:cNvSpPr/>
          <p:nvPr/>
        </p:nvSpPr>
        <p:spPr>
          <a:xfrm>
            <a:off x="3733800" y="2590800"/>
            <a:ext cx="32766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TextBox 52">
            <a:hlinkClick r:id="" action="ppaction://macro?name=MoveHim"/>
          </p:cNvPr>
          <p:cNvSpPr txBox="1"/>
          <p:nvPr/>
        </p:nvSpPr>
        <p:spPr>
          <a:xfrm>
            <a:off x="3810000" y="4050268"/>
            <a:ext cx="31242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Вылить ведро воды в бочку</a:t>
            </a:r>
            <a:endParaRPr lang="ru-RU" dirty="0"/>
          </a:p>
        </p:txBody>
      </p:sp>
      <p:sp>
        <p:nvSpPr>
          <p:cNvPr id="58" name="TextBox 57">
            <a:hlinkClick r:id="" action="ppaction://macro?name=MoveHim"/>
          </p:cNvPr>
          <p:cNvSpPr txBox="1"/>
          <p:nvPr/>
        </p:nvSpPr>
        <p:spPr>
          <a:xfrm>
            <a:off x="4495800" y="2667000"/>
            <a:ext cx="2133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Бочка полная?</a:t>
            </a:r>
            <a:endParaRPr lang="ru-RU" dirty="0"/>
          </a:p>
        </p:txBody>
      </p:sp>
      <p:grpSp>
        <p:nvGrpSpPr>
          <p:cNvPr id="36" name="Группа 35"/>
          <p:cNvGrpSpPr/>
          <p:nvPr/>
        </p:nvGrpSpPr>
        <p:grpSpPr>
          <a:xfrm>
            <a:off x="609600" y="1828800"/>
            <a:ext cx="2514600" cy="3733800"/>
            <a:chOff x="1295400" y="1828800"/>
            <a:chExt cx="2514600" cy="3733800"/>
          </a:xfrm>
        </p:grpSpPr>
        <p:sp>
          <p:nvSpPr>
            <p:cNvPr id="34" name="Цилиндр 33"/>
            <p:cNvSpPr/>
            <p:nvPr/>
          </p:nvSpPr>
          <p:spPr>
            <a:xfrm>
              <a:off x="1295400" y="1828800"/>
              <a:ext cx="2514600" cy="3657600"/>
            </a:xfrm>
            <a:prstGeom prst="can">
              <a:avLst/>
            </a:prstGeom>
            <a:solidFill>
              <a:srgbClr val="FF9966"/>
            </a:solidFill>
            <a:ln>
              <a:solidFill>
                <a:srgbClr val="8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Овал 34"/>
            <p:cNvSpPr/>
            <p:nvPr/>
          </p:nvSpPr>
          <p:spPr>
            <a:xfrm>
              <a:off x="1295400" y="4876800"/>
              <a:ext cx="2514600" cy="685800"/>
            </a:xfrm>
            <a:prstGeom prst="ellipse">
              <a:avLst/>
            </a:prstGeom>
            <a:solidFill>
              <a:srgbClr val="FF9966"/>
            </a:solidFill>
            <a:ln>
              <a:solidFill>
                <a:srgbClr val="8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Прямоугольник 37">
            <a:hlinkClick r:id="" action="ppaction://macro?name=MoveTo"/>
          </p:cNvPr>
          <p:cNvSpPr/>
          <p:nvPr/>
        </p:nvSpPr>
        <p:spPr>
          <a:xfrm>
            <a:off x="4800600" y="3352800"/>
            <a:ext cx="8382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>
            <a:hlinkClick r:id="" action="ppaction://macro?name=MoveHim"/>
          </p:cNvPr>
          <p:cNvSpPr txBox="1"/>
          <p:nvPr/>
        </p:nvSpPr>
        <p:spPr>
          <a:xfrm>
            <a:off x="4953000" y="3364468"/>
            <a:ext cx="609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40" name="Блок-схема: знак завершения 39">
            <a:hlinkClick r:id="" action="ppaction://macro?name=MoveTo"/>
          </p:cNvPr>
          <p:cNvSpPr/>
          <p:nvPr/>
        </p:nvSpPr>
        <p:spPr>
          <a:xfrm>
            <a:off x="4267200" y="1828800"/>
            <a:ext cx="1905000" cy="457200"/>
          </a:xfrm>
          <a:prstGeom prst="flowChartTerminator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sp>
        <p:nvSpPr>
          <p:cNvPr id="59" name="TextBox 58">
            <a:hlinkClick r:id="" action="ppaction://macro?name=MoveHim"/>
          </p:cNvPr>
          <p:cNvSpPr txBox="1"/>
          <p:nvPr/>
        </p:nvSpPr>
        <p:spPr>
          <a:xfrm>
            <a:off x="4724400" y="1905000"/>
            <a:ext cx="990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Начало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chemeClr val="accent6">
                <a:lumMod val="40000"/>
                <a:lumOff val="6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95837F-9DBE-473E-AEDD-438D45DAAC5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62000" y="1828800"/>
            <a:ext cx="487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533400" y="3810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Наполнить бочку</a:t>
            </a:r>
            <a:endParaRPr lang="ru-RU" sz="4400" b="1" i="1" dirty="0">
              <a:latin typeface="Century Schoolbook" pitchFamily="18" charset="0"/>
            </a:endParaRPr>
          </a:p>
        </p:txBody>
      </p:sp>
      <p:grpSp>
        <p:nvGrpSpPr>
          <p:cNvPr id="31" name="Группа 30"/>
          <p:cNvGrpSpPr/>
          <p:nvPr/>
        </p:nvGrpSpPr>
        <p:grpSpPr>
          <a:xfrm>
            <a:off x="609600" y="1828800"/>
            <a:ext cx="2514600" cy="3733800"/>
            <a:chOff x="609600" y="1828800"/>
            <a:chExt cx="2514600" cy="3733800"/>
          </a:xfrm>
        </p:grpSpPr>
        <p:grpSp>
          <p:nvGrpSpPr>
            <p:cNvPr id="2" name="Группа 35"/>
            <p:cNvGrpSpPr/>
            <p:nvPr/>
          </p:nvGrpSpPr>
          <p:grpSpPr>
            <a:xfrm>
              <a:off x="609600" y="1828800"/>
              <a:ext cx="2514600" cy="3733800"/>
              <a:chOff x="1295400" y="1828800"/>
              <a:chExt cx="2514600" cy="3733800"/>
            </a:xfrm>
          </p:grpSpPr>
          <p:sp>
            <p:nvSpPr>
              <p:cNvPr id="34" name="Цилиндр 33"/>
              <p:cNvSpPr/>
              <p:nvPr/>
            </p:nvSpPr>
            <p:spPr>
              <a:xfrm>
                <a:off x="1295400" y="1828800"/>
                <a:ext cx="2514600" cy="3657600"/>
              </a:xfrm>
              <a:prstGeom prst="can">
                <a:avLst/>
              </a:prstGeom>
              <a:solidFill>
                <a:srgbClr val="FF9966"/>
              </a:solidFill>
              <a:ln>
                <a:solidFill>
                  <a:srgbClr val="8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5" name="Овал 34"/>
              <p:cNvSpPr/>
              <p:nvPr/>
            </p:nvSpPr>
            <p:spPr>
              <a:xfrm>
                <a:off x="1295400" y="4876800"/>
                <a:ext cx="2514600" cy="685800"/>
              </a:xfrm>
              <a:prstGeom prst="ellipse">
                <a:avLst/>
              </a:prstGeom>
              <a:solidFill>
                <a:srgbClr val="FF9966"/>
              </a:solidFill>
              <a:ln>
                <a:solidFill>
                  <a:srgbClr val="8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4" name="Цилиндр 13"/>
            <p:cNvSpPr/>
            <p:nvPr/>
          </p:nvSpPr>
          <p:spPr>
            <a:xfrm>
              <a:off x="609600" y="3962400"/>
              <a:ext cx="2514600" cy="1371600"/>
            </a:xfrm>
            <a:prstGeom prst="can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Овал 15"/>
            <p:cNvSpPr/>
            <p:nvPr/>
          </p:nvSpPr>
          <p:spPr>
            <a:xfrm>
              <a:off x="609600" y="4876800"/>
              <a:ext cx="2514600" cy="6858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/>
            <p:cNvSpPr/>
            <p:nvPr/>
          </p:nvSpPr>
          <p:spPr>
            <a:xfrm>
              <a:off x="609600" y="3810000"/>
              <a:ext cx="2514600" cy="685800"/>
            </a:xfrm>
            <a:prstGeom prst="ellips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5" name="Прямоугольник 24">
            <a:hlinkClick r:id="" action="ppaction://macro?name=MoveTo"/>
          </p:cNvPr>
          <p:cNvSpPr/>
          <p:nvPr/>
        </p:nvSpPr>
        <p:spPr>
          <a:xfrm>
            <a:off x="3733800" y="4038600"/>
            <a:ext cx="32766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hlinkClick r:id="" action="ppaction://macro?name=MoveTo"/>
          </p:cNvPr>
          <p:cNvSpPr/>
          <p:nvPr/>
        </p:nvSpPr>
        <p:spPr>
          <a:xfrm>
            <a:off x="3733800" y="2590800"/>
            <a:ext cx="32766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>
            <a:hlinkClick r:id="" action="ppaction://macro?name=MoveHim"/>
          </p:cNvPr>
          <p:cNvSpPr txBox="1"/>
          <p:nvPr/>
        </p:nvSpPr>
        <p:spPr>
          <a:xfrm>
            <a:off x="3810000" y="4050268"/>
            <a:ext cx="31242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Вылить ведро воды в бочку</a:t>
            </a:r>
            <a:endParaRPr lang="ru-RU" dirty="0"/>
          </a:p>
        </p:txBody>
      </p:sp>
      <p:sp>
        <p:nvSpPr>
          <p:cNvPr id="28" name="TextBox 27">
            <a:hlinkClick r:id="" action="ppaction://macro?name=MoveHim"/>
          </p:cNvPr>
          <p:cNvSpPr txBox="1"/>
          <p:nvPr/>
        </p:nvSpPr>
        <p:spPr>
          <a:xfrm>
            <a:off x="4495800" y="2667000"/>
            <a:ext cx="2133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Бочка полная?</a:t>
            </a:r>
            <a:endParaRPr lang="ru-RU" dirty="0"/>
          </a:p>
        </p:txBody>
      </p:sp>
      <p:sp>
        <p:nvSpPr>
          <p:cNvPr id="29" name="Прямоугольник 28">
            <a:hlinkClick r:id="" action="ppaction://macro?name=MoveTo"/>
          </p:cNvPr>
          <p:cNvSpPr/>
          <p:nvPr/>
        </p:nvSpPr>
        <p:spPr>
          <a:xfrm>
            <a:off x="4800600" y="3352800"/>
            <a:ext cx="8382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>
            <a:hlinkClick r:id="" action="ppaction://macro?name=MoveHim"/>
          </p:cNvPr>
          <p:cNvSpPr txBox="1"/>
          <p:nvPr/>
        </p:nvSpPr>
        <p:spPr>
          <a:xfrm>
            <a:off x="4953000" y="3364468"/>
            <a:ext cx="609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chemeClr val="accent6">
                <a:lumMod val="40000"/>
                <a:lumOff val="6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95837F-9DBE-473E-AEDD-438D45DAAC54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62000" y="1828800"/>
            <a:ext cx="487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533400" y="3810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Наполнить бочку</a:t>
            </a:r>
            <a:endParaRPr lang="ru-RU" sz="4400" b="1" i="1" dirty="0">
              <a:latin typeface="Century Schoolbook" pitchFamily="18" charset="0"/>
            </a:endParaRPr>
          </a:p>
        </p:txBody>
      </p:sp>
      <p:grpSp>
        <p:nvGrpSpPr>
          <p:cNvPr id="31" name="Группа 30"/>
          <p:cNvGrpSpPr/>
          <p:nvPr/>
        </p:nvGrpSpPr>
        <p:grpSpPr>
          <a:xfrm>
            <a:off x="609600" y="1828800"/>
            <a:ext cx="2514600" cy="3810000"/>
            <a:chOff x="609600" y="1828800"/>
            <a:chExt cx="2514600" cy="3810000"/>
          </a:xfrm>
        </p:grpSpPr>
        <p:grpSp>
          <p:nvGrpSpPr>
            <p:cNvPr id="2" name="Группа 35"/>
            <p:cNvGrpSpPr/>
            <p:nvPr/>
          </p:nvGrpSpPr>
          <p:grpSpPr>
            <a:xfrm>
              <a:off x="609600" y="1828800"/>
              <a:ext cx="2514600" cy="3733800"/>
              <a:chOff x="1295400" y="1828800"/>
              <a:chExt cx="2514600" cy="3733800"/>
            </a:xfrm>
          </p:grpSpPr>
          <p:sp>
            <p:nvSpPr>
              <p:cNvPr id="34" name="Цилиндр 33"/>
              <p:cNvSpPr/>
              <p:nvPr/>
            </p:nvSpPr>
            <p:spPr>
              <a:xfrm>
                <a:off x="1295400" y="1828800"/>
                <a:ext cx="2514600" cy="3657600"/>
              </a:xfrm>
              <a:prstGeom prst="can">
                <a:avLst/>
              </a:prstGeom>
              <a:solidFill>
                <a:srgbClr val="FF9966"/>
              </a:solidFill>
              <a:ln>
                <a:solidFill>
                  <a:srgbClr val="8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5" name="Овал 34"/>
              <p:cNvSpPr/>
              <p:nvPr/>
            </p:nvSpPr>
            <p:spPr>
              <a:xfrm>
                <a:off x="1295400" y="4876800"/>
                <a:ext cx="2514600" cy="685800"/>
              </a:xfrm>
              <a:prstGeom prst="ellipse">
                <a:avLst/>
              </a:prstGeom>
              <a:solidFill>
                <a:srgbClr val="FF9966"/>
              </a:solidFill>
              <a:ln>
                <a:solidFill>
                  <a:srgbClr val="8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4" name="Цилиндр 13"/>
            <p:cNvSpPr/>
            <p:nvPr/>
          </p:nvSpPr>
          <p:spPr>
            <a:xfrm>
              <a:off x="609600" y="2971800"/>
              <a:ext cx="2514600" cy="2438400"/>
            </a:xfrm>
            <a:prstGeom prst="can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Овал 15"/>
            <p:cNvSpPr/>
            <p:nvPr/>
          </p:nvSpPr>
          <p:spPr>
            <a:xfrm>
              <a:off x="609600" y="4800600"/>
              <a:ext cx="2514600" cy="8382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/>
            <p:cNvSpPr/>
            <p:nvPr/>
          </p:nvSpPr>
          <p:spPr>
            <a:xfrm>
              <a:off x="609600" y="2971800"/>
              <a:ext cx="2514600" cy="685800"/>
            </a:xfrm>
            <a:prstGeom prst="ellips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5" name="Прямоугольник 24">
            <a:hlinkClick r:id="" action="ppaction://macro?name=MoveTo"/>
          </p:cNvPr>
          <p:cNvSpPr/>
          <p:nvPr/>
        </p:nvSpPr>
        <p:spPr>
          <a:xfrm>
            <a:off x="3733800" y="4038600"/>
            <a:ext cx="32766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hlinkClick r:id="" action="ppaction://macro?name=MoveTo"/>
          </p:cNvPr>
          <p:cNvSpPr/>
          <p:nvPr/>
        </p:nvSpPr>
        <p:spPr>
          <a:xfrm>
            <a:off x="3733800" y="2590800"/>
            <a:ext cx="32766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>
            <a:hlinkClick r:id="" action="ppaction://macro?name=MoveHim"/>
          </p:cNvPr>
          <p:cNvSpPr txBox="1"/>
          <p:nvPr/>
        </p:nvSpPr>
        <p:spPr>
          <a:xfrm>
            <a:off x="3810000" y="4050268"/>
            <a:ext cx="31242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Вылить ведро воды в бочку</a:t>
            </a:r>
            <a:endParaRPr lang="ru-RU" dirty="0"/>
          </a:p>
        </p:txBody>
      </p:sp>
      <p:sp>
        <p:nvSpPr>
          <p:cNvPr id="28" name="TextBox 27">
            <a:hlinkClick r:id="" action="ppaction://macro?name=MoveHim"/>
          </p:cNvPr>
          <p:cNvSpPr txBox="1"/>
          <p:nvPr/>
        </p:nvSpPr>
        <p:spPr>
          <a:xfrm>
            <a:off x="4495800" y="2667000"/>
            <a:ext cx="2133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Бочка полная?</a:t>
            </a:r>
            <a:endParaRPr lang="ru-RU" dirty="0"/>
          </a:p>
        </p:txBody>
      </p:sp>
      <p:sp>
        <p:nvSpPr>
          <p:cNvPr id="29" name="Прямоугольник 28">
            <a:hlinkClick r:id="" action="ppaction://macro?name=MoveTo"/>
          </p:cNvPr>
          <p:cNvSpPr/>
          <p:nvPr/>
        </p:nvSpPr>
        <p:spPr>
          <a:xfrm>
            <a:off x="4800600" y="3352800"/>
            <a:ext cx="8382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>
            <a:hlinkClick r:id="" action="ppaction://macro?name=MoveHim"/>
          </p:cNvPr>
          <p:cNvSpPr txBox="1"/>
          <p:nvPr/>
        </p:nvSpPr>
        <p:spPr>
          <a:xfrm>
            <a:off x="4953000" y="3364468"/>
            <a:ext cx="609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chemeClr val="accent6">
                <a:lumMod val="40000"/>
                <a:lumOff val="6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95837F-9DBE-473E-AEDD-438D45DAAC54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62000" y="1828800"/>
            <a:ext cx="487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533400" y="3810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Наполнить бочку</a:t>
            </a:r>
            <a:endParaRPr lang="ru-RU" sz="4400" b="1" i="1" dirty="0">
              <a:latin typeface="Century Schoolbook" pitchFamily="18" charset="0"/>
            </a:endParaRPr>
          </a:p>
        </p:txBody>
      </p:sp>
      <p:sp>
        <p:nvSpPr>
          <p:cNvPr id="34" name="Цилиндр 33"/>
          <p:cNvSpPr/>
          <p:nvPr/>
        </p:nvSpPr>
        <p:spPr>
          <a:xfrm>
            <a:off x="609600" y="1828800"/>
            <a:ext cx="2514600" cy="3657600"/>
          </a:xfrm>
          <a:prstGeom prst="can">
            <a:avLst/>
          </a:prstGeom>
          <a:solidFill>
            <a:schemeClr val="accent1">
              <a:lumMod val="75000"/>
            </a:schemeClr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hlinkClick r:id="" action="ppaction://macro?name=MoveTo"/>
          </p:cNvPr>
          <p:cNvSpPr/>
          <p:nvPr/>
        </p:nvSpPr>
        <p:spPr>
          <a:xfrm>
            <a:off x="3733800" y="2590800"/>
            <a:ext cx="32766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TextBox 27">
            <a:hlinkClick r:id="" action="ppaction://macro?name=MoveHim"/>
          </p:cNvPr>
          <p:cNvSpPr txBox="1"/>
          <p:nvPr/>
        </p:nvSpPr>
        <p:spPr>
          <a:xfrm>
            <a:off x="4495800" y="2667000"/>
            <a:ext cx="2133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Бочка полная?</a:t>
            </a:r>
            <a:endParaRPr lang="ru-RU" dirty="0"/>
          </a:p>
        </p:txBody>
      </p:sp>
      <p:sp>
        <p:nvSpPr>
          <p:cNvPr id="29" name="Прямоугольник 28">
            <a:hlinkClick r:id="" action="ppaction://macro?name=MoveTo"/>
          </p:cNvPr>
          <p:cNvSpPr/>
          <p:nvPr/>
        </p:nvSpPr>
        <p:spPr>
          <a:xfrm>
            <a:off x="4800600" y="3352800"/>
            <a:ext cx="8382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>
            <a:hlinkClick r:id="" action="ppaction://macro?name=MoveHim"/>
          </p:cNvPr>
          <p:cNvSpPr txBox="1"/>
          <p:nvPr/>
        </p:nvSpPr>
        <p:spPr>
          <a:xfrm>
            <a:off x="5029200" y="3364468"/>
            <a:ext cx="5334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21" name="Блок-схема: знак завершения 20">
            <a:hlinkClick r:id="" action="ppaction://macro?name=MoveTo"/>
          </p:cNvPr>
          <p:cNvSpPr/>
          <p:nvPr/>
        </p:nvSpPr>
        <p:spPr>
          <a:xfrm>
            <a:off x="4191000" y="4051300"/>
            <a:ext cx="1905000" cy="457200"/>
          </a:xfrm>
          <a:prstGeom prst="flowChartTerminator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sp>
        <p:nvSpPr>
          <p:cNvPr id="22" name="TextBox 21">
            <a:hlinkClick r:id="" action="ppaction://macro?name=MoveHim"/>
          </p:cNvPr>
          <p:cNvSpPr txBox="1"/>
          <p:nvPr/>
        </p:nvSpPr>
        <p:spPr>
          <a:xfrm>
            <a:off x="4800600" y="4095750"/>
            <a:ext cx="8382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Конец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chemeClr val="accent6">
                <a:lumMod val="40000"/>
                <a:lumOff val="6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95837F-9DBE-473E-AEDD-438D45DAAC54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62000" y="1828800"/>
            <a:ext cx="487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533400" y="3810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Наполнить бочку</a:t>
            </a:r>
            <a:endParaRPr lang="ru-RU" sz="4400" b="1" i="1" dirty="0">
              <a:latin typeface="Century Schoolbook" pitchFamily="18" charset="0"/>
            </a:endParaRPr>
          </a:p>
        </p:txBody>
      </p:sp>
      <p:sp>
        <p:nvSpPr>
          <p:cNvPr id="47" name="Прямоугольник 46">
            <a:hlinkClick r:id="" action="ppaction://macro?name=MoveTo"/>
          </p:cNvPr>
          <p:cNvSpPr/>
          <p:nvPr/>
        </p:nvSpPr>
        <p:spPr>
          <a:xfrm>
            <a:off x="5029200" y="3733800"/>
            <a:ext cx="32766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TextBox 52">
            <a:hlinkClick r:id="" action="ppaction://macro?name=MoveHim"/>
          </p:cNvPr>
          <p:cNvSpPr txBox="1"/>
          <p:nvPr/>
        </p:nvSpPr>
        <p:spPr>
          <a:xfrm>
            <a:off x="5105400" y="3745468"/>
            <a:ext cx="31242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Вылить ведро воды в бочку</a:t>
            </a:r>
            <a:endParaRPr lang="ru-RU" dirty="0"/>
          </a:p>
        </p:txBody>
      </p:sp>
      <p:grpSp>
        <p:nvGrpSpPr>
          <p:cNvPr id="2" name="Группа 35"/>
          <p:cNvGrpSpPr/>
          <p:nvPr/>
        </p:nvGrpSpPr>
        <p:grpSpPr>
          <a:xfrm>
            <a:off x="609600" y="1828800"/>
            <a:ext cx="2514600" cy="3733800"/>
            <a:chOff x="1295400" y="1828800"/>
            <a:chExt cx="2514600" cy="3733800"/>
          </a:xfrm>
        </p:grpSpPr>
        <p:sp>
          <p:nvSpPr>
            <p:cNvPr id="34" name="Цилиндр 33"/>
            <p:cNvSpPr/>
            <p:nvPr/>
          </p:nvSpPr>
          <p:spPr>
            <a:xfrm>
              <a:off x="1295400" y="1828800"/>
              <a:ext cx="2514600" cy="3657600"/>
            </a:xfrm>
            <a:prstGeom prst="can">
              <a:avLst/>
            </a:prstGeom>
            <a:solidFill>
              <a:srgbClr val="FF9966"/>
            </a:solidFill>
            <a:ln>
              <a:solidFill>
                <a:srgbClr val="8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Овал 34"/>
            <p:cNvSpPr/>
            <p:nvPr/>
          </p:nvSpPr>
          <p:spPr>
            <a:xfrm>
              <a:off x="1295400" y="4876800"/>
              <a:ext cx="2514600" cy="685800"/>
            </a:xfrm>
            <a:prstGeom prst="ellipse">
              <a:avLst/>
            </a:prstGeom>
            <a:solidFill>
              <a:srgbClr val="FF9966"/>
            </a:solidFill>
            <a:ln>
              <a:solidFill>
                <a:srgbClr val="8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0" name="Блок-схема: знак завершения 39">
            <a:hlinkClick r:id="" action="ppaction://macro?name=MoveTo"/>
          </p:cNvPr>
          <p:cNvSpPr/>
          <p:nvPr/>
        </p:nvSpPr>
        <p:spPr>
          <a:xfrm>
            <a:off x="4267200" y="1828800"/>
            <a:ext cx="1905000" cy="457200"/>
          </a:xfrm>
          <a:prstGeom prst="flowChartTerminator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sp>
        <p:nvSpPr>
          <p:cNvPr id="18" name="Блок-схема: решение 17">
            <a:hlinkClick r:id="" action="ppaction://macro?name=MoveTo"/>
          </p:cNvPr>
          <p:cNvSpPr/>
          <p:nvPr/>
        </p:nvSpPr>
        <p:spPr>
          <a:xfrm>
            <a:off x="3886200" y="2590800"/>
            <a:ext cx="2819400" cy="533400"/>
          </a:xfrm>
          <a:prstGeom prst="flowChartDecision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TextBox 58">
            <a:hlinkClick r:id="" action="ppaction://macro?name=MoveHim"/>
          </p:cNvPr>
          <p:cNvSpPr txBox="1"/>
          <p:nvPr/>
        </p:nvSpPr>
        <p:spPr>
          <a:xfrm>
            <a:off x="4724400" y="1905000"/>
            <a:ext cx="990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Начало</a:t>
            </a:r>
            <a:endParaRPr lang="ru-RU" dirty="0"/>
          </a:p>
        </p:txBody>
      </p:sp>
      <p:sp>
        <p:nvSpPr>
          <p:cNvPr id="58" name="TextBox 57">
            <a:hlinkClick r:id="" action="ppaction://macro?name=MoveHim"/>
          </p:cNvPr>
          <p:cNvSpPr txBox="1"/>
          <p:nvPr/>
        </p:nvSpPr>
        <p:spPr>
          <a:xfrm>
            <a:off x="4495800" y="2667000"/>
            <a:ext cx="2133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Бочка полная?</a:t>
            </a:r>
            <a:endParaRPr lang="ru-RU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 rot="5400000">
            <a:off x="5180806" y="2437606"/>
            <a:ext cx="304800" cy="1588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7085012" y="2857500"/>
            <a:ext cx="1588" cy="876300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rot="10800000">
            <a:off x="6705600" y="2851150"/>
            <a:ext cx="38100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rot="10800000" flipV="1">
            <a:off x="5327650" y="2406650"/>
            <a:ext cx="3200400" cy="1588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5400000">
            <a:off x="7283453" y="3650428"/>
            <a:ext cx="2489199" cy="1647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rot="5400000">
            <a:off x="6750050" y="4540250"/>
            <a:ext cx="711200" cy="1588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>
            <a:off x="7105650" y="4895850"/>
            <a:ext cx="1422400" cy="1588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rot="10800000">
            <a:off x="3505201" y="2851150"/>
            <a:ext cx="38100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 rot="16200000" flipH="1">
            <a:off x="2595626" y="3760723"/>
            <a:ext cx="1822450" cy="3303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>
            <a:off x="3505200" y="4673600"/>
            <a:ext cx="1822450" cy="2035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rot="5400000">
            <a:off x="5060950" y="4940300"/>
            <a:ext cx="533400" cy="1588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Блок-схема: знак завершения 60">
            <a:hlinkClick r:id="" action="ppaction://macro?name=MoveTo"/>
          </p:cNvPr>
          <p:cNvSpPr/>
          <p:nvPr/>
        </p:nvSpPr>
        <p:spPr>
          <a:xfrm>
            <a:off x="4356100" y="5207000"/>
            <a:ext cx="1905000" cy="457200"/>
          </a:xfrm>
          <a:prstGeom prst="flowChartTerminator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sp>
        <p:nvSpPr>
          <p:cNvPr id="62" name="TextBox 61">
            <a:hlinkClick r:id="" action="ppaction://macro?name=MoveHim"/>
          </p:cNvPr>
          <p:cNvSpPr txBox="1"/>
          <p:nvPr/>
        </p:nvSpPr>
        <p:spPr>
          <a:xfrm>
            <a:off x="4889500" y="5250934"/>
            <a:ext cx="8382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Конец</a:t>
            </a:r>
            <a:endParaRPr lang="ru-RU" dirty="0"/>
          </a:p>
        </p:txBody>
      </p:sp>
      <p:sp>
        <p:nvSpPr>
          <p:cNvPr id="33" name="Прямоугольник 32">
            <a:hlinkClick r:id="" action="ppaction://macro?name=MoveTo"/>
          </p:cNvPr>
          <p:cNvSpPr/>
          <p:nvPr/>
        </p:nvSpPr>
        <p:spPr>
          <a:xfrm>
            <a:off x="6927850" y="2495550"/>
            <a:ext cx="577850" cy="32385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TextBox 35">
            <a:hlinkClick r:id="" action="ppaction://macro?name=MoveHim"/>
          </p:cNvPr>
          <p:cNvSpPr txBox="1"/>
          <p:nvPr/>
        </p:nvSpPr>
        <p:spPr>
          <a:xfrm>
            <a:off x="6934200" y="2495550"/>
            <a:ext cx="52705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нет</a:t>
            </a:r>
            <a:endParaRPr lang="ru-RU" sz="1600" dirty="0"/>
          </a:p>
        </p:txBody>
      </p:sp>
      <p:sp>
        <p:nvSpPr>
          <p:cNvPr id="38" name="Прямоугольник 37">
            <a:hlinkClick r:id="" action="ppaction://macro?name=MoveTo"/>
          </p:cNvPr>
          <p:cNvSpPr/>
          <p:nvPr/>
        </p:nvSpPr>
        <p:spPr>
          <a:xfrm>
            <a:off x="3282950" y="2495550"/>
            <a:ext cx="577850" cy="32385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TextBox 40">
            <a:hlinkClick r:id="" action="ppaction://macro?name=MoveHim"/>
          </p:cNvPr>
          <p:cNvSpPr txBox="1"/>
          <p:nvPr/>
        </p:nvSpPr>
        <p:spPr>
          <a:xfrm>
            <a:off x="3327400" y="2451100"/>
            <a:ext cx="609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chemeClr val="accent6">
                <a:lumMod val="40000"/>
                <a:lumOff val="6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95837F-9DBE-473E-AEDD-438D45DAAC54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62000" y="1828800"/>
            <a:ext cx="487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533400" y="3810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Наполнить бочку</a:t>
            </a:r>
            <a:endParaRPr lang="ru-RU" sz="4400" b="1" i="1" dirty="0">
              <a:latin typeface="Century Schoolbook" pitchFamily="18" charset="0"/>
            </a:endParaRPr>
          </a:p>
        </p:txBody>
      </p:sp>
      <p:sp>
        <p:nvSpPr>
          <p:cNvPr id="47" name="Прямоугольник 46">
            <a:hlinkClick r:id="" action="ppaction://macro?name=MoveTo"/>
          </p:cNvPr>
          <p:cNvSpPr/>
          <p:nvPr/>
        </p:nvSpPr>
        <p:spPr>
          <a:xfrm>
            <a:off x="5029200" y="3733800"/>
            <a:ext cx="3276600" cy="457200"/>
          </a:xfrm>
          <a:prstGeom prst="rect">
            <a:avLst/>
          </a:prstGeom>
          <a:solidFill>
            <a:schemeClr val="accent1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TextBox 52">
            <a:hlinkClick r:id="" action="ppaction://macro?name=MoveHim"/>
          </p:cNvPr>
          <p:cNvSpPr txBox="1"/>
          <p:nvPr/>
        </p:nvSpPr>
        <p:spPr>
          <a:xfrm>
            <a:off x="5105400" y="3745468"/>
            <a:ext cx="31242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Вылить ведро воды в бочку</a:t>
            </a:r>
            <a:endParaRPr lang="ru-RU" dirty="0"/>
          </a:p>
        </p:txBody>
      </p:sp>
      <p:grpSp>
        <p:nvGrpSpPr>
          <p:cNvPr id="2" name="Группа 35"/>
          <p:cNvGrpSpPr/>
          <p:nvPr/>
        </p:nvGrpSpPr>
        <p:grpSpPr>
          <a:xfrm>
            <a:off x="609600" y="1828800"/>
            <a:ext cx="2514600" cy="3733800"/>
            <a:chOff x="1295400" y="1828800"/>
            <a:chExt cx="2514600" cy="3733800"/>
          </a:xfrm>
        </p:grpSpPr>
        <p:sp>
          <p:nvSpPr>
            <p:cNvPr id="34" name="Цилиндр 33"/>
            <p:cNvSpPr/>
            <p:nvPr/>
          </p:nvSpPr>
          <p:spPr>
            <a:xfrm>
              <a:off x="1295400" y="1828800"/>
              <a:ext cx="2514600" cy="3657600"/>
            </a:xfrm>
            <a:prstGeom prst="can">
              <a:avLst/>
            </a:prstGeom>
            <a:solidFill>
              <a:srgbClr val="FF9966"/>
            </a:solidFill>
            <a:ln>
              <a:solidFill>
                <a:srgbClr val="8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Овал 34"/>
            <p:cNvSpPr/>
            <p:nvPr/>
          </p:nvSpPr>
          <p:spPr>
            <a:xfrm>
              <a:off x="1295400" y="4876800"/>
              <a:ext cx="2514600" cy="685800"/>
            </a:xfrm>
            <a:prstGeom prst="ellipse">
              <a:avLst/>
            </a:prstGeom>
            <a:solidFill>
              <a:srgbClr val="FF9966"/>
            </a:solidFill>
            <a:ln>
              <a:solidFill>
                <a:srgbClr val="8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0" name="Блок-схема: знак завершения 39">
            <a:hlinkClick r:id="" action="ppaction://macro?name=MoveTo"/>
          </p:cNvPr>
          <p:cNvSpPr/>
          <p:nvPr/>
        </p:nvSpPr>
        <p:spPr>
          <a:xfrm>
            <a:off x="4267200" y="1828800"/>
            <a:ext cx="1905000" cy="457200"/>
          </a:xfrm>
          <a:prstGeom prst="flowChartTerminator">
            <a:avLst/>
          </a:prstGeom>
          <a:solidFill>
            <a:schemeClr val="accent5">
              <a:lumMod val="90000"/>
            </a:scheme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sp>
        <p:nvSpPr>
          <p:cNvPr id="18" name="Блок-схема: решение 17">
            <a:hlinkClick r:id="" action="ppaction://macro?name=MoveTo"/>
          </p:cNvPr>
          <p:cNvSpPr/>
          <p:nvPr/>
        </p:nvSpPr>
        <p:spPr>
          <a:xfrm>
            <a:off x="3886200" y="2590800"/>
            <a:ext cx="2819400" cy="533400"/>
          </a:xfrm>
          <a:prstGeom prst="flowChartDecision">
            <a:avLst/>
          </a:prstGeom>
          <a:solidFill>
            <a:schemeClr val="accent1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TextBox 58">
            <a:hlinkClick r:id="" action="ppaction://macro?name=MoveHim"/>
          </p:cNvPr>
          <p:cNvSpPr txBox="1"/>
          <p:nvPr/>
        </p:nvSpPr>
        <p:spPr>
          <a:xfrm>
            <a:off x="4724400" y="1905000"/>
            <a:ext cx="990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Начало</a:t>
            </a:r>
            <a:endParaRPr lang="ru-RU" dirty="0"/>
          </a:p>
        </p:txBody>
      </p:sp>
      <p:sp>
        <p:nvSpPr>
          <p:cNvPr id="58" name="TextBox 57">
            <a:hlinkClick r:id="" action="ppaction://macro?name=MoveHim"/>
          </p:cNvPr>
          <p:cNvSpPr txBox="1"/>
          <p:nvPr/>
        </p:nvSpPr>
        <p:spPr>
          <a:xfrm>
            <a:off x="4495800" y="2667000"/>
            <a:ext cx="2133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Бочка полная?</a:t>
            </a:r>
            <a:endParaRPr lang="ru-RU" dirty="0"/>
          </a:p>
        </p:txBody>
      </p:sp>
      <p:sp>
        <p:nvSpPr>
          <p:cNvPr id="61" name="Блок-схема: знак завершения 60">
            <a:hlinkClick r:id="" action="ppaction://macro?name=MoveTo"/>
          </p:cNvPr>
          <p:cNvSpPr/>
          <p:nvPr/>
        </p:nvSpPr>
        <p:spPr>
          <a:xfrm>
            <a:off x="4356100" y="5207000"/>
            <a:ext cx="1905000" cy="457200"/>
          </a:xfrm>
          <a:prstGeom prst="flowChartTerminator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sp>
        <p:nvSpPr>
          <p:cNvPr id="62" name="TextBox 61">
            <a:hlinkClick r:id="" action="ppaction://macro?name=MoveHim"/>
          </p:cNvPr>
          <p:cNvSpPr txBox="1"/>
          <p:nvPr/>
        </p:nvSpPr>
        <p:spPr>
          <a:xfrm>
            <a:off x="4889500" y="5250934"/>
            <a:ext cx="8382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Конец</a:t>
            </a:r>
            <a:endParaRPr lang="ru-RU" dirty="0"/>
          </a:p>
        </p:txBody>
      </p:sp>
      <p:sp>
        <p:nvSpPr>
          <p:cNvPr id="63" name="Прямоугольник 62">
            <a:hlinkClick r:id="" action="ppaction://macro?name=MoveTo"/>
          </p:cNvPr>
          <p:cNvSpPr/>
          <p:nvPr/>
        </p:nvSpPr>
        <p:spPr>
          <a:xfrm>
            <a:off x="6927850" y="2495550"/>
            <a:ext cx="577850" cy="323850"/>
          </a:xfrm>
          <a:prstGeom prst="rect">
            <a:avLst/>
          </a:prstGeom>
          <a:solidFill>
            <a:schemeClr val="accent1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>
            <a:hlinkClick r:id="" action="ppaction://macro?name=MoveHim"/>
          </p:cNvPr>
          <p:cNvSpPr txBox="1"/>
          <p:nvPr/>
        </p:nvSpPr>
        <p:spPr>
          <a:xfrm>
            <a:off x="6934200" y="2495550"/>
            <a:ext cx="52705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нет</a:t>
            </a:r>
            <a:endParaRPr lang="ru-RU" sz="1600" dirty="0"/>
          </a:p>
        </p:txBody>
      </p:sp>
      <p:sp>
        <p:nvSpPr>
          <p:cNvPr id="64" name="Прямоугольник 63">
            <a:hlinkClick r:id="" action="ppaction://macro?name=MoveTo"/>
          </p:cNvPr>
          <p:cNvSpPr/>
          <p:nvPr/>
        </p:nvSpPr>
        <p:spPr>
          <a:xfrm>
            <a:off x="3282950" y="2495550"/>
            <a:ext cx="577850" cy="32385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TextBox 48">
            <a:hlinkClick r:id="" action="ppaction://macro?name=MoveHim"/>
          </p:cNvPr>
          <p:cNvSpPr txBox="1"/>
          <p:nvPr/>
        </p:nvSpPr>
        <p:spPr>
          <a:xfrm>
            <a:off x="3327400" y="2451100"/>
            <a:ext cx="609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cxnSp>
        <p:nvCxnSpPr>
          <p:cNvPr id="60" name="Прямая со стрелкой 59"/>
          <p:cNvCxnSpPr/>
          <p:nvPr/>
        </p:nvCxnSpPr>
        <p:spPr>
          <a:xfrm rot="5400000">
            <a:off x="5180806" y="2437606"/>
            <a:ext cx="304800" cy="1588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7085012" y="2857500"/>
            <a:ext cx="1588" cy="876300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 rot="10800000">
            <a:off x="6705600" y="2851150"/>
            <a:ext cx="38100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rot="10800000" flipV="1">
            <a:off x="5327650" y="2406650"/>
            <a:ext cx="3200400" cy="1588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 rot="5400000">
            <a:off x="7283453" y="3650428"/>
            <a:ext cx="2489199" cy="1647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 rot="5400000">
            <a:off x="6750050" y="4540250"/>
            <a:ext cx="711200" cy="1588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>
            <a:off x="7105650" y="4895850"/>
            <a:ext cx="1422400" cy="1588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 rot="10800000">
            <a:off x="3505201" y="2851150"/>
            <a:ext cx="38100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rot="16200000" flipH="1">
            <a:off x="2595626" y="3760723"/>
            <a:ext cx="1822450" cy="3303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3505200" y="4673600"/>
            <a:ext cx="1822450" cy="2035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rot="5400000">
            <a:off x="5060950" y="4940300"/>
            <a:ext cx="533400" cy="1588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chemeClr val="accent6">
                <a:lumMod val="40000"/>
                <a:lumOff val="6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95837F-9DBE-473E-AEDD-438D45DAAC54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62000" y="1828800"/>
            <a:ext cx="487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533400" y="3810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Наполнить бочку</a:t>
            </a:r>
            <a:endParaRPr lang="ru-RU" sz="4400" b="1" i="1" dirty="0">
              <a:latin typeface="Century Schoolbook" pitchFamily="18" charset="0"/>
            </a:endParaRPr>
          </a:p>
        </p:txBody>
      </p:sp>
      <p:sp>
        <p:nvSpPr>
          <p:cNvPr id="47" name="Прямоугольник 46">
            <a:hlinkClick r:id="" action="ppaction://macro?name=MoveTo"/>
          </p:cNvPr>
          <p:cNvSpPr/>
          <p:nvPr/>
        </p:nvSpPr>
        <p:spPr>
          <a:xfrm>
            <a:off x="5029200" y="3733800"/>
            <a:ext cx="3276600" cy="457200"/>
          </a:xfrm>
          <a:prstGeom prst="rect">
            <a:avLst/>
          </a:prstGeom>
          <a:solidFill>
            <a:schemeClr val="accent1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TextBox 52">
            <a:hlinkClick r:id="" action="ppaction://macro?name=MoveHim"/>
          </p:cNvPr>
          <p:cNvSpPr txBox="1"/>
          <p:nvPr/>
        </p:nvSpPr>
        <p:spPr>
          <a:xfrm>
            <a:off x="5105400" y="3745468"/>
            <a:ext cx="31242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Вылить ведро воды в бочку</a:t>
            </a:r>
            <a:endParaRPr lang="ru-RU" dirty="0"/>
          </a:p>
        </p:txBody>
      </p:sp>
      <p:sp>
        <p:nvSpPr>
          <p:cNvPr id="40" name="Блок-схема: знак завершения 39">
            <a:hlinkClick r:id="" action="ppaction://macro?name=MoveTo"/>
          </p:cNvPr>
          <p:cNvSpPr/>
          <p:nvPr/>
        </p:nvSpPr>
        <p:spPr>
          <a:xfrm>
            <a:off x="4267200" y="1828800"/>
            <a:ext cx="1905000" cy="457200"/>
          </a:xfrm>
          <a:prstGeom prst="flowChartTerminator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sp>
        <p:nvSpPr>
          <p:cNvPr id="18" name="Блок-схема: решение 17">
            <a:hlinkClick r:id="" action="ppaction://macro?name=MoveTo"/>
          </p:cNvPr>
          <p:cNvSpPr/>
          <p:nvPr/>
        </p:nvSpPr>
        <p:spPr>
          <a:xfrm>
            <a:off x="3886200" y="2590800"/>
            <a:ext cx="2819400" cy="533400"/>
          </a:xfrm>
          <a:prstGeom prst="flowChartDecision">
            <a:avLst/>
          </a:prstGeom>
          <a:solidFill>
            <a:schemeClr val="accent1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TextBox 58">
            <a:hlinkClick r:id="" action="ppaction://macro?name=MoveHim"/>
          </p:cNvPr>
          <p:cNvSpPr txBox="1"/>
          <p:nvPr/>
        </p:nvSpPr>
        <p:spPr>
          <a:xfrm>
            <a:off x="4724400" y="1905000"/>
            <a:ext cx="990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Начало</a:t>
            </a:r>
            <a:endParaRPr lang="ru-RU" dirty="0"/>
          </a:p>
        </p:txBody>
      </p:sp>
      <p:sp>
        <p:nvSpPr>
          <p:cNvPr id="58" name="TextBox 57">
            <a:hlinkClick r:id="" action="ppaction://macro?name=MoveHim"/>
          </p:cNvPr>
          <p:cNvSpPr txBox="1"/>
          <p:nvPr/>
        </p:nvSpPr>
        <p:spPr>
          <a:xfrm>
            <a:off x="4495800" y="2667000"/>
            <a:ext cx="2133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Бочка полная?</a:t>
            </a:r>
            <a:endParaRPr lang="ru-RU" dirty="0"/>
          </a:p>
        </p:txBody>
      </p:sp>
      <p:sp>
        <p:nvSpPr>
          <p:cNvPr id="61" name="Блок-схема: знак завершения 60">
            <a:hlinkClick r:id="" action="ppaction://macro?name=MoveTo"/>
          </p:cNvPr>
          <p:cNvSpPr/>
          <p:nvPr/>
        </p:nvSpPr>
        <p:spPr>
          <a:xfrm>
            <a:off x="4356100" y="5207000"/>
            <a:ext cx="1905000" cy="457200"/>
          </a:xfrm>
          <a:prstGeom prst="flowChartTerminator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sp>
        <p:nvSpPr>
          <p:cNvPr id="62" name="TextBox 61">
            <a:hlinkClick r:id="" action="ppaction://macro?name=MoveHim"/>
          </p:cNvPr>
          <p:cNvSpPr txBox="1"/>
          <p:nvPr/>
        </p:nvSpPr>
        <p:spPr>
          <a:xfrm>
            <a:off x="4889500" y="5250934"/>
            <a:ext cx="8382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Конец</a:t>
            </a:r>
            <a:endParaRPr lang="ru-RU" dirty="0"/>
          </a:p>
        </p:txBody>
      </p:sp>
      <p:sp>
        <p:nvSpPr>
          <p:cNvPr id="63" name="Прямоугольник 62">
            <a:hlinkClick r:id="" action="ppaction://macro?name=MoveTo"/>
          </p:cNvPr>
          <p:cNvSpPr/>
          <p:nvPr/>
        </p:nvSpPr>
        <p:spPr>
          <a:xfrm>
            <a:off x="6927850" y="2495550"/>
            <a:ext cx="577850" cy="323850"/>
          </a:xfrm>
          <a:prstGeom prst="rect">
            <a:avLst/>
          </a:prstGeom>
          <a:solidFill>
            <a:schemeClr val="accent1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>
            <a:hlinkClick r:id="" action="ppaction://macro?name=MoveHim"/>
          </p:cNvPr>
          <p:cNvSpPr txBox="1"/>
          <p:nvPr/>
        </p:nvSpPr>
        <p:spPr>
          <a:xfrm>
            <a:off x="6934200" y="2495550"/>
            <a:ext cx="52705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нет</a:t>
            </a:r>
            <a:endParaRPr lang="ru-RU" sz="1600" dirty="0"/>
          </a:p>
        </p:txBody>
      </p:sp>
      <p:sp>
        <p:nvSpPr>
          <p:cNvPr id="64" name="Прямоугольник 63">
            <a:hlinkClick r:id="" action="ppaction://macro?name=MoveTo"/>
          </p:cNvPr>
          <p:cNvSpPr/>
          <p:nvPr/>
        </p:nvSpPr>
        <p:spPr>
          <a:xfrm>
            <a:off x="3282950" y="2495550"/>
            <a:ext cx="577850" cy="32385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TextBox 48">
            <a:hlinkClick r:id="" action="ppaction://macro?name=MoveHim"/>
          </p:cNvPr>
          <p:cNvSpPr txBox="1"/>
          <p:nvPr/>
        </p:nvSpPr>
        <p:spPr>
          <a:xfrm>
            <a:off x="3327400" y="2451100"/>
            <a:ext cx="609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grpSp>
        <p:nvGrpSpPr>
          <p:cNvPr id="33" name="Группа 32"/>
          <p:cNvGrpSpPr/>
          <p:nvPr/>
        </p:nvGrpSpPr>
        <p:grpSpPr>
          <a:xfrm>
            <a:off x="609600" y="1828800"/>
            <a:ext cx="2514600" cy="3733800"/>
            <a:chOff x="609600" y="1828800"/>
            <a:chExt cx="2514600" cy="3733800"/>
          </a:xfrm>
        </p:grpSpPr>
        <p:grpSp>
          <p:nvGrpSpPr>
            <p:cNvPr id="36" name="Группа 35"/>
            <p:cNvGrpSpPr/>
            <p:nvPr/>
          </p:nvGrpSpPr>
          <p:grpSpPr>
            <a:xfrm>
              <a:off x="609600" y="1828800"/>
              <a:ext cx="2514600" cy="3733800"/>
              <a:chOff x="1295400" y="1828800"/>
              <a:chExt cx="2514600" cy="3733800"/>
            </a:xfrm>
          </p:grpSpPr>
          <p:sp>
            <p:nvSpPr>
              <p:cNvPr id="45" name="Цилиндр 44"/>
              <p:cNvSpPr/>
              <p:nvPr/>
            </p:nvSpPr>
            <p:spPr>
              <a:xfrm>
                <a:off x="1295400" y="1828800"/>
                <a:ext cx="2514600" cy="3657600"/>
              </a:xfrm>
              <a:prstGeom prst="can">
                <a:avLst/>
              </a:prstGeom>
              <a:solidFill>
                <a:srgbClr val="FF9966"/>
              </a:solidFill>
              <a:ln>
                <a:solidFill>
                  <a:srgbClr val="8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6" name="Овал 45"/>
              <p:cNvSpPr/>
              <p:nvPr/>
            </p:nvSpPr>
            <p:spPr>
              <a:xfrm>
                <a:off x="1295400" y="4876800"/>
                <a:ext cx="2514600" cy="685800"/>
              </a:xfrm>
              <a:prstGeom prst="ellipse">
                <a:avLst/>
              </a:prstGeom>
              <a:solidFill>
                <a:srgbClr val="FF9966"/>
              </a:solidFill>
              <a:ln>
                <a:solidFill>
                  <a:srgbClr val="8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38" name="Цилиндр 37"/>
            <p:cNvSpPr/>
            <p:nvPr/>
          </p:nvSpPr>
          <p:spPr>
            <a:xfrm>
              <a:off x="609600" y="3962400"/>
              <a:ext cx="2514600" cy="1371600"/>
            </a:xfrm>
            <a:prstGeom prst="can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Овал 40"/>
            <p:cNvSpPr/>
            <p:nvPr/>
          </p:nvSpPr>
          <p:spPr>
            <a:xfrm>
              <a:off x="609600" y="4876800"/>
              <a:ext cx="2514600" cy="6858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Овал 42"/>
            <p:cNvSpPr/>
            <p:nvPr/>
          </p:nvSpPr>
          <p:spPr>
            <a:xfrm>
              <a:off x="609600" y="3810000"/>
              <a:ext cx="2514600" cy="685800"/>
            </a:xfrm>
            <a:prstGeom prst="ellips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48" name="Прямая со стрелкой 47"/>
          <p:cNvCxnSpPr/>
          <p:nvPr/>
        </p:nvCxnSpPr>
        <p:spPr>
          <a:xfrm rot="5400000">
            <a:off x="5180806" y="2437606"/>
            <a:ext cx="304800" cy="1588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>
            <a:off x="7085012" y="2857500"/>
            <a:ext cx="1588" cy="876300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 rot="10800000">
            <a:off x="6705600" y="2851150"/>
            <a:ext cx="38100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rot="10800000" flipV="1">
            <a:off x="5327650" y="2406650"/>
            <a:ext cx="3200400" cy="1588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 rot="5400000">
            <a:off x="7283453" y="3650428"/>
            <a:ext cx="2489199" cy="1647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 rot="5400000">
            <a:off x="6750050" y="4540250"/>
            <a:ext cx="711200" cy="1588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>
            <a:off x="7105650" y="4895850"/>
            <a:ext cx="1422400" cy="1588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 rot="10800000">
            <a:off x="3505201" y="2851150"/>
            <a:ext cx="38100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rot="16200000" flipH="1">
            <a:off x="2595626" y="3760723"/>
            <a:ext cx="1822450" cy="3303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>
            <a:off x="3505200" y="4673600"/>
            <a:ext cx="1822450" cy="2035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rot="5400000">
            <a:off x="5060950" y="4940300"/>
            <a:ext cx="533400" cy="1588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chemeClr val="accent6">
                <a:lumMod val="40000"/>
                <a:lumOff val="6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95837F-9DBE-473E-AEDD-438D45DAAC54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62000" y="1828800"/>
            <a:ext cx="487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533400" y="3810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Наполнить бочку</a:t>
            </a:r>
            <a:endParaRPr lang="ru-RU" sz="4400" b="1" i="1" dirty="0">
              <a:latin typeface="Century Schoolbook" pitchFamily="18" charset="0"/>
            </a:endParaRPr>
          </a:p>
        </p:txBody>
      </p:sp>
      <p:sp>
        <p:nvSpPr>
          <p:cNvPr id="47" name="Прямоугольник 46">
            <a:hlinkClick r:id="" action="ppaction://macro?name=MoveTo"/>
          </p:cNvPr>
          <p:cNvSpPr/>
          <p:nvPr/>
        </p:nvSpPr>
        <p:spPr>
          <a:xfrm>
            <a:off x="5029200" y="3733800"/>
            <a:ext cx="3276600" cy="457200"/>
          </a:xfrm>
          <a:prstGeom prst="rect">
            <a:avLst/>
          </a:prstGeom>
          <a:solidFill>
            <a:schemeClr val="accent1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TextBox 52">
            <a:hlinkClick r:id="" action="ppaction://macro?name=MoveHim"/>
          </p:cNvPr>
          <p:cNvSpPr txBox="1"/>
          <p:nvPr/>
        </p:nvSpPr>
        <p:spPr>
          <a:xfrm>
            <a:off x="5105400" y="3745468"/>
            <a:ext cx="31242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Вылить ведро воды в бочку</a:t>
            </a:r>
            <a:endParaRPr lang="ru-RU" dirty="0"/>
          </a:p>
        </p:txBody>
      </p:sp>
      <p:sp>
        <p:nvSpPr>
          <p:cNvPr id="40" name="Блок-схема: знак завершения 39">
            <a:hlinkClick r:id="" action="ppaction://macro?name=MoveTo"/>
          </p:cNvPr>
          <p:cNvSpPr/>
          <p:nvPr/>
        </p:nvSpPr>
        <p:spPr>
          <a:xfrm>
            <a:off x="4267200" y="1828800"/>
            <a:ext cx="1905000" cy="457200"/>
          </a:xfrm>
          <a:prstGeom prst="flowChartTerminator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sp>
        <p:nvSpPr>
          <p:cNvPr id="18" name="Блок-схема: решение 17">
            <a:hlinkClick r:id="" action="ppaction://macro?name=MoveTo"/>
          </p:cNvPr>
          <p:cNvSpPr/>
          <p:nvPr/>
        </p:nvSpPr>
        <p:spPr>
          <a:xfrm>
            <a:off x="3886200" y="2590800"/>
            <a:ext cx="2819400" cy="533400"/>
          </a:xfrm>
          <a:prstGeom prst="flowChartDecision">
            <a:avLst/>
          </a:prstGeom>
          <a:solidFill>
            <a:schemeClr val="accent1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TextBox 58">
            <a:hlinkClick r:id="" action="ppaction://macro?name=MoveHim"/>
          </p:cNvPr>
          <p:cNvSpPr txBox="1"/>
          <p:nvPr/>
        </p:nvSpPr>
        <p:spPr>
          <a:xfrm>
            <a:off x="4724400" y="1905000"/>
            <a:ext cx="990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Начало</a:t>
            </a:r>
            <a:endParaRPr lang="ru-RU" dirty="0"/>
          </a:p>
        </p:txBody>
      </p:sp>
      <p:sp>
        <p:nvSpPr>
          <p:cNvPr id="58" name="TextBox 57">
            <a:hlinkClick r:id="" action="ppaction://macro?name=MoveHim"/>
          </p:cNvPr>
          <p:cNvSpPr txBox="1"/>
          <p:nvPr/>
        </p:nvSpPr>
        <p:spPr>
          <a:xfrm>
            <a:off x="4495800" y="2667000"/>
            <a:ext cx="2133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Бочка полная?</a:t>
            </a:r>
            <a:endParaRPr lang="ru-RU" dirty="0"/>
          </a:p>
        </p:txBody>
      </p:sp>
      <p:sp>
        <p:nvSpPr>
          <p:cNvPr id="61" name="Блок-схема: знак завершения 60">
            <a:hlinkClick r:id="" action="ppaction://macro?name=MoveTo"/>
          </p:cNvPr>
          <p:cNvSpPr/>
          <p:nvPr/>
        </p:nvSpPr>
        <p:spPr>
          <a:xfrm>
            <a:off x="4356100" y="5207000"/>
            <a:ext cx="1905000" cy="457200"/>
          </a:xfrm>
          <a:prstGeom prst="flowChartTerminator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sp>
        <p:nvSpPr>
          <p:cNvPr id="62" name="TextBox 61">
            <a:hlinkClick r:id="" action="ppaction://macro?name=MoveHim"/>
          </p:cNvPr>
          <p:cNvSpPr txBox="1"/>
          <p:nvPr/>
        </p:nvSpPr>
        <p:spPr>
          <a:xfrm>
            <a:off x="4889500" y="5250934"/>
            <a:ext cx="8382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Конец</a:t>
            </a:r>
            <a:endParaRPr lang="ru-RU" dirty="0"/>
          </a:p>
        </p:txBody>
      </p:sp>
      <p:sp>
        <p:nvSpPr>
          <p:cNvPr id="63" name="Прямоугольник 62">
            <a:hlinkClick r:id="" action="ppaction://macro?name=MoveTo"/>
          </p:cNvPr>
          <p:cNvSpPr/>
          <p:nvPr/>
        </p:nvSpPr>
        <p:spPr>
          <a:xfrm>
            <a:off x="6927850" y="2495550"/>
            <a:ext cx="577850" cy="323850"/>
          </a:xfrm>
          <a:prstGeom prst="rect">
            <a:avLst/>
          </a:prstGeom>
          <a:solidFill>
            <a:schemeClr val="accent1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>
            <a:hlinkClick r:id="" action="ppaction://macro?name=MoveHim"/>
          </p:cNvPr>
          <p:cNvSpPr txBox="1"/>
          <p:nvPr/>
        </p:nvSpPr>
        <p:spPr>
          <a:xfrm>
            <a:off x="6934200" y="2495550"/>
            <a:ext cx="52705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нет</a:t>
            </a:r>
            <a:endParaRPr lang="ru-RU" sz="1600" dirty="0"/>
          </a:p>
        </p:txBody>
      </p:sp>
      <p:sp>
        <p:nvSpPr>
          <p:cNvPr id="64" name="Прямоугольник 63">
            <a:hlinkClick r:id="" action="ppaction://macro?name=MoveTo"/>
          </p:cNvPr>
          <p:cNvSpPr/>
          <p:nvPr/>
        </p:nvSpPr>
        <p:spPr>
          <a:xfrm>
            <a:off x="3282950" y="2495550"/>
            <a:ext cx="577850" cy="32385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TextBox 48">
            <a:hlinkClick r:id="" action="ppaction://macro?name=MoveHim"/>
          </p:cNvPr>
          <p:cNvSpPr txBox="1"/>
          <p:nvPr/>
        </p:nvSpPr>
        <p:spPr>
          <a:xfrm>
            <a:off x="3327400" y="2451100"/>
            <a:ext cx="609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grpSp>
        <p:nvGrpSpPr>
          <p:cNvPr id="48" name="Группа 47"/>
          <p:cNvGrpSpPr/>
          <p:nvPr/>
        </p:nvGrpSpPr>
        <p:grpSpPr>
          <a:xfrm>
            <a:off x="609600" y="1828800"/>
            <a:ext cx="2514600" cy="3810000"/>
            <a:chOff x="609600" y="1828800"/>
            <a:chExt cx="2514600" cy="3810000"/>
          </a:xfrm>
        </p:grpSpPr>
        <p:grpSp>
          <p:nvGrpSpPr>
            <p:cNvPr id="52" name="Группа 35"/>
            <p:cNvGrpSpPr/>
            <p:nvPr/>
          </p:nvGrpSpPr>
          <p:grpSpPr>
            <a:xfrm>
              <a:off x="609600" y="1828800"/>
              <a:ext cx="2514600" cy="3733800"/>
              <a:chOff x="1295400" y="1828800"/>
              <a:chExt cx="2514600" cy="3733800"/>
            </a:xfrm>
          </p:grpSpPr>
          <p:sp>
            <p:nvSpPr>
              <p:cNvPr id="65" name="Цилиндр 64"/>
              <p:cNvSpPr/>
              <p:nvPr/>
            </p:nvSpPr>
            <p:spPr>
              <a:xfrm>
                <a:off x="1295400" y="1828800"/>
                <a:ext cx="2514600" cy="3657600"/>
              </a:xfrm>
              <a:prstGeom prst="can">
                <a:avLst/>
              </a:prstGeom>
              <a:solidFill>
                <a:srgbClr val="FF9966"/>
              </a:solidFill>
              <a:ln>
                <a:solidFill>
                  <a:srgbClr val="8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6" name="Овал 65"/>
              <p:cNvSpPr/>
              <p:nvPr/>
            </p:nvSpPr>
            <p:spPr>
              <a:xfrm>
                <a:off x="1295400" y="4876800"/>
                <a:ext cx="2514600" cy="685800"/>
              </a:xfrm>
              <a:prstGeom prst="ellipse">
                <a:avLst/>
              </a:prstGeom>
              <a:solidFill>
                <a:srgbClr val="FF9966"/>
              </a:solidFill>
              <a:ln>
                <a:solidFill>
                  <a:srgbClr val="8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55" name="Цилиндр 54"/>
            <p:cNvSpPr/>
            <p:nvPr/>
          </p:nvSpPr>
          <p:spPr>
            <a:xfrm>
              <a:off x="609600" y="2971800"/>
              <a:ext cx="2514600" cy="2438400"/>
            </a:xfrm>
            <a:prstGeom prst="can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Овал 55"/>
            <p:cNvSpPr/>
            <p:nvPr/>
          </p:nvSpPr>
          <p:spPr>
            <a:xfrm>
              <a:off x="609600" y="4800600"/>
              <a:ext cx="2514600" cy="8382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Овал 59"/>
            <p:cNvSpPr/>
            <p:nvPr/>
          </p:nvSpPr>
          <p:spPr>
            <a:xfrm>
              <a:off x="609600" y="2971800"/>
              <a:ext cx="2514600" cy="685800"/>
            </a:xfrm>
            <a:prstGeom prst="ellips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38" name="Прямая со стрелкой 37"/>
          <p:cNvCxnSpPr/>
          <p:nvPr/>
        </p:nvCxnSpPr>
        <p:spPr>
          <a:xfrm rot="5400000">
            <a:off x="5180806" y="2437606"/>
            <a:ext cx="304800" cy="1588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7085012" y="2857500"/>
            <a:ext cx="1588" cy="876300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rot="10800000">
            <a:off x="6705600" y="2851150"/>
            <a:ext cx="38100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rot="10800000" flipV="1">
            <a:off x="5327650" y="2406650"/>
            <a:ext cx="3200400" cy="1588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 rot="5400000">
            <a:off x="7283453" y="3650428"/>
            <a:ext cx="2489199" cy="1647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 rot="5400000">
            <a:off x="6750050" y="4540250"/>
            <a:ext cx="711200" cy="1588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>
            <a:off x="7105650" y="4895850"/>
            <a:ext cx="1422400" cy="1588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 rot="10800000">
            <a:off x="3505201" y="2851150"/>
            <a:ext cx="38100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rot="16200000" flipH="1">
            <a:off x="2595626" y="3760723"/>
            <a:ext cx="1822450" cy="3303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>
            <a:off x="3505200" y="4673600"/>
            <a:ext cx="1822450" cy="2035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rot="5400000">
            <a:off x="5060950" y="4940300"/>
            <a:ext cx="533400" cy="1588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chemeClr val="accent6">
                <a:lumMod val="40000"/>
                <a:lumOff val="6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95837F-9DBE-473E-AEDD-438D45DAAC54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62000" y="1828800"/>
            <a:ext cx="487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533400" y="3810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Наполнить бочку</a:t>
            </a:r>
            <a:endParaRPr lang="ru-RU" sz="4400" b="1" i="1" dirty="0">
              <a:latin typeface="Century Schoolbook" pitchFamily="18" charset="0"/>
            </a:endParaRPr>
          </a:p>
        </p:txBody>
      </p:sp>
      <p:sp>
        <p:nvSpPr>
          <p:cNvPr id="47" name="Прямоугольник 46">
            <a:hlinkClick r:id="" action="ppaction://macro?name=MoveTo"/>
          </p:cNvPr>
          <p:cNvSpPr/>
          <p:nvPr/>
        </p:nvSpPr>
        <p:spPr>
          <a:xfrm>
            <a:off x="5029200" y="3733800"/>
            <a:ext cx="3276600" cy="4572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TextBox 52">
            <a:hlinkClick r:id="" action="ppaction://macro?name=MoveHim"/>
          </p:cNvPr>
          <p:cNvSpPr txBox="1"/>
          <p:nvPr/>
        </p:nvSpPr>
        <p:spPr>
          <a:xfrm>
            <a:off x="5105400" y="3745468"/>
            <a:ext cx="31242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Вылить ведро воды в бочку</a:t>
            </a:r>
            <a:endParaRPr lang="ru-RU" dirty="0"/>
          </a:p>
        </p:txBody>
      </p:sp>
      <p:sp>
        <p:nvSpPr>
          <p:cNvPr id="40" name="Блок-схема: знак завершения 39">
            <a:hlinkClick r:id="" action="ppaction://macro?name=MoveTo"/>
          </p:cNvPr>
          <p:cNvSpPr/>
          <p:nvPr/>
        </p:nvSpPr>
        <p:spPr>
          <a:xfrm>
            <a:off x="4267200" y="1828800"/>
            <a:ext cx="1905000" cy="457200"/>
          </a:xfrm>
          <a:prstGeom prst="flowChartTerminator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sp>
        <p:nvSpPr>
          <p:cNvPr id="18" name="Блок-схема: решение 17">
            <a:hlinkClick r:id="" action="ppaction://macro?name=MoveTo"/>
          </p:cNvPr>
          <p:cNvSpPr/>
          <p:nvPr/>
        </p:nvSpPr>
        <p:spPr>
          <a:xfrm>
            <a:off x="3886200" y="2590800"/>
            <a:ext cx="2819400" cy="533400"/>
          </a:xfrm>
          <a:prstGeom prst="flowChartDecision">
            <a:avLst/>
          </a:prstGeom>
          <a:solidFill>
            <a:schemeClr val="accent1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TextBox 58">
            <a:hlinkClick r:id="" action="ppaction://macro?name=MoveHim"/>
          </p:cNvPr>
          <p:cNvSpPr txBox="1"/>
          <p:nvPr/>
        </p:nvSpPr>
        <p:spPr>
          <a:xfrm>
            <a:off x="4724400" y="1905000"/>
            <a:ext cx="990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Начало</a:t>
            </a:r>
            <a:endParaRPr lang="ru-RU" dirty="0"/>
          </a:p>
        </p:txBody>
      </p:sp>
      <p:sp>
        <p:nvSpPr>
          <p:cNvPr id="58" name="TextBox 57">
            <a:hlinkClick r:id="" action="ppaction://macro?name=MoveHim"/>
          </p:cNvPr>
          <p:cNvSpPr txBox="1"/>
          <p:nvPr/>
        </p:nvSpPr>
        <p:spPr>
          <a:xfrm>
            <a:off x="4495800" y="2667000"/>
            <a:ext cx="2133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Бочка полная?</a:t>
            </a:r>
            <a:endParaRPr lang="ru-RU" dirty="0"/>
          </a:p>
        </p:txBody>
      </p:sp>
      <p:sp>
        <p:nvSpPr>
          <p:cNvPr id="61" name="Блок-схема: знак завершения 60">
            <a:hlinkClick r:id="" action="ppaction://macro?name=MoveTo"/>
          </p:cNvPr>
          <p:cNvSpPr/>
          <p:nvPr/>
        </p:nvSpPr>
        <p:spPr>
          <a:xfrm>
            <a:off x="4356100" y="5207000"/>
            <a:ext cx="1905000" cy="457200"/>
          </a:xfrm>
          <a:prstGeom prst="flowChartTerminator">
            <a:avLst/>
          </a:prstGeom>
          <a:solidFill>
            <a:schemeClr val="accent5">
              <a:lumMod val="90000"/>
            </a:scheme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sp>
        <p:nvSpPr>
          <p:cNvPr id="62" name="TextBox 61">
            <a:hlinkClick r:id="" action="ppaction://macro?name=MoveHim"/>
          </p:cNvPr>
          <p:cNvSpPr txBox="1"/>
          <p:nvPr/>
        </p:nvSpPr>
        <p:spPr>
          <a:xfrm>
            <a:off x="4889500" y="5250934"/>
            <a:ext cx="8382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Конец</a:t>
            </a:r>
            <a:endParaRPr lang="ru-RU" dirty="0"/>
          </a:p>
        </p:txBody>
      </p:sp>
      <p:sp>
        <p:nvSpPr>
          <p:cNvPr id="63" name="Прямоугольник 62">
            <a:hlinkClick r:id="" action="ppaction://macro?name=MoveTo"/>
          </p:cNvPr>
          <p:cNvSpPr/>
          <p:nvPr/>
        </p:nvSpPr>
        <p:spPr>
          <a:xfrm>
            <a:off x="6927850" y="2495550"/>
            <a:ext cx="577850" cy="32385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>
            <a:hlinkClick r:id="" action="ppaction://macro?name=MoveHim"/>
          </p:cNvPr>
          <p:cNvSpPr txBox="1"/>
          <p:nvPr/>
        </p:nvSpPr>
        <p:spPr>
          <a:xfrm>
            <a:off x="6934200" y="2495550"/>
            <a:ext cx="52705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нет</a:t>
            </a:r>
            <a:endParaRPr lang="ru-RU" sz="1600" dirty="0"/>
          </a:p>
        </p:txBody>
      </p:sp>
      <p:sp>
        <p:nvSpPr>
          <p:cNvPr id="64" name="Прямоугольник 63">
            <a:hlinkClick r:id="" action="ppaction://macro?name=MoveTo"/>
          </p:cNvPr>
          <p:cNvSpPr/>
          <p:nvPr/>
        </p:nvSpPr>
        <p:spPr>
          <a:xfrm>
            <a:off x="3282950" y="2495550"/>
            <a:ext cx="577850" cy="323850"/>
          </a:xfrm>
          <a:prstGeom prst="rect">
            <a:avLst/>
          </a:prstGeom>
          <a:solidFill>
            <a:schemeClr val="accent5">
              <a:lumMod val="90000"/>
            </a:scheme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TextBox 48">
            <a:hlinkClick r:id="" action="ppaction://macro?name=MoveHim"/>
          </p:cNvPr>
          <p:cNvSpPr txBox="1"/>
          <p:nvPr/>
        </p:nvSpPr>
        <p:spPr>
          <a:xfrm>
            <a:off x="3327400" y="2451100"/>
            <a:ext cx="609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38" name="Цилиндр 37"/>
          <p:cNvSpPr/>
          <p:nvPr/>
        </p:nvSpPr>
        <p:spPr>
          <a:xfrm>
            <a:off x="609600" y="1828800"/>
            <a:ext cx="2514600" cy="3657600"/>
          </a:xfrm>
          <a:prstGeom prst="can">
            <a:avLst/>
          </a:prstGeom>
          <a:solidFill>
            <a:schemeClr val="accent1">
              <a:lumMod val="75000"/>
            </a:schemeClr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3" name="Прямая со стрелкой 32"/>
          <p:cNvCxnSpPr/>
          <p:nvPr/>
        </p:nvCxnSpPr>
        <p:spPr>
          <a:xfrm rot="5400000">
            <a:off x="5180806" y="2437606"/>
            <a:ext cx="304800" cy="1588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7085012" y="2857500"/>
            <a:ext cx="1588" cy="876300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10800000">
            <a:off x="6705600" y="2851150"/>
            <a:ext cx="38100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rot="10800000" flipV="1">
            <a:off x="5327650" y="2406650"/>
            <a:ext cx="3200400" cy="1588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rot="5400000">
            <a:off x="7283453" y="3650428"/>
            <a:ext cx="2489199" cy="1647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rot="5400000">
            <a:off x="6750050" y="4540250"/>
            <a:ext cx="711200" cy="1588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>
            <a:off x="7105650" y="4895850"/>
            <a:ext cx="1422400" cy="1588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 rot="10800000">
            <a:off x="3505201" y="2851150"/>
            <a:ext cx="38100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rot="16200000" flipH="1">
            <a:off x="2595626" y="3760723"/>
            <a:ext cx="1822450" cy="3303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>
            <a:off x="3505200" y="4673600"/>
            <a:ext cx="1822450" cy="2035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rot="5400000">
            <a:off x="5060950" y="4940300"/>
            <a:ext cx="533400" cy="1588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chemeClr val="accent6">
                <a:lumMod val="40000"/>
                <a:lumOff val="6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95837F-9DBE-473E-AEDD-438D45DAAC54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62000" y="1828800"/>
            <a:ext cx="487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533400" y="3810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Наполнить бочку</a:t>
            </a:r>
            <a:endParaRPr lang="ru-RU" sz="4400" b="1" i="1" dirty="0">
              <a:latin typeface="Century Schoolbook" pitchFamily="18" charset="0"/>
            </a:endParaRPr>
          </a:p>
        </p:txBody>
      </p:sp>
      <p:sp>
        <p:nvSpPr>
          <p:cNvPr id="47" name="Прямоугольник 46">
            <a:hlinkClick r:id="" action="ppaction://macro?name=MoveTo"/>
          </p:cNvPr>
          <p:cNvSpPr/>
          <p:nvPr/>
        </p:nvSpPr>
        <p:spPr>
          <a:xfrm>
            <a:off x="5029200" y="3733800"/>
            <a:ext cx="3276600" cy="457200"/>
          </a:xfrm>
          <a:prstGeom prst="rect">
            <a:avLst/>
          </a:prstGeom>
          <a:solidFill>
            <a:srgbClr val="FFCC99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TextBox 52">
            <a:hlinkClick r:id="" action="ppaction://macro?name=MoveHim"/>
          </p:cNvPr>
          <p:cNvSpPr txBox="1"/>
          <p:nvPr/>
        </p:nvSpPr>
        <p:spPr>
          <a:xfrm>
            <a:off x="5105400" y="3745468"/>
            <a:ext cx="3124200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Вылить ведро воды в бочку</a:t>
            </a:r>
            <a:endParaRPr lang="ru-RU" dirty="0"/>
          </a:p>
        </p:txBody>
      </p:sp>
      <p:grpSp>
        <p:nvGrpSpPr>
          <p:cNvPr id="2" name="Группа 35"/>
          <p:cNvGrpSpPr/>
          <p:nvPr/>
        </p:nvGrpSpPr>
        <p:grpSpPr>
          <a:xfrm>
            <a:off x="609600" y="1828800"/>
            <a:ext cx="2514600" cy="3733800"/>
            <a:chOff x="1295400" y="1828800"/>
            <a:chExt cx="2514600" cy="3733800"/>
          </a:xfrm>
        </p:grpSpPr>
        <p:sp>
          <p:nvSpPr>
            <p:cNvPr id="34" name="Цилиндр 33"/>
            <p:cNvSpPr/>
            <p:nvPr/>
          </p:nvSpPr>
          <p:spPr>
            <a:xfrm>
              <a:off x="1295400" y="1828800"/>
              <a:ext cx="2514600" cy="3657600"/>
            </a:xfrm>
            <a:prstGeom prst="can">
              <a:avLst/>
            </a:prstGeom>
            <a:solidFill>
              <a:srgbClr val="FF9966"/>
            </a:solidFill>
            <a:ln>
              <a:solidFill>
                <a:srgbClr val="8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Овал 34"/>
            <p:cNvSpPr/>
            <p:nvPr/>
          </p:nvSpPr>
          <p:spPr>
            <a:xfrm>
              <a:off x="1295400" y="4876800"/>
              <a:ext cx="2514600" cy="685800"/>
            </a:xfrm>
            <a:prstGeom prst="ellipse">
              <a:avLst/>
            </a:prstGeom>
            <a:solidFill>
              <a:srgbClr val="FF9966"/>
            </a:solidFill>
            <a:ln>
              <a:solidFill>
                <a:srgbClr val="8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9" name="TextBox 38">
            <a:hlinkClick r:id="" action="ppaction://macro?name=MoveHim"/>
          </p:cNvPr>
          <p:cNvSpPr txBox="1"/>
          <p:nvPr/>
        </p:nvSpPr>
        <p:spPr>
          <a:xfrm>
            <a:off x="6934200" y="2450068"/>
            <a:ext cx="609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40" name="Блок-схема: знак завершения 39">
            <a:hlinkClick r:id="" action="ppaction://macro?name=MoveTo"/>
          </p:cNvPr>
          <p:cNvSpPr/>
          <p:nvPr/>
        </p:nvSpPr>
        <p:spPr>
          <a:xfrm>
            <a:off x="4267200" y="1828800"/>
            <a:ext cx="1905000" cy="457200"/>
          </a:xfrm>
          <a:prstGeom prst="flowChartTerminator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sp>
        <p:nvSpPr>
          <p:cNvPr id="18" name="Блок-схема: решение 17">
            <a:hlinkClick r:id="" action="ppaction://macro?name=MoveTo"/>
          </p:cNvPr>
          <p:cNvSpPr/>
          <p:nvPr/>
        </p:nvSpPr>
        <p:spPr>
          <a:xfrm>
            <a:off x="3886200" y="2590800"/>
            <a:ext cx="2819400" cy="533400"/>
          </a:xfrm>
          <a:prstGeom prst="flowChartDecision">
            <a:avLst/>
          </a:prstGeom>
          <a:solidFill>
            <a:srgbClr val="FFCC99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TextBox 58">
            <a:hlinkClick r:id="" action="ppaction://macro?name=MoveHim"/>
          </p:cNvPr>
          <p:cNvSpPr txBox="1"/>
          <p:nvPr/>
        </p:nvSpPr>
        <p:spPr>
          <a:xfrm>
            <a:off x="4724400" y="1905000"/>
            <a:ext cx="990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Начало</a:t>
            </a:r>
            <a:endParaRPr lang="ru-RU" dirty="0"/>
          </a:p>
        </p:txBody>
      </p:sp>
      <p:sp>
        <p:nvSpPr>
          <p:cNvPr id="58" name="TextBox 57">
            <a:hlinkClick r:id="" action="ppaction://macro?name=MoveHim"/>
          </p:cNvPr>
          <p:cNvSpPr txBox="1"/>
          <p:nvPr/>
        </p:nvSpPr>
        <p:spPr>
          <a:xfrm>
            <a:off x="4495800" y="2667000"/>
            <a:ext cx="2133600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Бочка полная?</a:t>
            </a:r>
            <a:endParaRPr lang="ru-RU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 rot="5400000">
            <a:off x="5180806" y="2437606"/>
            <a:ext cx="304800" cy="1588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7085012" y="2857500"/>
            <a:ext cx="1588" cy="876300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rot="10800000">
            <a:off x="6705600" y="2851150"/>
            <a:ext cx="381000" cy="1588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rot="10800000" flipV="1">
            <a:off x="5327650" y="2406650"/>
            <a:ext cx="3200400" cy="1588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5400000">
            <a:off x="7283453" y="3650428"/>
            <a:ext cx="2489199" cy="1647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rot="5400000">
            <a:off x="6750050" y="4540250"/>
            <a:ext cx="711200" cy="1588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>
            <a:off x="7105650" y="4895850"/>
            <a:ext cx="1422400" cy="1588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hlinkClick r:id="" action="ppaction://macro?name=MoveHim"/>
          </p:cNvPr>
          <p:cNvSpPr txBox="1"/>
          <p:nvPr/>
        </p:nvSpPr>
        <p:spPr>
          <a:xfrm>
            <a:off x="3327400" y="2451100"/>
            <a:ext cx="609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cxnSp>
        <p:nvCxnSpPr>
          <p:cNvPr id="50" name="Прямая соединительная линия 49"/>
          <p:cNvCxnSpPr/>
          <p:nvPr/>
        </p:nvCxnSpPr>
        <p:spPr>
          <a:xfrm rot="10800000">
            <a:off x="3505201" y="2851150"/>
            <a:ext cx="38100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 rot="16200000" flipH="1">
            <a:off x="2595626" y="3760723"/>
            <a:ext cx="1822450" cy="3303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>
            <a:off x="3505200" y="4673600"/>
            <a:ext cx="1822450" cy="2035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rot="5400000">
            <a:off x="5060950" y="4940300"/>
            <a:ext cx="533400" cy="1588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Блок-схема: знак завершения 60">
            <a:hlinkClick r:id="" action="ppaction://macro?name=MoveTo"/>
          </p:cNvPr>
          <p:cNvSpPr/>
          <p:nvPr/>
        </p:nvSpPr>
        <p:spPr>
          <a:xfrm>
            <a:off x="4356100" y="5207000"/>
            <a:ext cx="1905000" cy="457200"/>
          </a:xfrm>
          <a:prstGeom prst="flowChartTerminator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sp>
        <p:nvSpPr>
          <p:cNvPr id="62" name="TextBox 61">
            <a:hlinkClick r:id="" action="ppaction://macro?name=MoveHim"/>
          </p:cNvPr>
          <p:cNvSpPr txBox="1"/>
          <p:nvPr/>
        </p:nvSpPr>
        <p:spPr>
          <a:xfrm>
            <a:off x="4889500" y="5250934"/>
            <a:ext cx="8382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Конец</a:t>
            </a:r>
            <a:endParaRPr lang="ru-RU" dirty="0"/>
          </a:p>
        </p:txBody>
      </p:sp>
      <p:sp>
        <p:nvSpPr>
          <p:cNvPr id="33" name="TextBox 32">
            <a:hlinkClick r:id="" action="ppaction://macro?name=MoveHim"/>
          </p:cNvPr>
          <p:cNvSpPr txBox="1"/>
          <p:nvPr/>
        </p:nvSpPr>
        <p:spPr>
          <a:xfrm>
            <a:off x="7327900" y="2940050"/>
            <a:ext cx="1066800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цикл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chemeClr val="accent6">
                <a:lumMod val="40000"/>
                <a:lumOff val="6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95837F-9DBE-473E-AEDD-438D45DAAC54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533400" y="381000"/>
            <a:ext cx="8077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Алгоритм с </a:t>
            </a:r>
          </a:p>
          <a:p>
            <a:pPr algn="ctr"/>
            <a:r>
              <a:rPr lang="ru-RU" sz="4400" b="1" i="1" dirty="0" smtClean="0">
                <a:latin typeface="Century Schoolbook" pitchFamily="18" charset="0"/>
              </a:rPr>
              <a:t>повторением</a:t>
            </a:r>
            <a:endParaRPr lang="ru-RU" sz="4400" b="1" i="1" dirty="0">
              <a:latin typeface="Century Schoolbook" pitchFamily="18" charset="0"/>
            </a:endParaRPr>
          </a:p>
        </p:txBody>
      </p:sp>
      <p:cxnSp>
        <p:nvCxnSpPr>
          <p:cNvPr id="68" name="Прямая со стрелкой 67"/>
          <p:cNvCxnSpPr/>
          <p:nvPr/>
        </p:nvCxnSpPr>
        <p:spPr>
          <a:xfrm rot="5400000">
            <a:off x="2997994" y="2558256"/>
            <a:ext cx="304800" cy="1588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hlinkClick r:id="" action="ppaction://macro?name=MoveHim"/>
          </p:cNvPr>
          <p:cNvSpPr txBox="1"/>
          <p:nvPr/>
        </p:nvSpPr>
        <p:spPr>
          <a:xfrm>
            <a:off x="1041977" y="4117432"/>
            <a:ext cx="1540163" cy="461665"/>
          </a:xfrm>
          <a:prstGeom prst="rect">
            <a:avLst/>
          </a:prstGeom>
          <a:solidFill>
            <a:srgbClr val="FFCC99"/>
          </a:solidFill>
          <a:ln w="19050">
            <a:solidFill>
              <a:srgbClr val="803D06"/>
            </a:solidFill>
          </a:ln>
          <a:effectLst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действие</a:t>
            </a:r>
            <a:endParaRPr lang="ru-RU" sz="2400" dirty="0"/>
          </a:p>
        </p:txBody>
      </p:sp>
      <p:sp>
        <p:nvSpPr>
          <p:cNvPr id="67" name="Блок-схема: решение 66">
            <a:hlinkClick r:id="" action="ppaction://macro?name=MoveTo"/>
          </p:cNvPr>
          <p:cNvSpPr/>
          <p:nvPr/>
        </p:nvSpPr>
        <p:spPr>
          <a:xfrm>
            <a:off x="2210377" y="2725931"/>
            <a:ext cx="1858818" cy="875448"/>
          </a:xfrm>
          <a:prstGeom prst="flowChartDecision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>
              <a:solidFill>
                <a:sysClr val="windowText" lastClr="000000"/>
              </a:solidFill>
            </a:endParaRPr>
          </a:p>
        </p:txBody>
      </p:sp>
      <p:cxnSp>
        <p:nvCxnSpPr>
          <p:cNvPr id="70" name="Прямая соединительная линия 69"/>
          <p:cNvCxnSpPr/>
          <p:nvPr/>
        </p:nvCxnSpPr>
        <p:spPr>
          <a:xfrm rot="10800000">
            <a:off x="4069195" y="3157730"/>
            <a:ext cx="455221" cy="2634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882650" y="2495550"/>
            <a:ext cx="2257136" cy="7898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 rot="16200000" flipH="1">
            <a:off x="1370940" y="5029859"/>
            <a:ext cx="815276" cy="13856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882650" y="5444426"/>
            <a:ext cx="902854" cy="2634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rot="16200000" flipH="1">
            <a:off x="1306313" y="3638240"/>
            <a:ext cx="958386" cy="2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 rot="5400000">
            <a:off x="3848035" y="3858192"/>
            <a:ext cx="1400718" cy="2431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 rot="5400000" flipH="1" flipV="1">
            <a:off x="-591240" y="3969446"/>
            <a:ext cx="2948878" cy="1092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hlinkClick r:id="" action="ppaction://macro?name=MoveHim"/>
          </p:cNvPr>
          <p:cNvSpPr txBox="1"/>
          <p:nvPr/>
        </p:nvSpPr>
        <p:spPr>
          <a:xfrm>
            <a:off x="4038600" y="2656185"/>
            <a:ext cx="711199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нет</a:t>
            </a:r>
            <a:endParaRPr lang="ru-RU" sz="2400" dirty="0"/>
          </a:p>
        </p:txBody>
      </p:sp>
      <p:sp>
        <p:nvSpPr>
          <p:cNvPr id="78" name="TextBox 77">
            <a:hlinkClick r:id="" action="ppaction://macro?name=MoveHim"/>
          </p:cNvPr>
          <p:cNvSpPr txBox="1"/>
          <p:nvPr/>
        </p:nvSpPr>
        <p:spPr>
          <a:xfrm>
            <a:off x="1727200" y="2673350"/>
            <a:ext cx="622300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да</a:t>
            </a:r>
            <a:endParaRPr lang="ru-RU" sz="2400" dirty="0"/>
          </a:p>
        </p:txBody>
      </p:sp>
      <p:cxnSp>
        <p:nvCxnSpPr>
          <p:cNvPr id="79" name="Прямая соединительная линия 78"/>
          <p:cNvCxnSpPr/>
          <p:nvPr/>
        </p:nvCxnSpPr>
        <p:spPr>
          <a:xfrm rot="10800000">
            <a:off x="1785504" y="3159047"/>
            <a:ext cx="455221" cy="2634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Прямая соединительная линия 94"/>
          <p:cNvCxnSpPr/>
          <p:nvPr/>
        </p:nvCxnSpPr>
        <p:spPr>
          <a:xfrm>
            <a:off x="3166341" y="4559764"/>
            <a:ext cx="1380836" cy="2634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 стрелкой 96"/>
          <p:cNvCxnSpPr/>
          <p:nvPr/>
        </p:nvCxnSpPr>
        <p:spPr>
          <a:xfrm rot="5400000">
            <a:off x="2687247" y="5037158"/>
            <a:ext cx="958385" cy="3598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2527300" y="2895600"/>
            <a:ext cx="1466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условие</a:t>
            </a:r>
            <a:endParaRPr lang="ru-RU" sz="2400" dirty="0"/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>
          <a:xfrm>
            <a:off x="4705350" y="2451100"/>
            <a:ext cx="4089400" cy="3111500"/>
          </a:xfrm>
          <a:prstGeom prst="rect">
            <a:avLst/>
          </a:prstGeom>
          <a:ln>
            <a:solidFill>
              <a:srgbClr val="A50021"/>
            </a:solidFill>
          </a:ln>
        </p:spPr>
        <p:txBody>
          <a:bodyPr/>
          <a:lstStyle/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803D0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форма организации действий, в которой при </a:t>
            </a:r>
            <a:r>
              <a:rPr kumimoji="0" lang="ru-RU" sz="28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выполнении условия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803D0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совершается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b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ru-RU" sz="28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повторение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803D0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некоторой последовательности шагов</a:t>
            </a:r>
            <a:endParaRPr kumimoji="0" lang="ru-RU" sz="2800" b="1" i="0" u="none" strike="noStrike" kern="0" cap="none" spc="0" normalizeH="0" baseline="0" noProof="0" dirty="0">
              <a:ln>
                <a:noFill/>
              </a:ln>
              <a:solidFill>
                <a:srgbClr val="803D0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chemeClr val="accent6">
                <a:lumMod val="40000"/>
                <a:lumOff val="6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95837F-9DBE-473E-AEDD-438D45DAAC54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533400" y="381000"/>
            <a:ext cx="8077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Алгоритм с </a:t>
            </a:r>
          </a:p>
          <a:p>
            <a:pPr algn="ctr"/>
            <a:r>
              <a:rPr lang="ru-RU" sz="4400" b="1" i="1" dirty="0" smtClean="0">
                <a:latin typeface="Century Schoolbook" pitchFamily="18" charset="0"/>
              </a:rPr>
              <a:t>повторением</a:t>
            </a:r>
            <a:endParaRPr lang="ru-RU" sz="4400" b="1" i="1" dirty="0">
              <a:latin typeface="Century Schoolbook" pitchFamily="18" charset="0"/>
            </a:endParaRPr>
          </a:p>
        </p:txBody>
      </p:sp>
      <p:cxnSp>
        <p:nvCxnSpPr>
          <p:cNvPr id="68" name="Прямая со стрелкой 67"/>
          <p:cNvCxnSpPr/>
          <p:nvPr/>
        </p:nvCxnSpPr>
        <p:spPr>
          <a:xfrm rot="5400000">
            <a:off x="2997994" y="2558256"/>
            <a:ext cx="304800" cy="1588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hlinkClick r:id="" action="ppaction://macro?name=MoveHim"/>
          </p:cNvPr>
          <p:cNvSpPr txBox="1"/>
          <p:nvPr/>
        </p:nvSpPr>
        <p:spPr>
          <a:xfrm>
            <a:off x="1041977" y="4117432"/>
            <a:ext cx="1540163" cy="461665"/>
          </a:xfrm>
          <a:prstGeom prst="rect">
            <a:avLst/>
          </a:prstGeom>
          <a:solidFill>
            <a:srgbClr val="FFCC99"/>
          </a:solidFill>
          <a:ln w="19050">
            <a:solidFill>
              <a:srgbClr val="803D06"/>
            </a:solidFill>
          </a:ln>
          <a:effectLst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действие</a:t>
            </a:r>
            <a:endParaRPr lang="ru-RU" sz="2400" dirty="0"/>
          </a:p>
        </p:txBody>
      </p:sp>
      <p:sp>
        <p:nvSpPr>
          <p:cNvPr id="67" name="Блок-схема: решение 66">
            <a:hlinkClick r:id="" action="ppaction://macro?name=MoveTo"/>
          </p:cNvPr>
          <p:cNvSpPr/>
          <p:nvPr/>
        </p:nvSpPr>
        <p:spPr>
          <a:xfrm>
            <a:off x="2210377" y="2725931"/>
            <a:ext cx="1858818" cy="875448"/>
          </a:xfrm>
          <a:prstGeom prst="flowChartDecision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>
              <a:solidFill>
                <a:sysClr val="windowText" lastClr="000000"/>
              </a:solidFill>
            </a:endParaRPr>
          </a:p>
        </p:txBody>
      </p:sp>
      <p:cxnSp>
        <p:nvCxnSpPr>
          <p:cNvPr id="70" name="Прямая соединительная линия 69"/>
          <p:cNvCxnSpPr/>
          <p:nvPr/>
        </p:nvCxnSpPr>
        <p:spPr>
          <a:xfrm rot="10800000">
            <a:off x="4069195" y="3157730"/>
            <a:ext cx="455221" cy="2634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882650" y="2495550"/>
            <a:ext cx="2257136" cy="7898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 rot="16200000" flipH="1">
            <a:off x="1370940" y="5029859"/>
            <a:ext cx="815276" cy="13856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882650" y="5444426"/>
            <a:ext cx="902854" cy="2634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rot="16200000" flipH="1">
            <a:off x="1306313" y="3638240"/>
            <a:ext cx="958386" cy="2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 rot="5400000">
            <a:off x="3848035" y="3858192"/>
            <a:ext cx="1400718" cy="2431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 rot="5400000" flipH="1" flipV="1">
            <a:off x="-591240" y="3969446"/>
            <a:ext cx="2948878" cy="1092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hlinkClick r:id="" action="ppaction://macro?name=MoveHim"/>
          </p:cNvPr>
          <p:cNvSpPr txBox="1"/>
          <p:nvPr/>
        </p:nvSpPr>
        <p:spPr>
          <a:xfrm>
            <a:off x="4038600" y="2656185"/>
            <a:ext cx="711199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нет</a:t>
            </a:r>
            <a:endParaRPr lang="ru-RU" sz="2400" dirty="0"/>
          </a:p>
        </p:txBody>
      </p:sp>
      <p:sp>
        <p:nvSpPr>
          <p:cNvPr id="78" name="TextBox 77">
            <a:hlinkClick r:id="" action="ppaction://macro?name=MoveHim"/>
          </p:cNvPr>
          <p:cNvSpPr txBox="1"/>
          <p:nvPr/>
        </p:nvSpPr>
        <p:spPr>
          <a:xfrm>
            <a:off x="1727200" y="2673350"/>
            <a:ext cx="622300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да</a:t>
            </a:r>
            <a:endParaRPr lang="ru-RU" sz="2400" dirty="0"/>
          </a:p>
        </p:txBody>
      </p:sp>
      <p:cxnSp>
        <p:nvCxnSpPr>
          <p:cNvPr id="79" name="Прямая соединительная линия 78"/>
          <p:cNvCxnSpPr/>
          <p:nvPr/>
        </p:nvCxnSpPr>
        <p:spPr>
          <a:xfrm rot="10800000">
            <a:off x="1785504" y="3159047"/>
            <a:ext cx="455221" cy="2634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Прямая соединительная линия 94"/>
          <p:cNvCxnSpPr/>
          <p:nvPr/>
        </p:nvCxnSpPr>
        <p:spPr>
          <a:xfrm>
            <a:off x="3166341" y="4559764"/>
            <a:ext cx="1380836" cy="2634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 стрелкой 96"/>
          <p:cNvCxnSpPr/>
          <p:nvPr/>
        </p:nvCxnSpPr>
        <p:spPr>
          <a:xfrm rot="5400000">
            <a:off x="2687247" y="5037158"/>
            <a:ext cx="958385" cy="3598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2527300" y="2895600"/>
            <a:ext cx="1466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условие</a:t>
            </a:r>
            <a:endParaRPr lang="ru-RU" sz="2400" dirty="0"/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>
          <a:xfrm>
            <a:off x="4705350" y="2451100"/>
            <a:ext cx="3333750" cy="2089150"/>
          </a:xfrm>
          <a:prstGeom prst="rect">
            <a:avLst/>
          </a:prstGeom>
          <a:ln>
            <a:solidFill>
              <a:srgbClr val="A50021"/>
            </a:solidFill>
          </a:ln>
        </p:spPr>
        <p:txBody>
          <a:bodyPr/>
          <a:lstStyle/>
          <a:p>
            <a:pPr marL="0" marR="0" lvl="0" indent="0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803D0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нц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803D0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пока 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условие</a:t>
            </a:r>
          </a:p>
          <a:p>
            <a:pPr marL="0" marR="0" lvl="0" indent="0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latin typeface="+mn-lt"/>
              </a:rPr>
              <a:t>     действие</a:t>
            </a:r>
          </a:p>
          <a:p>
            <a:pPr marL="0" marR="0" lvl="0" indent="0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803D0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кц</a:t>
            </a:r>
            <a:endParaRPr kumimoji="0" lang="ru-RU" sz="2800" b="1" i="0" u="none" strike="noStrike" kern="0" cap="none" spc="0" normalizeH="0" baseline="0" noProof="0" dirty="0">
              <a:ln>
                <a:noFill/>
              </a:ln>
              <a:solidFill>
                <a:srgbClr val="803D0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chemeClr val="accent6">
                <a:lumMod val="40000"/>
                <a:lumOff val="6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E13A80-4488-4C9B-83D0-9611C8322B8C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13" name="Управляющая кнопка: настраиваемая 12">
            <a:hlinkClick r:id="" action="ppaction://hlinkshowjump?jump=nextslide" highlightClick="1"/>
          </p:cNvPr>
          <p:cNvSpPr/>
          <p:nvPr/>
        </p:nvSpPr>
        <p:spPr>
          <a:xfrm>
            <a:off x="7924800" y="6019800"/>
            <a:ext cx="762000" cy="304800"/>
          </a:xfrm>
          <a:prstGeom prst="actionButtonBlank">
            <a:avLst/>
          </a:prstGeom>
          <a:solidFill>
            <a:srgbClr val="663300"/>
          </a:solidFill>
          <a:ln>
            <a:solidFill>
              <a:srgbClr val="803D06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далее</a:t>
            </a:r>
            <a:endParaRPr lang="ru-RU" sz="1600" dirty="0"/>
          </a:p>
        </p:txBody>
      </p:sp>
      <p:sp>
        <p:nvSpPr>
          <p:cNvPr id="12" name="TextBox 11"/>
          <p:cNvSpPr txBox="1"/>
          <p:nvPr/>
        </p:nvSpPr>
        <p:spPr>
          <a:xfrm>
            <a:off x="533400" y="3810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Маша и варенье</a:t>
            </a:r>
            <a:endParaRPr lang="ru-RU" sz="4400" b="1" i="1" dirty="0">
              <a:latin typeface="Century Schoolbook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chemeClr val="accent6">
                <a:lumMod val="40000"/>
                <a:lumOff val="6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Номер слайда 4"/>
          <p:cNvSpPr txBox="1">
            <a:spLocks/>
          </p:cNvSpPr>
          <p:nvPr/>
        </p:nvSpPr>
        <p:spPr bwMode="auto">
          <a:xfrm>
            <a:off x="6553200" y="6553200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4E13A80-4488-4C9B-83D0-9611C8322B8C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33400" y="3810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Маша и варенье</a:t>
            </a:r>
            <a:endParaRPr lang="ru-RU" sz="4400" b="1" i="1" dirty="0">
              <a:latin typeface="Century Schoolbook" pitchFamily="18" charset="0"/>
            </a:endParaRPr>
          </a:p>
        </p:txBody>
      </p:sp>
      <p:sp>
        <p:nvSpPr>
          <p:cNvPr id="21" name="Прямоугольник 20">
            <a:hlinkClick r:id="" action="ppaction://macro?name=MoveTo"/>
          </p:cNvPr>
          <p:cNvSpPr/>
          <p:nvPr/>
        </p:nvSpPr>
        <p:spPr>
          <a:xfrm>
            <a:off x="1295400" y="4406900"/>
            <a:ext cx="2609850" cy="34925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Блок-схема: знак завершения 21">
            <a:hlinkClick r:id="" action="ppaction://macro?name=MoveTo"/>
          </p:cNvPr>
          <p:cNvSpPr/>
          <p:nvPr/>
        </p:nvSpPr>
        <p:spPr>
          <a:xfrm>
            <a:off x="4038600" y="1384300"/>
            <a:ext cx="1416050" cy="368300"/>
          </a:xfrm>
          <a:prstGeom prst="flowChartTerminator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sp>
        <p:nvSpPr>
          <p:cNvPr id="24" name="Блок-схема: знак завершения 23">
            <a:hlinkClick r:id="" action="ppaction://macro?name=MoveTo"/>
          </p:cNvPr>
          <p:cNvSpPr/>
          <p:nvPr/>
        </p:nvSpPr>
        <p:spPr>
          <a:xfrm>
            <a:off x="3860800" y="5918200"/>
            <a:ext cx="1447800" cy="400050"/>
          </a:xfrm>
          <a:prstGeom prst="flowChartTerminator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 rot="5400000">
            <a:off x="4682861" y="1895211"/>
            <a:ext cx="222250" cy="528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rot="5400000">
            <a:off x="4496461" y="5790539"/>
            <a:ext cx="151606" cy="528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Прямоугольник 26">
            <a:hlinkClick r:id="" action="ppaction://macro?name=MoveTo"/>
          </p:cNvPr>
          <p:cNvSpPr/>
          <p:nvPr/>
        </p:nvSpPr>
        <p:spPr>
          <a:xfrm>
            <a:off x="5664200" y="4984750"/>
            <a:ext cx="2552700" cy="34925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8" name="Блок-схема: решение 27">
            <a:hlinkClick r:id="" action="ppaction://macro?name=MoveTo"/>
          </p:cNvPr>
          <p:cNvSpPr/>
          <p:nvPr/>
        </p:nvSpPr>
        <p:spPr>
          <a:xfrm>
            <a:off x="3060700" y="3517900"/>
            <a:ext cx="3511550" cy="889000"/>
          </a:xfrm>
          <a:prstGeom prst="flowChartDecision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>
            <a:hlinkClick r:id="" action="ppaction://macro?name=MoveTo"/>
          </p:cNvPr>
          <p:cNvSpPr/>
          <p:nvPr/>
        </p:nvSpPr>
        <p:spPr>
          <a:xfrm>
            <a:off x="533400" y="1206500"/>
            <a:ext cx="2660650" cy="40005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" name="Прямоугольник 29">
            <a:hlinkClick r:id="" action="ppaction://macro?name=MoveTo"/>
          </p:cNvPr>
          <p:cNvSpPr/>
          <p:nvPr/>
        </p:nvSpPr>
        <p:spPr>
          <a:xfrm>
            <a:off x="533400" y="1695450"/>
            <a:ext cx="2660650" cy="3556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" name="Прямоугольник 30">
            <a:hlinkClick r:id="" action="ppaction://macro?name=MoveTo"/>
          </p:cNvPr>
          <p:cNvSpPr/>
          <p:nvPr/>
        </p:nvSpPr>
        <p:spPr>
          <a:xfrm>
            <a:off x="533400" y="2139950"/>
            <a:ext cx="2660650" cy="3556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37" name="Прямая со стрелкой 36"/>
          <p:cNvCxnSpPr/>
          <p:nvPr/>
        </p:nvCxnSpPr>
        <p:spPr>
          <a:xfrm rot="5400000">
            <a:off x="2304256" y="4184650"/>
            <a:ext cx="445294" cy="794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rot="10800000">
            <a:off x="6591300" y="3962400"/>
            <a:ext cx="38100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rot="5400000">
            <a:off x="6483747" y="4450953"/>
            <a:ext cx="977900" cy="794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rot="10800000">
            <a:off x="4572000" y="5695950"/>
            <a:ext cx="2355850" cy="2063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rot="5400000" flipH="1" flipV="1">
            <a:off x="2337594" y="5530056"/>
            <a:ext cx="38100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rot="5400000" flipH="1" flipV="1">
            <a:off x="6736556" y="5523706"/>
            <a:ext cx="38100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рямоугольник 42">
            <a:hlinkClick r:id="" action="ppaction://macro?name=MoveTo"/>
          </p:cNvPr>
          <p:cNvSpPr/>
          <p:nvPr/>
        </p:nvSpPr>
        <p:spPr>
          <a:xfrm>
            <a:off x="2127250" y="3581400"/>
            <a:ext cx="800100" cy="33655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4" name="Прямоугольник 43">
            <a:hlinkClick r:id="" action="ppaction://macro?name=MoveTo"/>
          </p:cNvPr>
          <p:cNvSpPr/>
          <p:nvPr/>
        </p:nvSpPr>
        <p:spPr>
          <a:xfrm>
            <a:off x="6794500" y="3517900"/>
            <a:ext cx="755650" cy="31115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2" name="Прямоугольник 51">
            <a:hlinkClick r:id="" action="ppaction://macro?name=MoveTo"/>
          </p:cNvPr>
          <p:cNvSpPr/>
          <p:nvPr/>
        </p:nvSpPr>
        <p:spPr>
          <a:xfrm>
            <a:off x="527050" y="2584450"/>
            <a:ext cx="2667000" cy="3683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4" name="Прямоугольник 53">
            <a:hlinkClick r:id="" action="ppaction://macro?name=MoveTo"/>
          </p:cNvPr>
          <p:cNvSpPr/>
          <p:nvPr/>
        </p:nvSpPr>
        <p:spPr>
          <a:xfrm>
            <a:off x="3460750" y="2051050"/>
            <a:ext cx="2743200" cy="36830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6" name="Прямоугольник 55">
            <a:hlinkClick r:id="" action="ppaction://macro?name=MoveTo"/>
          </p:cNvPr>
          <p:cNvSpPr/>
          <p:nvPr/>
        </p:nvSpPr>
        <p:spPr>
          <a:xfrm>
            <a:off x="3460750" y="2705100"/>
            <a:ext cx="2743200" cy="36830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57" name="Прямая со стрелкой 56"/>
          <p:cNvCxnSpPr/>
          <p:nvPr/>
        </p:nvCxnSpPr>
        <p:spPr>
          <a:xfrm rot="5400000">
            <a:off x="4682331" y="2561431"/>
            <a:ext cx="222250" cy="1588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Прямоугольник 62">
            <a:hlinkClick r:id="" action="ppaction://macro?name=MoveTo"/>
          </p:cNvPr>
          <p:cNvSpPr/>
          <p:nvPr/>
        </p:nvSpPr>
        <p:spPr>
          <a:xfrm>
            <a:off x="527050" y="3060700"/>
            <a:ext cx="2667000" cy="3683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6" name="Прямоугольник 65">
            <a:hlinkClick r:id="" action="ppaction://macro?name=MoveTo"/>
          </p:cNvPr>
          <p:cNvSpPr/>
          <p:nvPr/>
        </p:nvSpPr>
        <p:spPr>
          <a:xfrm>
            <a:off x="1327150" y="4984750"/>
            <a:ext cx="2609850" cy="34925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8" name="Прямая соединительная линия 67"/>
          <p:cNvCxnSpPr/>
          <p:nvPr/>
        </p:nvCxnSpPr>
        <p:spPr>
          <a:xfrm rot="5400000" flipH="1" flipV="1">
            <a:off x="2416969" y="4872831"/>
            <a:ext cx="22225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 rot="10800000">
            <a:off x="2527300" y="3962400"/>
            <a:ext cx="53340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 rot="5400000">
            <a:off x="4595019" y="3317081"/>
            <a:ext cx="400050" cy="1588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единительная линия 84"/>
          <p:cNvCxnSpPr/>
          <p:nvPr/>
        </p:nvCxnSpPr>
        <p:spPr>
          <a:xfrm rot="10800000">
            <a:off x="927100" y="5740400"/>
            <a:ext cx="1600200" cy="1588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 стрелкой 86"/>
          <p:cNvCxnSpPr/>
          <p:nvPr/>
        </p:nvCxnSpPr>
        <p:spPr>
          <a:xfrm rot="5400000" flipH="1" flipV="1">
            <a:off x="-184150" y="4629150"/>
            <a:ext cx="2222500" cy="1588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 стрелкой 88"/>
          <p:cNvCxnSpPr/>
          <p:nvPr/>
        </p:nvCxnSpPr>
        <p:spPr>
          <a:xfrm>
            <a:off x="927100" y="3517900"/>
            <a:ext cx="3822700" cy="1588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Прямоугольник 89">
            <a:hlinkClick r:id="" action="ppaction://macro?name=MoveTo"/>
          </p:cNvPr>
          <p:cNvSpPr/>
          <p:nvPr/>
        </p:nvSpPr>
        <p:spPr>
          <a:xfrm>
            <a:off x="6883400" y="1206500"/>
            <a:ext cx="1333500" cy="40005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1" name="Прямоугольник 90">
            <a:hlinkClick r:id="" action="ppaction://macro?name=MoveTo"/>
          </p:cNvPr>
          <p:cNvSpPr/>
          <p:nvPr/>
        </p:nvSpPr>
        <p:spPr>
          <a:xfrm>
            <a:off x="6870700" y="2584450"/>
            <a:ext cx="1346200" cy="3556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2" name="Прямоугольник 91">
            <a:hlinkClick r:id="" action="ppaction://macro?name=MoveTo"/>
          </p:cNvPr>
          <p:cNvSpPr/>
          <p:nvPr/>
        </p:nvSpPr>
        <p:spPr>
          <a:xfrm>
            <a:off x="6883400" y="1695450"/>
            <a:ext cx="1333500" cy="3556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3" name="Прямоугольник 92">
            <a:hlinkClick r:id="" action="ppaction://macro?name=MoveTo"/>
          </p:cNvPr>
          <p:cNvSpPr/>
          <p:nvPr/>
        </p:nvSpPr>
        <p:spPr>
          <a:xfrm>
            <a:off x="6870700" y="2139950"/>
            <a:ext cx="1346200" cy="3556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4" name="Прямоугольник 93">
            <a:hlinkClick r:id="" action="ppaction://macro?name=MoveTo"/>
          </p:cNvPr>
          <p:cNvSpPr/>
          <p:nvPr/>
        </p:nvSpPr>
        <p:spPr>
          <a:xfrm>
            <a:off x="6870700" y="3028950"/>
            <a:ext cx="1879600" cy="3556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5" name="TextBox 44">
            <a:hlinkClick r:id="" action="ppaction://macro?name=MoveHim"/>
          </p:cNvPr>
          <p:cNvSpPr txBox="1"/>
          <p:nvPr/>
        </p:nvSpPr>
        <p:spPr>
          <a:xfrm>
            <a:off x="7048500" y="2577583"/>
            <a:ext cx="990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Начало</a:t>
            </a:r>
            <a:endParaRPr lang="ru-RU" dirty="0"/>
          </a:p>
        </p:txBody>
      </p:sp>
      <p:sp>
        <p:nvSpPr>
          <p:cNvPr id="53" name="TextBox 52">
            <a:hlinkClick r:id="" action="ppaction://macro?name=MoveHim"/>
          </p:cNvPr>
          <p:cNvSpPr txBox="1"/>
          <p:nvPr/>
        </p:nvSpPr>
        <p:spPr>
          <a:xfrm>
            <a:off x="1038225" y="3075572"/>
            <a:ext cx="164465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Взять лукошко</a:t>
            </a:r>
            <a:endParaRPr lang="ru-RU" sz="1600" dirty="0"/>
          </a:p>
        </p:txBody>
      </p:sp>
      <p:sp>
        <p:nvSpPr>
          <p:cNvPr id="95" name="TextBox 94">
            <a:hlinkClick r:id="" action="ppaction://macro?name=MoveHim"/>
          </p:cNvPr>
          <p:cNvSpPr txBox="1"/>
          <p:nvPr/>
        </p:nvSpPr>
        <p:spPr>
          <a:xfrm>
            <a:off x="6921500" y="3037472"/>
            <a:ext cx="177800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Ягоды остались</a:t>
            </a:r>
            <a:endParaRPr lang="ru-RU" sz="1600" dirty="0"/>
          </a:p>
        </p:txBody>
      </p:sp>
      <p:sp>
        <p:nvSpPr>
          <p:cNvPr id="96" name="TextBox 95">
            <a:hlinkClick r:id="" action="ppaction://macro?name=MoveHim"/>
          </p:cNvPr>
          <p:cNvSpPr txBox="1"/>
          <p:nvPr/>
        </p:nvSpPr>
        <p:spPr>
          <a:xfrm>
            <a:off x="1041400" y="1237248"/>
            <a:ext cx="164465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Сорвать ягоду</a:t>
            </a:r>
            <a:endParaRPr lang="ru-RU" sz="1600" dirty="0"/>
          </a:p>
        </p:txBody>
      </p:sp>
      <p:sp>
        <p:nvSpPr>
          <p:cNvPr id="49" name="TextBox 48">
            <a:hlinkClick r:id="" action="ppaction://macro?name=MoveHim"/>
          </p:cNvPr>
          <p:cNvSpPr txBox="1"/>
          <p:nvPr/>
        </p:nvSpPr>
        <p:spPr>
          <a:xfrm>
            <a:off x="1000125" y="2148472"/>
            <a:ext cx="172720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Подойти к кусту</a:t>
            </a:r>
            <a:endParaRPr lang="ru-RU" sz="1600" dirty="0"/>
          </a:p>
        </p:txBody>
      </p:sp>
      <p:sp>
        <p:nvSpPr>
          <p:cNvPr id="51" name="TextBox 50">
            <a:hlinkClick r:id="" action="ppaction://macro?name=MoveHim"/>
          </p:cNvPr>
          <p:cNvSpPr txBox="1"/>
          <p:nvPr/>
        </p:nvSpPr>
        <p:spPr>
          <a:xfrm>
            <a:off x="793750" y="1688583"/>
            <a:ext cx="213995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Сварить варенье</a:t>
            </a:r>
            <a:endParaRPr lang="ru-RU" sz="1600" dirty="0"/>
          </a:p>
        </p:txBody>
      </p:sp>
      <p:sp>
        <p:nvSpPr>
          <p:cNvPr id="50" name="TextBox 49">
            <a:hlinkClick r:id="" action="ppaction://macro?name=MoveHim"/>
          </p:cNvPr>
          <p:cNvSpPr txBox="1"/>
          <p:nvPr/>
        </p:nvSpPr>
        <p:spPr>
          <a:xfrm>
            <a:off x="504825" y="2599322"/>
            <a:ext cx="271145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Опустить ягоду в лукошко</a:t>
            </a:r>
            <a:endParaRPr lang="ru-RU" sz="1600" dirty="0"/>
          </a:p>
        </p:txBody>
      </p:sp>
      <p:sp>
        <p:nvSpPr>
          <p:cNvPr id="47" name="TextBox 46">
            <a:hlinkClick r:id="" action="ppaction://macro?name=MoveHim"/>
          </p:cNvPr>
          <p:cNvSpPr txBox="1"/>
          <p:nvPr/>
        </p:nvSpPr>
        <p:spPr>
          <a:xfrm>
            <a:off x="7277100" y="2133083"/>
            <a:ext cx="5334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46" name="TextBox 45">
            <a:hlinkClick r:id="" action="ppaction://macro?name=MoveHim"/>
          </p:cNvPr>
          <p:cNvSpPr txBox="1"/>
          <p:nvPr/>
        </p:nvSpPr>
        <p:spPr>
          <a:xfrm>
            <a:off x="7131050" y="1221858"/>
            <a:ext cx="8382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Конец</a:t>
            </a:r>
            <a:endParaRPr lang="ru-RU" dirty="0"/>
          </a:p>
        </p:txBody>
      </p:sp>
      <p:sp>
        <p:nvSpPr>
          <p:cNvPr id="48" name="TextBox 47">
            <a:hlinkClick r:id="" action="ppaction://macro?name=MoveHim"/>
          </p:cNvPr>
          <p:cNvSpPr txBox="1"/>
          <p:nvPr/>
        </p:nvSpPr>
        <p:spPr>
          <a:xfrm>
            <a:off x="7245350" y="1688583"/>
            <a:ext cx="609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chemeClr val="accent6">
                <a:lumMod val="40000"/>
                <a:lumOff val="6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E13A80-4488-4C9B-83D0-9611C8322B8C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13" name="Управляющая кнопка: настраиваемая 12">
            <a:hlinkClick r:id="" action="ppaction://hlinkshowjump?jump=nextslide" highlightClick="1"/>
          </p:cNvPr>
          <p:cNvSpPr/>
          <p:nvPr/>
        </p:nvSpPr>
        <p:spPr>
          <a:xfrm>
            <a:off x="7924800" y="6019800"/>
            <a:ext cx="762000" cy="304800"/>
          </a:xfrm>
          <a:prstGeom prst="actionButtonBlank">
            <a:avLst/>
          </a:prstGeom>
          <a:solidFill>
            <a:srgbClr val="663300"/>
          </a:solidFill>
          <a:ln>
            <a:solidFill>
              <a:srgbClr val="803D06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далее</a:t>
            </a:r>
            <a:endParaRPr lang="ru-RU" sz="1600" dirty="0"/>
          </a:p>
        </p:txBody>
      </p:sp>
      <p:sp>
        <p:nvSpPr>
          <p:cNvPr id="12" name="TextBox 11"/>
          <p:cNvSpPr txBox="1"/>
          <p:nvPr/>
        </p:nvSpPr>
        <p:spPr>
          <a:xfrm>
            <a:off x="533400" y="3810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Маша и варенье</a:t>
            </a:r>
            <a:endParaRPr lang="ru-RU" sz="4400" b="1" i="1" dirty="0">
              <a:latin typeface="Century Schoolbook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57158" y="381000"/>
            <a:ext cx="8501122" cy="6119834"/>
          </a:xfrm>
          <a:prstGeom prst="rect">
            <a:avLst/>
          </a:prstGeom>
          <a:solidFill>
            <a:srgbClr val="FCD5B5"/>
          </a:solidFill>
          <a:ln>
            <a:solidFill>
              <a:schemeClr val="accent6">
                <a:lumMod val="40000"/>
                <a:lumOff val="6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Номер слайда 4"/>
          <p:cNvSpPr txBox="1">
            <a:spLocks/>
          </p:cNvSpPr>
          <p:nvPr/>
        </p:nvSpPr>
        <p:spPr bwMode="auto">
          <a:xfrm>
            <a:off x="6553200" y="6553200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4E13A80-4488-4C9B-83D0-9611C8322B8C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33400" y="3810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Century Schoolbook" pitchFamily="18" charset="0"/>
              </a:rPr>
              <a:t>Маша и варенье</a:t>
            </a:r>
            <a:endParaRPr lang="ru-RU" sz="4400" b="1" i="1" dirty="0">
              <a:latin typeface="Century Schoolbook" pitchFamily="18" charset="0"/>
            </a:endParaRPr>
          </a:p>
        </p:txBody>
      </p:sp>
      <p:sp>
        <p:nvSpPr>
          <p:cNvPr id="21" name="Прямоугольник 20">
            <a:hlinkClick r:id="" action="ppaction://macro?name=MoveTo"/>
          </p:cNvPr>
          <p:cNvSpPr/>
          <p:nvPr/>
        </p:nvSpPr>
        <p:spPr>
          <a:xfrm>
            <a:off x="1295400" y="4406900"/>
            <a:ext cx="2609850" cy="34925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Блок-схема: знак завершения 21">
            <a:hlinkClick r:id="" action="ppaction://macro?name=MoveTo"/>
          </p:cNvPr>
          <p:cNvSpPr/>
          <p:nvPr/>
        </p:nvSpPr>
        <p:spPr>
          <a:xfrm>
            <a:off x="4038600" y="1384300"/>
            <a:ext cx="1416050" cy="368300"/>
          </a:xfrm>
          <a:prstGeom prst="flowChartTerminator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sp>
        <p:nvSpPr>
          <p:cNvPr id="24" name="Блок-схема: знак завершения 23">
            <a:hlinkClick r:id="" action="ppaction://macro?name=MoveTo"/>
          </p:cNvPr>
          <p:cNvSpPr/>
          <p:nvPr/>
        </p:nvSpPr>
        <p:spPr>
          <a:xfrm>
            <a:off x="3860800" y="5918200"/>
            <a:ext cx="1447800" cy="400050"/>
          </a:xfrm>
          <a:prstGeom prst="flowChartTerminator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800000"/>
              </a:solidFill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 rot="5400000">
            <a:off x="4682861" y="1895211"/>
            <a:ext cx="222250" cy="528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rot="5400000">
            <a:off x="4496461" y="5790539"/>
            <a:ext cx="151606" cy="528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Прямоугольник 26">
            <a:hlinkClick r:id="" action="ppaction://macro?name=MoveTo"/>
          </p:cNvPr>
          <p:cNvSpPr/>
          <p:nvPr/>
        </p:nvSpPr>
        <p:spPr>
          <a:xfrm>
            <a:off x="5664200" y="4984750"/>
            <a:ext cx="2552700" cy="34925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8" name="Блок-схема: решение 27">
            <a:hlinkClick r:id="" action="ppaction://macro?name=MoveTo"/>
          </p:cNvPr>
          <p:cNvSpPr/>
          <p:nvPr/>
        </p:nvSpPr>
        <p:spPr>
          <a:xfrm>
            <a:off x="3060700" y="3517900"/>
            <a:ext cx="3511550" cy="889000"/>
          </a:xfrm>
          <a:prstGeom prst="flowChartDecision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>
            <a:hlinkClick r:id="" action="ppaction://macro?name=MoveTo"/>
          </p:cNvPr>
          <p:cNvSpPr/>
          <p:nvPr/>
        </p:nvSpPr>
        <p:spPr>
          <a:xfrm>
            <a:off x="533400" y="1206500"/>
            <a:ext cx="2660650" cy="40005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" name="Прямоугольник 29">
            <a:hlinkClick r:id="" action="ppaction://macro?name=MoveTo"/>
          </p:cNvPr>
          <p:cNvSpPr/>
          <p:nvPr/>
        </p:nvSpPr>
        <p:spPr>
          <a:xfrm>
            <a:off x="533400" y="1695450"/>
            <a:ext cx="2660650" cy="3556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" name="Прямоугольник 30">
            <a:hlinkClick r:id="" action="ppaction://macro?name=MoveTo"/>
          </p:cNvPr>
          <p:cNvSpPr/>
          <p:nvPr/>
        </p:nvSpPr>
        <p:spPr>
          <a:xfrm>
            <a:off x="533400" y="2139950"/>
            <a:ext cx="2660650" cy="3556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2" name="Прямоугольник 31">
            <a:hlinkClick r:id="" action="ppaction://macro?name=MoveTo"/>
          </p:cNvPr>
          <p:cNvSpPr/>
          <p:nvPr/>
        </p:nvSpPr>
        <p:spPr>
          <a:xfrm>
            <a:off x="6883400" y="1206500"/>
            <a:ext cx="1333500" cy="40005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3" name="Прямоугольник 32">
            <a:hlinkClick r:id="" action="ppaction://macro?name=MoveTo"/>
          </p:cNvPr>
          <p:cNvSpPr/>
          <p:nvPr/>
        </p:nvSpPr>
        <p:spPr>
          <a:xfrm>
            <a:off x="6883400" y="2584450"/>
            <a:ext cx="1346200" cy="3556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Прямоугольник 33">
            <a:hlinkClick r:id="" action="ppaction://macro?name=MoveTo"/>
          </p:cNvPr>
          <p:cNvSpPr/>
          <p:nvPr/>
        </p:nvSpPr>
        <p:spPr>
          <a:xfrm>
            <a:off x="6883400" y="1695450"/>
            <a:ext cx="1333500" cy="3556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5" name="Прямоугольник 34">
            <a:hlinkClick r:id="" action="ppaction://macro?name=MoveTo"/>
          </p:cNvPr>
          <p:cNvSpPr/>
          <p:nvPr/>
        </p:nvSpPr>
        <p:spPr>
          <a:xfrm>
            <a:off x="6883400" y="2139950"/>
            <a:ext cx="1346200" cy="3556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37" name="Прямая со стрелкой 36"/>
          <p:cNvCxnSpPr/>
          <p:nvPr/>
        </p:nvCxnSpPr>
        <p:spPr>
          <a:xfrm rot="5400000">
            <a:off x="2304256" y="4184650"/>
            <a:ext cx="445294" cy="794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rot="10800000">
            <a:off x="6591300" y="3962400"/>
            <a:ext cx="38100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rot="5400000">
            <a:off x="6483747" y="4450953"/>
            <a:ext cx="977900" cy="794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rot="10800000">
            <a:off x="4572000" y="5695950"/>
            <a:ext cx="2355850" cy="2063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rot="5400000" flipH="1" flipV="1">
            <a:off x="2337594" y="5530056"/>
            <a:ext cx="38100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rot="5400000" flipH="1" flipV="1">
            <a:off x="6736556" y="5523706"/>
            <a:ext cx="38100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рямоугольник 42">
            <a:hlinkClick r:id="" action="ppaction://macro?name=MoveTo"/>
          </p:cNvPr>
          <p:cNvSpPr/>
          <p:nvPr/>
        </p:nvSpPr>
        <p:spPr>
          <a:xfrm>
            <a:off x="2127250" y="3581400"/>
            <a:ext cx="800100" cy="33655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4" name="Прямоугольник 43">
            <a:hlinkClick r:id="" action="ppaction://macro?name=MoveTo"/>
          </p:cNvPr>
          <p:cNvSpPr/>
          <p:nvPr/>
        </p:nvSpPr>
        <p:spPr>
          <a:xfrm>
            <a:off x="6705600" y="3562350"/>
            <a:ext cx="755650" cy="31115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2" name="Прямоугольник 51">
            <a:hlinkClick r:id="" action="ppaction://macro?name=MoveTo"/>
          </p:cNvPr>
          <p:cNvSpPr/>
          <p:nvPr/>
        </p:nvSpPr>
        <p:spPr>
          <a:xfrm>
            <a:off x="527050" y="2584450"/>
            <a:ext cx="2667000" cy="3683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4" name="Прямоугольник 53">
            <a:hlinkClick r:id="" action="ppaction://macro?name=MoveTo"/>
          </p:cNvPr>
          <p:cNvSpPr/>
          <p:nvPr/>
        </p:nvSpPr>
        <p:spPr>
          <a:xfrm>
            <a:off x="3460750" y="2051050"/>
            <a:ext cx="2743200" cy="36830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6" name="Прямоугольник 55">
            <a:hlinkClick r:id="" action="ppaction://macro?name=MoveTo"/>
          </p:cNvPr>
          <p:cNvSpPr/>
          <p:nvPr/>
        </p:nvSpPr>
        <p:spPr>
          <a:xfrm>
            <a:off x="3460750" y="2705100"/>
            <a:ext cx="2743200" cy="36830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57" name="Прямая со стрелкой 56"/>
          <p:cNvCxnSpPr/>
          <p:nvPr/>
        </p:nvCxnSpPr>
        <p:spPr>
          <a:xfrm rot="5400000">
            <a:off x="4682331" y="2561431"/>
            <a:ext cx="222250" cy="1588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Прямоугольник 62">
            <a:hlinkClick r:id="" action="ppaction://macro?name=MoveTo"/>
          </p:cNvPr>
          <p:cNvSpPr/>
          <p:nvPr/>
        </p:nvSpPr>
        <p:spPr>
          <a:xfrm>
            <a:off x="527050" y="3060700"/>
            <a:ext cx="2667000" cy="3683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6" name="Прямоугольник 65">
            <a:hlinkClick r:id="" action="ppaction://macro?name=MoveTo"/>
          </p:cNvPr>
          <p:cNvSpPr/>
          <p:nvPr/>
        </p:nvSpPr>
        <p:spPr>
          <a:xfrm>
            <a:off x="1327150" y="4984750"/>
            <a:ext cx="2609850" cy="349250"/>
          </a:xfrm>
          <a:prstGeom prst="rect">
            <a:avLst/>
          </a:prstGeom>
          <a:solidFill>
            <a:srgbClr val="FFCC6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8" name="Прямая соединительная линия 67"/>
          <p:cNvCxnSpPr/>
          <p:nvPr/>
        </p:nvCxnSpPr>
        <p:spPr>
          <a:xfrm rot="5400000" flipH="1" flipV="1">
            <a:off x="2416969" y="4872831"/>
            <a:ext cx="22225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 rot="10800000">
            <a:off x="2527300" y="3962400"/>
            <a:ext cx="533400" cy="1588"/>
          </a:xfrm>
          <a:prstGeom prst="line">
            <a:avLst/>
          </a:prstGeom>
          <a:ln w="190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 rot="5400000">
            <a:off x="4595019" y="3317081"/>
            <a:ext cx="400050" cy="1588"/>
          </a:xfrm>
          <a:prstGeom prst="straightConnector1">
            <a:avLst/>
          </a:prstGeom>
          <a:ln w="190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единительная линия 84"/>
          <p:cNvCxnSpPr/>
          <p:nvPr/>
        </p:nvCxnSpPr>
        <p:spPr>
          <a:xfrm rot="10800000">
            <a:off x="927100" y="5740400"/>
            <a:ext cx="1600200" cy="1588"/>
          </a:xfrm>
          <a:prstGeom prst="line">
            <a:avLst/>
          </a:prstGeom>
          <a:ln w="19050">
            <a:solidFill>
              <a:srgbClr val="803D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 стрелкой 86"/>
          <p:cNvCxnSpPr/>
          <p:nvPr/>
        </p:nvCxnSpPr>
        <p:spPr>
          <a:xfrm rot="5400000" flipH="1" flipV="1">
            <a:off x="-184150" y="4629150"/>
            <a:ext cx="2222500" cy="1588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 стрелкой 88"/>
          <p:cNvCxnSpPr/>
          <p:nvPr/>
        </p:nvCxnSpPr>
        <p:spPr>
          <a:xfrm>
            <a:off x="927100" y="3517900"/>
            <a:ext cx="3822700" cy="1588"/>
          </a:xfrm>
          <a:prstGeom prst="straightConnector1">
            <a:avLst/>
          </a:prstGeom>
          <a:ln w="19050">
            <a:solidFill>
              <a:srgbClr val="803D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Прямоугольник 54">
            <a:hlinkClick r:id="" action="ppaction://macro?name=MoveTo"/>
          </p:cNvPr>
          <p:cNvSpPr/>
          <p:nvPr/>
        </p:nvSpPr>
        <p:spPr>
          <a:xfrm>
            <a:off x="6883400" y="3028950"/>
            <a:ext cx="1822450" cy="355600"/>
          </a:xfrm>
          <a:prstGeom prst="rect">
            <a:avLst/>
          </a:prstGeom>
          <a:solidFill>
            <a:srgbClr val="FFCC9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5" name="TextBox 44">
            <a:hlinkClick r:id="" action="ppaction://macro?name=MoveHim"/>
          </p:cNvPr>
          <p:cNvSpPr txBox="1"/>
          <p:nvPr/>
        </p:nvSpPr>
        <p:spPr>
          <a:xfrm>
            <a:off x="4260850" y="1384300"/>
            <a:ext cx="990600" cy="369332"/>
          </a:xfrm>
          <a:prstGeom prst="rect">
            <a:avLst/>
          </a:prstGeom>
          <a:noFill/>
          <a:effectLst>
            <a:prstShdw prst="shdw6" dist="107763" dir="2700001">
              <a:scrgbClr r="0" g="0" b="0">
                <a:alpha val="50000"/>
              </a:scrgbClr>
            </a:prstShdw>
          </a:effectLst>
        </p:spPr>
        <p:txBody>
          <a:bodyPr wrap="square" rtlCol="0">
            <a:spAutoFit/>
          </a:bodyPr>
          <a:lstStyle/>
          <a:p>
            <a:r>
              <a:rPr lang="ru-RU" dirty="0" smtClean="0"/>
              <a:t>Начало</a:t>
            </a:r>
            <a:endParaRPr lang="ru-RU" dirty="0"/>
          </a:p>
        </p:txBody>
      </p:sp>
      <p:sp>
        <p:nvSpPr>
          <p:cNvPr id="53" name="TextBox 52">
            <a:hlinkClick r:id="" action="ppaction://macro?name=MoveHim"/>
          </p:cNvPr>
          <p:cNvSpPr txBox="1"/>
          <p:nvPr/>
        </p:nvSpPr>
        <p:spPr>
          <a:xfrm>
            <a:off x="3949700" y="2051050"/>
            <a:ext cx="1644650" cy="338554"/>
          </a:xfrm>
          <a:prstGeom prst="rect">
            <a:avLst/>
          </a:prstGeom>
          <a:noFill/>
          <a:effectLst>
            <a:prstShdw prst="shdw6" dist="107763" dir="2700001">
              <a:scrgbClr r="0" g="0" b="0">
                <a:alpha val="50000"/>
              </a:scrgbClr>
            </a:prstShdw>
          </a:effectLst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Взять лукошко</a:t>
            </a:r>
            <a:endParaRPr lang="ru-RU" sz="1600" dirty="0"/>
          </a:p>
        </p:txBody>
      </p:sp>
      <p:sp>
        <p:nvSpPr>
          <p:cNvPr id="64" name="TextBox 63">
            <a:hlinkClick r:id="" action="ppaction://macro?name=MoveHim"/>
          </p:cNvPr>
          <p:cNvSpPr txBox="1"/>
          <p:nvPr/>
        </p:nvSpPr>
        <p:spPr>
          <a:xfrm>
            <a:off x="3927475" y="3793123"/>
            <a:ext cx="177800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Ягоды остались</a:t>
            </a:r>
            <a:endParaRPr lang="ru-RU" sz="1600" dirty="0"/>
          </a:p>
        </p:txBody>
      </p:sp>
      <p:sp>
        <p:nvSpPr>
          <p:cNvPr id="49" name="TextBox 48">
            <a:hlinkClick r:id="" action="ppaction://macro?name=MoveHim"/>
          </p:cNvPr>
          <p:cNvSpPr txBox="1"/>
          <p:nvPr/>
        </p:nvSpPr>
        <p:spPr>
          <a:xfrm>
            <a:off x="3968750" y="2719972"/>
            <a:ext cx="172720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Подойти к кусту</a:t>
            </a:r>
            <a:endParaRPr lang="ru-RU" sz="1600" dirty="0"/>
          </a:p>
        </p:txBody>
      </p:sp>
      <p:sp>
        <p:nvSpPr>
          <p:cNvPr id="51" name="TextBox 50">
            <a:hlinkClick r:id="" action="ppaction://macro?name=MoveHim"/>
          </p:cNvPr>
          <p:cNvSpPr txBox="1"/>
          <p:nvPr/>
        </p:nvSpPr>
        <p:spPr>
          <a:xfrm>
            <a:off x="5870575" y="4974709"/>
            <a:ext cx="213995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Сварить варенье</a:t>
            </a:r>
            <a:endParaRPr lang="ru-RU" sz="1600" dirty="0"/>
          </a:p>
        </p:txBody>
      </p:sp>
      <p:sp>
        <p:nvSpPr>
          <p:cNvPr id="46" name="TextBox 45">
            <a:hlinkClick r:id="" action="ppaction://macro?name=MoveHim"/>
          </p:cNvPr>
          <p:cNvSpPr txBox="1"/>
          <p:nvPr/>
        </p:nvSpPr>
        <p:spPr>
          <a:xfrm>
            <a:off x="4165600" y="5933559"/>
            <a:ext cx="8382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Конец</a:t>
            </a:r>
            <a:endParaRPr lang="ru-RU" dirty="0"/>
          </a:p>
        </p:txBody>
      </p:sp>
      <p:sp>
        <p:nvSpPr>
          <p:cNvPr id="50" name="TextBox 49">
            <a:hlinkClick r:id="" action="ppaction://macro?name=MoveHim"/>
          </p:cNvPr>
          <p:cNvSpPr txBox="1"/>
          <p:nvPr/>
        </p:nvSpPr>
        <p:spPr>
          <a:xfrm>
            <a:off x="1276350" y="4990098"/>
            <a:ext cx="271145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Опустить ягоду в лукошко</a:t>
            </a:r>
            <a:endParaRPr lang="ru-RU" sz="1600" dirty="0"/>
          </a:p>
        </p:txBody>
      </p:sp>
      <p:sp>
        <p:nvSpPr>
          <p:cNvPr id="58" name="TextBox 57">
            <a:hlinkClick r:id="" action="ppaction://macro?name=MoveHim"/>
          </p:cNvPr>
          <p:cNvSpPr txBox="1"/>
          <p:nvPr/>
        </p:nvSpPr>
        <p:spPr>
          <a:xfrm>
            <a:off x="1778000" y="4412248"/>
            <a:ext cx="164465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Сорвать ягоду</a:t>
            </a:r>
            <a:endParaRPr lang="ru-RU" sz="1600" dirty="0"/>
          </a:p>
        </p:txBody>
      </p:sp>
      <p:sp>
        <p:nvSpPr>
          <p:cNvPr id="48" name="TextBox 47">
            <a:hlinkClick r:id="" action="ppaction://macro?name=MoveHim"/>
          </p:cNvPr>
          <p:cNvSpPr txBox="1"/>
          <p:nvPr/>
        </p:nvSpPr>
        <p:spPr>
          <a:xfrm>
            <a:off x="6794500" y="3548618"/>
            <a:ext cx="609600" cy="369332"/>
          </a:xfrm>
          <a:prstGeom prst="rect">
            <a:avLst/>
          </a:prstGeom>
          <a:noFill/>
          <a:effectLst>
            <a:prstShdw prst="shdw6" dist="107763" dir="2700001">
              <a:scrgbClr r="0" g="0" b="0">
                <a:alpha val="50000"/>
              </a:scrgbClr>
            </a:prstShdw>
          </a:effectLst>
        </p:spPr>
        <p:txBody>
          <a:bodyPr wrap="squar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47" name="TextBox 46">
            <a:hlinkClick r:id="" action="ppaction://macro?name=MoveHim"/>
          </p:cNvPr>
          <p:cNvSpPr txBox="1"/>
          <p:nvPr/>
        </p:nvSpPr>
        <p:spPr>
          <a:xfrm>
            <a:off x="2260600" y="3565009"/>
            <a:ext cx="5334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3416</TotalTime>
  <Words>1562</Words>
  <Application>Microsoft PowerPoint</Application>
  <PresentationFormat>Экран (4:3)</PresentationFormat>
  <Paragraphs>274</Paragraphs>
  <Slides>19</Slides>
  <Notes>19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Default 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>Loyola College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David M. Marcovitz</dc:creator>
  <cp:lastModifiedBy>Таня</cp:lastModifiedBy>
  <cp:revision>286</cp:revision>
  <dcterms:created xsi:type="dcterms:W3CDTF">2004-04-01T14:44:02Z</dcterms:created>
  <dcterms:modified xsi:type="dcterms:W3CDTF">2012-01-30T08:12:25Z</dcterms:modified>
</cp:coreProperties>
</file>