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6" r:id="rId3"/>
    <p:sldId id="271" r:id="rId4"/>
    <p:sldId id="272" r:id="rId5"/>
    <p:sldId id="275" r:id="rId6"/>
    <p:sldId id="276" r:id="rId7"/>
    <p:sldId id="258" r:id="rId8"/>
    <p:sldId id="273" r:id="rId9"/>
    <p:sldId id="274" r:id="rId10"/>
    <p:sldId id="260" r:id="rId11"/>
    <p:sldId id="278" r:id="rId12"/>
    <p:sldId id="280" r:id="rId13"/>
    <p:sldId id="279" r:id="rId14"/>
    <p:sldId id="262" r:id="rId15"/>
    <p:sldId id="263" r:id="rId16"/>
    <p:sldId id="264" r:id="rId17"/>
    <p:sldId id="265" r:id="rId18"/>
    <p:sldId id="266" r:id="rId19"/>
    <p:sldId id="281" r:id="rId20"/>
    <p:sldId id="268" r:id="rId21"/>
    <p:sldId id="282" r:id="rId22"/>
    <p:sldId id="270" r:id="rId23"/>
    <p:sldId id="283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FF"/>
    <a:srgbClr val="FF9933"/>
    <a:srgbClr val="FF99FF"/>
    <a:srgbClr val="0033CC"/>
    <a:srgbClr val="FFFF00"/>
    <a:srgbClr val="66FF33"/>
    <a:srgbClr val="FFCC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216897-02BE-41A7-B9C9-E41AE84A3459}" type="doc">
      <dgm:prSet loTypeId="urn:microsoft.com/office/officeart/2005/8/layout/list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8B3D5944-BE38-487F-B73B-165A071441E1}">
      <dgm:prSet phldrT="[Текст]" custT="1"/>
      <dgm:spPr/>
      <dgm:t>
        <a:bodyPr/>
        <a:lstStyle/>
        <a:p>
          <a:pPr algn="ctr"/>
          <a:r>
            <a:rPr lang="ru-RU" sz="4000" b="1" dirty="0" smtClean="0"/>
            <a:t>Т </a:t>
          </a:r>
          <a:r>
            <a:rPr lang="ru-RU" sz="4000" b="1" dirty="0" err="1" smtClean="0"/>
            <a:t>р</a:t>
          </a:r>
          <a:r>
            <a:rPr lang="ru-RU" sz="4000" b="1" dirty="0" smtClean="0"/>
            <a:t> у </a:t>
          </a:r>
          <a:r>
            <a:rPr lang="ru-RU" sz="4000" b="1" dirty="0" err="1" smtClean="0"/>
            <a:t>д</a:t>
          </a:r>
          <a:r>
            <a:rPr lang="ru-RU" sz="4000" b="1" dirty="0" smtClean="0"/>
            <a:t> о л </a:t>
          </a:r>
          <a:r>
            <a:rPr lang="ru-RU" sz="4000" b="1" dirty="0" err="1" smtClean="0"/>
            <a:t>ю</a:t>
          </a:r>
          <a:r>
            <a:rPr lang="ru-RU" sz="4000" b="1" dirty="0" smtClean="0"/>
            <a:t> б и е</a:t>
          </a:r>
          <a:endParaRPr lang="ru-RU" sz="4000" b="1" dirty="0"/>
        </a:p>
      </dgm:t>
    </dgm:pt>
    <dgm:pt modelId="{A69B8924-1753-41E9-A2A2-3D20B1A52992}" type="parTrans" cxnId="{80E10990-8946-46D2-8B1D-CDAB69A5D719}">
      <dgm:prSet/>
      <dgm:spPr/>
      <dgm:t>
        <a:bodyPr/>
        <a:lstStyle/>
        <a:p>
          <a:endParaRPr lang="ru-RU"/>
        </a:p>
      </dgm:t>
    </dgm:pt>
    <dgm:pt modelId="{BA62932B-9CCE-4EA0-8551-82ADCA2DA2C4}" type="sibTrans" cxnId="{80E10990-8946-46D2-8B1D-CDAB69A5D719}">
      <dgm:prSet/>
      <dgm:spPr/>
      <dgm:t>
        <a:bodyPr/>
        <a:lstStyle/>
        <a:p>
          <a:endParaRPr lang="ru-RU"/>
        </a:p>
      </dgm:t>
    </dgm:pt>
    <dgm:pt modelId="{616894D6-DF55-4011-9842-EACEF8AC068C}">
      <dgm:prSet phldrT="[Текст]" custT="1"/>
      <dgm:spPr/>
      <dgm:t>
        <a:bodyPr/>
        <a:lstStyle/>
        <a:p>
          <a:pPr algn="ctr"/>
          <a:r>
            <a:rPr lang="ru-RU" sz="4800" b="1" dirty="0" smtClean="0"/>
            <a:t>В </a:t>
          </a:r>
          <a:r>
            <a:rPr lang="ru-RU" sz="4800" b="1" dirty="0" err="1" smtClean="0"/>
            <a:t>н</a:t>
          </a:r>
          <a:r>
            <a:rPr lang="ru-RU" sz="4800" b="1" dirty="0" smtClean="0"/>
            <a:t> и м а </a:t>
          </a:r>
          <a:r>
            <a:rPr lang="ru-RU" sz="4800" b="1" dirty="0" err="1" smtClean="0"/>
            <a:t>н</a:t>
          </a:r>
          <a:r>
            <a:rPr lang="ru-RU" sz="4800" b="1" dirty="0" smtClean="0"/>
            <a:t> и  е</a:t>
          </a:r>
          <a:r>
            <a:rPr lang="ru-RU" sz="2500" dirty="0" smtClean="0"/>
            <a:t> </a:t>
          </a:r>
          <a:endParaRPr lang="ru-RU" sz="2500" dirty="0"/>
        </a:p>
      </dgm:t>
    </dgm:pt>
    <dgm:pt modelId="{391D9B5B-36FB-42AE-A024-2D472B4D76D5}" type="parTrans" cxnId="{8A4629B6-461F-4882-99E7-DD7385C632D7}">
      <dgm:prSet/>
      <dgm:spPr/>
      <dgm:t>
        <a:bodyPr/>
        <a:lstStyle/>
        <a:p>
          <a:endParaRPr lang="ru-RU"/>
        </a:p>
      </dgm:t>
    </dgm:pt>
    <dgm:pt modelId="{06DB31F1-5DB0-4FC7-949C-8C2CBD0E6A76}" type="sibTrans" cxnId="{8A4629B6-461F-4882-99E7-DD7385C632D7}">
      <dgm:prSet/>
      <dgm:spPr/>
      <dgm:t>
        <a:bodyPr/>
        <a:lstStyle/>
        <a:p>
          <a:endParaRPr lang="ru-RU"/>
        </a:p>
      </dgm:t>
    </dgm:pt>
    <dgm:pt modelId="{22C6ED7B-FC38-421C-A8E5-35624D17501F}">
      <dgm:prSet phldrT="[Текст]" custT="1"/>
      <dgm:spPr/>
      <dgm:t>
        <a:bodyPr/>
        <a:lstStyle/>
        <a:p>
          <a:pPr algn="ctr"/>
          <a:r>
            <a:rPr lang="ru-RU" sz="4800" b="1" dirty="0" smtClean="0"/>
            <a:t>Т е </a:t>
          </a:r>
          <a:r>
            <a:rPr lang="ru-RU" sz="4800" b="1" dirty="0" err="1" smtClean="0"/>
            <a:t>р</a:t>
          </a:r>
          <a:r>
            <a:rPr lang="ru-RU" sz="4800" b="1" dirty="0" smtClean="0"/>
            <a:t> </a:t>
          </a:r>
          <a:r>
            <a:rPr lang="ru-RU" sz="4800" b="1" dirty="0" err="1" smtClean="0"/>
            <a:t>п</a:t>
          </a:r>
          <a:r>
            <a:rPr lang="ru-RU" sz="4800" b="1" dirty="0" smtClean="0"/>
            <a:t> </a:t>
          </a:r>
          <a:r>
            <a:rPr lang="ru-RU" sz="4800" b="1" dirty="0" err="1" smtClean="0"/>
            <a:t>е</a:t>
          </a:r>
          <a:r>
            <a:rPr lang="ru-RU" sz="4800" b="1" dirty="0" smtClean="0"/>
            <a:t> </a:t>
          </a:r>
          <a:r>
            <a:rPr lang="ru-RU" sz="4800" b="1" dirty="0" err="1" smtClean="0"/>
            <a:t>н</a:t>
          </a:r>
          <a:r>
            <a:rPr lang="ru-RU" sz="4800" b="1" dirty="0" smtClean="0"/>
            <a:t> и е</a:t>
          </a:r>
          <a:endParaRPr lang="ru-RU" sz="4800" b="1" dirty="0"/>
        </a:p>
      </dgm:t>
    </dgm:pt>
    <dgm:pt modelId="{3AA605CD-8735-4581-90B5-29833F083A72}" type="parTrans" cxnId="{E5FECE5D-FFCC-48FD-8B9B-DCC4F4D83D72}">
      <dgm:prSet/>
      <dgm:spPr/>
      <dgm:t>
        <a:bodyPr/>
        <a:lstStyle/>
        <a:p>
          <a:endParaRPr lang="ru-RU"/>
        </a:p>
      </dgm:t>
    </dgm:pt>
    <dgm:pt modelId="{93DFCF85-1DA6-4A5A-80BE-54FB9C06F4F7}" type="sibTrans" cxnId="{E5FECE5D-FFCC-48FD-8B9B-DCC4F4D83D72}">
      <dgm:prSet/>
      <dgm:spPr/>
      <dgm:t>
        <a:bodyPr/>
        <a:lstStyle/>
        <a:p>
          <a:endParaRPr lang="ru-RU"/>
        </a:p>
      </dgm:t>
    </dgm:pt>
    <dgm:pt modelId="{C20076F2-8A74-4043-A4C0-38DB8DB935D3}">
      <dgm:prSet custT="1"/>
      <dgm:spPr/>
      <dgm:t>
        <a:bodyPr/>
        <a:lstStyle/>
        <a:p>
          <a:pPr algn="ctr"/>
          <a:r>
            <a:rPr lang="ru-RU" sz="4000" b="1" dirty="0" smtClean="0"/>
            <a:t>У </a:t>
          </a:r>
          <a:r>
            <a:rPr lang="ru-RU" sz="4000" b="1" dirty="0" err="1" smtClean="0"/>
            <a:t>п</a:t>
          </a:r>
          <a:r>
            <a:rPr lang="ru-RU" sz="4000" b="1" dirty="0" smtClean="0"/>
            <a:t> о </a:t>
          </a:r>
          <a:r>
            <a:rPr lang="ru-RU" sz="4000" b="1" dirty="0" err="1" smtClean="0"/>
            <a:t>р</a:t>
          </a:r>
          <a:r>
            <a:rPr lang="ru-RU" sz="4000" b="1" dirty="0" smtClean="0"/>
            <a:t> с т в о</a:t>
          </a:r>
          <a:endParaRPr lang="ru-RU" sz="4000" b="1" dirty="0"/>
        </a:p>
      </dgm:t>
    </dgm:pt>
    <dgm:pt modelId="{09AC91E0-2CFC-4B03-85A3-5EEEF277564E}" type="parTrans" cxnId="{12AB02D8-A036-4087-8211-BE76BEA09C19}">
      <dgm:prSet/>
      <dgm:spPr/>
    </dgm:pt>
    <dgm:pt modelId="{7A720F91-5BF2-4766-818D-D130062F173C}" type="sibTrans" cxnId="{12AB02D8-A036-4087-8211-BE76BEA09C19}">
      <dgm:prSet/>
      <dgm:spPr/>
    </dgm:pt>
    <dgm:pt modelId="{F0C2CB31-D59D-4D19-8BBF-07D4A7463F79}" type="pres">
      <dgm:prSet presAssocID="{1F216897-02BE-41A7-B9C9-E41AE84A345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3372E6-8E5C-4C95-9508-1A88CB60C43E}" type="pres">
      <dgm:prSet presAssocID="{8B3D5944-BE38-487F-B73B-165A071441E1}" presName="parentLin" presStyleCnt="0"/>
      <dgm:spPr/>
    </dgm:pt>
    <dgm:pt modelId="{9FF2C4CE-4779-41A5-BCE0-FE6D9448F82E}" type="pres">
      <dgm:prSet presAssocID="{8B3D5944-BE38-487F-B73B-165A071441E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B697533-74FA-42EC-B33F-F05785ADF342}" type="pres">
      <dgm:prSet presAssocID="{8B3D5944-BE38-487F-B73B-165A071441E1}" presName="parentText" presStyleLbl="node1" presStyleIdx="0" presStyleCnt="4" custLinFactNeighborX="-20145" custLinFactNeighborY="-26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7B853-732F-40B8-91EB-64E6ED4BB1FB}" type="pres">
      <dgm:prSet presAssocID="{8B3D5944-BE38-487F-B73B-165A071441E1}" presName="negativeSpace" presStyleCnt="0"/>
      <dgm:spPr/>
    </dgm:pt>
    <dgm:pt modelId="{F1CDF3B3-1932-4E0E-B860-3229583FB083}" type="pres">
      <dgm:prSet presAssocID="{8B3D5944-BE38-487F-B73B-165A071441E1}" presName="childText" presStyleLbl="conFgAcc1" presStyleIdx="0" presStyleCnt="4">
        <dgm:presLayoutVars>
          <dgm:bulletEnabled val="1"/>
        </dgm:presLayoutVars>
      </dgm:prSet>
      <dgm:spPr/>
    </dgm:pt>
    <dgm:pt modelId="{0D63AEB7-CF1C-48BE-AEDE-AE25EC287EB4}" type="pres">
      <dgm:prSet presAssocID="{BA62932B-9CCE-4EA0-8551-82ADCA2DA2C4}" presName="spaceBetweenRectangles" presStyleCnt="0"/>
      <dgm:spPr/>
    </dgm:pt>
    <dgm:pt modelId="{6F514CC7-AA3E-472B-BB05-957BFA19D4CE}" type="pres">
      <dgm:prSet presAssocID="{616894D6-DF55-4011-9842-EACEF8AC068C}" presName="parentLin" presStyleCnt="0"/>
      <dgm:spPr/>
    </dgm:pt>
    <dgm:pt modelId="{5F8B7EE0-5199-4DD1-9398-6792ECC2A88C}" type="pres">
      <dgm:prSet presAssocID="{616894D6-DF55-4011-9842-EACEF8AC068C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E510360-BD60-4457-B9EE-559B46A964B2}" type="pres">
      <dgm:prSet presAssocID="{616894D6-DF55-4011-9842-EACEF8AC068C}" presName="parentText" presStyleLbl="node1" presStyleIdx="1" presStyleCnt="4" custLinFactX="26141" custLinFactNeighborX="100000" custLinFactNeighborY="-11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0E7C0B-3F6C-4402-BA97-681FCF4A82E6}" type="pres">
      <dgm:prSet presAssocID="{616894D6-DF55-4011-9842-EACEF8AC068C}" presName="negativeSpace" presStyleCnt="0"/>
      <dgm:spPr/>
    </dgm:pt>
    <dgm:pt modelId="{FB696002-52DE-4C8D-83B8-A13BD1EFBAA1}" type="pres">
      <dgm:prSet presAssocID="{616894D6-DF55-4011-9842-EACEF8AC068C}" presName="childText" presStyleLbl="conFgAcc1" presStyleIdx="1" presStyleCnt="4">
        <dgm:presLayoutVars>
          <dgm:bulletEnabled val="1"/>
        </dgm:presLayoutVars>
      </dgm:prSet>
      <dgm:spPr/>
    </dgm:pt>
    <dgm:pt modelId="{22270580-2D57-4AD9-9B9A-F7314F868617}" type="pres">
      <dgm:prSet presAssocID="{06DB31F1-5DB0-4FC7-949C-8C2CBD0E6A76}" presName="spaceBetweenRectangles" presStyleCnt="0"/>
      <dgm:spPr/>
    </dgm:pt>
    <dgm:pt modelId="{BC96CC53-D1CF-4235-A8AE-6469A4E22E2A}" type="pres">
      <dgm:prSet presAssocID="{22C6ED7B-FC38-421C-A8E5-35624D17501F}" presName="parentLin" presStyleCnt="0"/>
      <dgm:spPr/>
    </dgm:pt>
    <dgm:pt modelId="{6B1FC713-F2D3-4C5A-92AD-DB7A35EF631B}" type="pres">
      <dgm:prSet presAssocID="{22C6ED7B-FC38-421C-A8E5-35624D17501F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73BD9EB9-C7C5-4569-B438-D0303281720C}" type="pres">
      <dgm:prSet presAssocID="{22C6ED7B-FC38-421C-A8E5-35624D17501F}" presName="parentText" presStyleLbl="node1" presStyleIdx="2" presStyleCnt="4" custLinFactNeighborX="-37506" custLinFactNeighborY="-2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24FB1-634B-4AD2-8314-E8932AB51D69}" type="pres">
      <dgm:prSet presAssocID="{22C6ED7B-FC38-421C-A8E5-35624D17501F}" presName="negativeSpace" presStyleCnt="0"/>
      <dgm:spPr/>
    </dgm:pt>
    <dgm:pt modelId="{A2B42479-8F16-4531-A8FE-67B557051ECB}" type="pres">
      <dgm:prSet presAssocID="{22C6ED7B-FC38-421C-A8E5-35624D17501F}" presName="childText" presStyleLbl="conFgAcc1" presStyleIdx="2" presStyleCnt="4">
        <dgm:presLayoutVars>
          <dgm:bulletEnabled val="1"/>
        </dgm:presLayoutVars>
      </dgm:prSet>
      <dgm:spPr/>
    </dgm:pt>
    <dgm:pt modelId="{BA446871-6B4A-45C2-BE7D-2D1B0AEAF947}" type="pres">
      <dgm:prSet presAssocID="{93DFCF85-1DA6-4A5A-80BE-54FB9C06F4F7}" presName="spaceBetweenRectangles" presStyleCnt="0"/>
      <dgm:spPr/>
    </dgm:pt>
    <dgm:pt modelId="{9FB0AFD4-5430-4571-8297-8A384F96773A}" type="pres">
      <dgm:prSet presAssocID="{C20076F2-8A74-4043-A4C0-38DB8DB935D3}" presName="parentLin" presStyleCnt="0"/>
      <dgm:spPr/>
    </dgm:pt>
    <dgm:pt modelId="{8332DBF2-1AA8-435A-819A-BBB0AED4633D}" type="pres">
      <dgm:prSet presAssocID="{C20076F2-8A74-4043-A4C0-38DB8DB935D3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704B4FCD-BECA-4209-858B-BE49A3BF7363}" type="pres">
      <dgm:prSet presAssocID="{C20076F2-8A74-4043-A4C0-38DB8DB935D3}" presName="parentText" presStyleLbl="node1" presStyleIdx="3" presStyleCnt="4" custLinFactX="28621" custLinFactNeighborX="100000" custLinFactNeighborY="10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98F680-2F52-460F-8A34-1227EB9F187B}" type="pres">
      <dgm:prSet presAssocID="{C20076F2-8A74-4043-A4C0-38DB8DB935D3}" presName="negativeSpace" presStyleCnt="0"/>
      <dgm:spPr/>
    </dgm:pt>
    <dgm:pt modelId="{FC8D1FC3-4A10-4F67-A5FB-EB571F7F7917}" type="pres">
      <dgm:prSet presAssocID="{C20076F2-8A74-4043-A4C0-38DB8DB935D3}" presName="childText" presStyleLbl="conFgAcc1" presStyleIdx="3" presStyleCnt="4" custLinFactNeighborX="520" custLinFactNeighborY="-20557">
        <dgm:presLayoutVars>
          <dgm:bulletEnabled val="1"/>
        </dgm:presLayoutVars>
      </dgm:prSet>
      <dgm:spPr/>
    </dgm:pt>
  </dgm:ptLst>
  <dgm:cxnLst>
    <dgm:cxn modelId="{8A4629B6-461F-4882-99E7-DD7385C632D7}" srcId="{1F216897-02BE-41A7-B9C9-E41AE84A3459}" destId="{616894D6-DF55-4011-9842-EACEF8AC068C}" srcOrd="1" destOrd="0" parTransId="{391D9B5B-36FB-42AE-A024-2D472B4D76D5}" sibTransId="{06DB31F1-5DB0-4FC7-949C-8C2CBD0E6A76}"/>
    <dgm:cxn modelId="{5771A042-59B1-46AD-9220-52C6C8F3D44B}" type="presOf" srcId="{C20076F2-8A74-4043-A4C0-38DB8DB935D3}" destId="{704B4FCD-BECA-4209-858B-BE49A3BF7363}" srcOrd="1" destOrd="0" presId="urn:microsoft.com/office/officeart/2005/8/layout/list1"/>
    <dgm:cxn modelId="{99B1B32E-05C2-41FB-B01D-B6188E7834D3}" type="presOf" srcId="{1F216897-02BE-41A7-B9C9-E41AE84A3459}" destId="{F0C2CB31-D59D-4D19-8BBF-07D4A7463F79}" srcOrd="0" destOrd="0" presId="urn:microsoft.com/office/officeart/2005/8/layout/list1"/>
    <dgm:cxn modelId="{0F92E9BA-634F-46C1-9DA1-FDB8A7DBFD50}" type="presOf" srcId="{616894D6-DF55-4011-9842-EACEF8AC068C}" destId="{CE510360-BD60-4457-B9EE-559B46A964B2}" srcOrd="1" destOrd="0" presId="urn:microsoft.com/office/officeart/2005/8/layout/list1"/>
    <dgm:cxn modelId="{AFDC2FF6-9C5B-4825-849B-9745A9E2FFB1}" type="presOf" srcId="{8B3D5944-BE38-487F-B73B-165A071441E1}" destId="{CB697533-74FA-42EC-B33F-F05785ADF342}" srcOrd="1" destOrd="0" presId="urn:microsoft.com/office/officeart/2005/8/layout/list1"/>
    <dgm:cxn modelId="{E5FECE5D-FFCC-48FD-8B9B-DCC4F4D83D72}" srcId="{1F216897-02BE-41A7-B9C9-E41AE84A3459}" destId="{22C6ED7B-FC38-421C-A8E5-35624D17501F}" srcOrd="2" destOrd="0" parTransId="{3AA605CD-8735-4581-90B5-29833F083A72}" sibTransId="{93DFCF85-1DA6-4A5A-80BE-54FB9C06F4F7}"/>
    <dgm:cxn modelId="{80E10990-8946-46D2-8B1D-CDAB69A5D719}" srcId="{1F216897-02BE-41A7-B9C9-E41AE84A3459}" destId="{8B3D5944-BE38-487F-B73B-165A071441E1}" srcOrd="0" destOrd="0" parTransId="{A69B8924-1753-41E9-A2A2-3D20B1A52992}" sibTransId="{BA62932B-9CCE-4EA0-8551-82ADCA2DA2C4}"/>
    <dgm:cxn modelId="{98D51070-EDF7-4C84-B209-2B4307958C02}" type="presOf" srcId="{22C6ED7B-FC38-421C-A8E5-35624D17501F}" destId="{73BD9EB9-C7C5-4569-B438-D0303281720C}" srcOrd="1" destOrd="0" presId="urn:microsoft.com/office/officeart/2005/8/layout/list1"/>
    <dgm:cxn modelId="{055DAB80-4052-4B30-9C16-06ED9380CB6A}" type="presOf" srcId="{8B3D5944-BE38-487F-B73B-165A071441E1}" destId="{9FF2C4CE-4779-41A5-BCE0-FE6D9448F82E}" srcOrd="0" destOrd="0" presId="urn:microsoft.com/office/officeart/2005/8/layout/list1"/>
    <dgm:cxn modelId="{B4188870-EE38-4326-9A61-0D7A557F38ED}" type="presOf" srcId="{C20076F2-8A74-4043-A4C0-38DB8DB935D3}" destId="{8332DBF2-1AA8-435A-819A-BBB0AED4633D}" srcOrd="0" destOrd="0" presId="urn:microsoft.com/office/officeart/2005/8/layout/list1"/>
    <dgm:cxn modelId="{421521EB-29BB-4849-80CB-145899E28DFA}" type="presOf" srcId="{22C6ED7B-FC38-421C-A8E5-35624D17501F}" destId="{6B1FC713-F2D3-4C5A-92AD-DB7A35EF631B}" srcOrd="0" destOrd="0" presId="urn:microsoft.com/office/officeart/2005/8/layout/list1"/>
    <dgm:cxn modelId="{12AB02D8-A036-4087-8211-BE76BEA09C19}" srcId="{1F216897-02BE-41A7-B9C9-E41AE84A3459}" destId="{C20076F2-8A74-4043-A4C0-38DB8DB935D3}" srcOrd="3" destOrd="0" parTransId="{09AC91E0-2CFC-4B03-85A3-5EEEF277564E}" sibTransId="{7A720F91-5BF2-4766-818D-D130062F173C}"/>
    <dgm:cxn modelId="{97F15F54-85DD-445A-BA31-07BE8C99C99C}" type="presOf" srcId="{616894D6-DF55-4011-9842-EACEF8AC068C}" destId="{5F8B7EE0-5199-4DD1-9398-6792ECC2A88C}" srcOrd="0" destOrd="0" presId="urn:microsoft.com/office/officeart/2005/8/layout/list1"/>
    <dgm:cxn modelId="{333348F6-0B62-4994-8D33-4388D2A70189}" type="presParOf" srcId="{F0C2CB31-D59D-4D19-8BBF-07D4A7463F79}" destId="{3D3372E6-8E5C-4C95-9508-1A88CB60C43E}" srcOrd="0" destOrd="0" presId="urn:microsoft.com/office/officeart/2005/8/layout/list1"/>
    <dgm:cxn modelId="{9D9AC588-2CD1-497D-A41D-9DF5A913820E}" type="presParOf" srcId="{3D3372E6-8E5C-4C95-9508-1A88CB60C43E}" destId="{9FF2C4CE-4779-41A5-BCE0-FE6D9448F82E}" srcOrd="0" destOrd="0" presId="urn:microsoft.com/office/officeart/2005/8/layout/list1"/>
    <dgm:cxn modelId="{E388B6BB-4F2B-4274-9E9D-B835ECEAFFE6}" type="presParOf" srcId="{3D3372E6-8E5C-4C95-9508-1A88CB60C43E}" destId="{CB697533-74FA-42EC-B33F-F05785ADF342}" srcOrd="1" destOrd="0" presId="urn:microsoft.com/office/officeart/2005/8/layout/list1"/>
    <dgm:cxn modelId="{2EA913BD-3ED1-4C7B-8866-688DA50B3CA1}" type="presParOf" srcId="{F0C2CB31-D59D-4D19-8BBF-07D4A7463F79}" destId="{9947B853-732F-40B8-91EB-64E6ED4BB1FB}" srcOrd="1" destOrd="0" presId="urn:microsoft.com/office/officeart/2005/8/layout/list1"/>
    <dgm:cxn modelId="{4AC9AA3E-F9F9-4870-9A52-B764EF46B866}" type="presParOf" srcId="{F0C2CB31-D59D-4D19-8BBF-07D4A7463F79}" destId="{F1CDF3B3-1932-4E0E-B860-3229583FB083}" srcOrd="2" destOrd="0" presId="urn:microsoft.com/office/officeart/2005/8/layout/list1"/>
    <dgm:cxn modelId="{E62352DE-527F-4F03-8DE0-BDF0EE6FF0BF}" type="presParOf" srcId="{F0C2CB31-D59D-4D19-8BBF-07D4A7463F79}" destId="{0D63AEB7-CF1C-48BE-AEDE-AE25EC287EB4}" srcOrd="3" destOrd="0" presId="urn:microsoft.com/office/officeart/2005/8/layout/list1"/>
    <dgm:cxn modelId="{B3E499EC-C6A8-45C4-BB1C-2E5195A4042D}" type="presParOf" srcId="{F0C2CB31-D59D-4D19-8BBF-07D4A7463F79}" destId="{6F514CC7-AA3E-472B-BB05-957BFA19D4CE}" srcOrd="4" destOrd="0" presId="urn:microsoft.com/office/officeart/2005/8/layout/list1"/>
    <dgm:cxn modelId="{40A56BA1-8CDA-4903-AD26-8596F6365142}" type="presParOf" srcId="{6F514CC7-AA3E-472B-BB05-957BFA19D4CE}" destId="{5F8B7EE0-5199-4DD1-9398-6792ECC2A88C}" srcOrd="0" destOrd="0" presId="urn:microsoft.com/office/officeart/2005/8/layout/list1"/>
    <dgm:cxn modelId="{8555C3F7-6B04-4118-9FCF-82AF6934049E}" type="presParOf" srcId="{6F514CC7-AA3E-472B-BB05-957BFA19D4CE}" destId="{CE510360-BD60-4457-B9EE-559B46A964B2}" srcOrd="1" destOrd="0" presId="urn:microsoft.com/office/officeart/2005/8/layout/list1"/>
    <dgm:cxn modelId="{29F38711-35A7-401D-BF1D-4A82E770F19F}" type="presParOf" srcId="{F0C2CB31-D59D-4D19-8BBF-07D4A7463F79}" destId="{CB0E7C0B-3F6C-4402-BA97-681FCF4A82E6}" srcOrd="5" destOrd="0" presId="urn:microsoft.com/office/officeart/2005/8/layout/list1"/>
    <dgm:cxn modelId="{4CC7D0F3-7334-4D67-970D-FA5DFBE6481D}" type="presParOf" srcId="{F0C2CB31-D59D-4D19-8BBF-07D4A7463F79}" destId="{FB696002-52DE-4C8D-83B8-A13BD1EFBAA1}" srcOrd="6" destOrd="0" presId="urn:microsoft.com/office/officeart/2005/8/layout/list1"/>
    <dgm:cxn modelId="{8FA4E3B6-D616-471D-872D-5E37903EE2BB}" type="presParOf" srcId="{F0C2CB31-D59D-4D19-8BBF-07D4A7463F79}" destId="{22270580-2D57-4AD9-9B9A-F7314F868617}" srcOrd="7" destOrd="0" presId="urn:microsoft.com/office/officeart/2005/8/layout/list1"/>
    <dgm:cxn modelId="{D6F33123-89AA-4DCF-815A-E169653D9B7E}" type="presParOf" srcId="{F0C2CB31-D59D-4D19-8BBF-07D4A7463F79}" destId="{BC96CC53-D1CF-4235-A8AE-6469A4E22E2A}" srcOrd="8" destOrd="0" presId="urn:microsoft.com/office/officeart/2005/8/layout/list1"/>
    <dgm:cxn modelId="{6AB8EB73-5609-4B62-9D0C-71F3450E4977}" type="presParOf" srcId="{BC96CC53-D1CF-4235-A8AE-6469A4E22E2A}" destId="{6B1FC713-F2D3-4C5A-92AD-DB7A35EF631B}" srcOrd="0" destOrd="0" presId="urn:microsoft.com/office/officeart/2005/8/layout/list1"/>
    <dgm:cxn modelId="{9C4BCE72-7864-4900-81DC-E59A9BB8E436}" type="presParOf" srcId="{BC96CC53-D1CF-4235-A8AE-6469A4E22E2A}" destId="{73BD9EB9-C7C5-4569-B438-D0303281720C}" srcOrd="1" destOrd="0" presId="urn:microsoft.com/office/officeart/2005/8/layout/list1"/>
    <dgm:cxn modelId="{D7A18270-6F4C-4836-A8D4-ACE9E62A1D93}" type="presParOf" srcId="{F0C2CB31-D59D-4D19-8BBF-07D4A7463F79}" destId="{A7A24FB1-634B-4AD2-8314-E8932AB51D69}" srcOrd="9" destOrd="0" presId="urn:microsoft.com/office/officeart/2005/8/layout/list1"/>
    <dgm:cxn modelId="{2258E937-9D7F-498B-8D07-E60ED3D9F301}" type="presParOf" srcId="{F0C2CB31-D59D-4D19-8BBF-07D4A7463F79}" destId="{A2B42479-8F16-4531-A8FE-67B557051ECB}" srcOrd="10" destOrd="0" presId="urn:microsoft.com/office/officeart/2005/8/layout/list1"/>
    <dgm:cxn modelId="{FBA04224-2395-4604-9D64-1CEBECD60F11}" type="presParOf" srcId="{F0C2CB31-D59D-4D19-8BBF-07D4A7463F79}" destId="{BA446871-6B4A-45C2-BE7D-2D1B0AEAF947}" srcOrd="11" destOrd="0" presId="urn:microsoft.com/office/officeart/2005/8/layout/list1"/>
    <dgm:cxn modelId="{0C040F9E-D38E-454E-A690-FA3D88F81087}" type="presParOf" srcId="{F0C2CB31-D59D-4D19-8BBF-07D4A7463F79}" destId="{9FB0AFD4-5430-4571-8297-8A384F96773A}" srcOrd="12" destOrd="0" presId="urn:microsoft.com/office/officeart/2005/8/layout/list1"/>
    <dgm:cxn modelId="{D6652E04-8FB9-4BA1-AD3C-E591EDA1F221}" type="presParOf" srcId="{9FB0AFD4-5430-4571-8297-8A384F96773A}" destId="{8332DBF2-1AA8-435A-819A-BBB0AED4633D}" srcOrd="0" destOrd="0" presId="urn:microsoft.com/office/officeart/2005/8/layout/list1"/>
    <dgm:cxn modelId="{668AFC97-26EE-420D-B301-F0BE6BDE05D0}" type="presParOf" srcId="{9FB0AFD4-5430-4571-8297-8A384F96773A}" destId="{704B4FCD-BECA-4209-858B-BE49A3BF7363}" srcOrd="1" destOrd="0" presId="urn:microsoft.com/office/officeart/2005/8/layout/list1"/>
    <dgm:cxn modelId="{B77D9374-A27A-4219-9DCA-C962EAF72F33}" type="presParOf" srcId="{F0C2CB31-D59D-4D19-8BBF-07D4A7463F79}" destId="{2E98F680-2F52-460F-8A34-1227EB9F187B}" srcOrd="13" destOrd="0" presId="urn:microsoft.com/office/officeart/2005/8/layout/list1"/>
    <dgm:cxn modelId="{9CF39A03-3254-4C57-8CC9-0ED97CA49E57}" type="presParOf" srcId="{F0C2CB31-D59D-4D19-8BBF-07D4A7463F79}" destId="{FC8D1FC3-4A10-4F67-A5FB-EB571F7F791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CDF3B3-1932-4E0E-B860-3229583FB083}">
      <dsp:nvSpPr>
        <dsp:cNvPr id="0" name=""/>
        <dsp:cNvSpPr/>
      </dsp:nvSpPr>
      <dsp:spPr>
        <a:xfrm>
          <a:off x="0" y="431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697533-74FA-42EC-B33F-F05785ADF342}">
      <dsp:nvSpPr>
        <dsp:cNvPr id="0" name=""/>
        <dsp:cNvSpPr/>
      </dsp:nvSpPr>
      <dsp:spPr>
        <a:xfrm>
          <a:off x="328587" y="42850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Т </a:t>
          </a:r>
          <a:r>
            <a:rPr lang="ru-RU" sz="4000" b="1" kern="1200" dirty="0" err="1" smtClean="0"/>
            <a:t>р</a:t>
          </a:r>
          <a:r>
            <a:rPr lang="ru-RU" sz="4000" b="1" kern="1200" dirty="0" smtClean="0"/>
            <a:t> у </a:t>
          </a:r>
          <a:r>
            <a:rPr lang="ru-RU" sz="4000" b="1" kern="1200" dirty="0" err="1" smtClean="0"/>
            <a:t>д</a:t>
          </a:r>
          <a:r>
            <a:rPr lang="ru-RU" sz="4000" b="1" kern="1200" dirty="0" smtClean="0"/>
            <a:t> о л </a:t>
          </a:r>
          <a:r>
            <a:rPr lang="ru-RU" sz="4000" b="1" kern="1200" dirty="0" err="1" smtClean="0"/>
            <a:t>ю</a:t>
          </a:r>
          <a:r>
            <a:rPr lang="ru-RU" sz="4000" b="1" kern="1200" dirty="0" smtClean="0"/>
            <a:t> б и е</a:t>
          </a:r>
          <a:endParaRPr lang="ru-RU" sz="4000" b="1" kern="1200" dirty="0"/>
        </a:p>
      </dsp:txBody>
      <dsp:txXfrm>
        <a:off x="328587" y="42850"/>
        <a:ext cx="5760720" cy="738000"/>
      </dsp:txXfrm>
    </dsp:sp>
    <dsp:sp modelId="{FB696002-52DE-4C8D-83B8-A13BD1EFBAA1}">
      <dsp:nvSpPr>
        <dsp:cNvPr id="0" name=""/>
        <dsp:cNvSpPr/>
      </dsp:nvSpPr>
      <dsp:spPr>
        <a:xfrm>
          <a:off x="0" y="1565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510360-BD60-4457-B9EE-559B46A964B2}">
      <dsp:nvSpPr>
        <dsp:cNvPr id="0" name=""/>
        <dsp:cNvSpPr/>
      </dsp:nvSpPr>
      <dsp:spPr>
        <a:xfrm>
          <a:off x="2328869" y="1114423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smtClean="0"/>
            <a:t>В </a:t>
          </a:r>
          <a:r>
            <a:rPr lang="ru-RU" sz="4800" b="1" kern="1200" dirty="0" err="1" smtClean="0"/>
            <a:t>н</a:t>
          </a:r>
          <a:r>
            <a:rPr lang="ru-RU" sz="4800" b="1" kern="1200" dirty="0" smtClean="0"/>
            <a:t> и м а </a:t>
          </a:r>
          <a:r>
            <a:rPr lang="ru-RU" sz="4800" b="1" kern="1200" dirty="0" err="1" smtClean="0"/>
            <a:t>н</a:t>
          </a:r>
          <a:r>
            <a:rPr lang="ru-RU" sz="4800" b="1" kern="1200" dirty="0" smtClean="0"/>
            <a:t> и  е</a:t>
          </a:r>
          <a:r>
            <a:rPr lang="ru-RU" sz="2500" kern="1200" dirty="0" smtClean="0"/>
            <a:t> </a:t>
          </a:r>
          <a:endParaRPr lang="ru-RU" sz="2500" kern="1200" dirty="0"/>
        </a:p>
      </dsp:txBody>
      <dsp:txXfrm>
        <a:off x="2328869" y="1114423"/>
        <a:ext cx="5760720" cy="738000"/>
      </dsp:txXfrm>
    </dsp:sp>
    <dsp:sp modelId="{A2B42479-8F16-4531-A8FE-67B557051ECB}">
      <dsp:nvSpPr>
        <dsp:cNvPr id="0" name=""/>
        <dsp:cNvSpPr/>
      </dsp:nvSpPr>
      <dsp:spPr>
        <a:xfrm>
          <a:off x="0" y="2699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BD9EB9-C7C5-4569-B438-D0303281720C}">
      <dsp:nvSpPr>
        <dsp:cNvPr id="0" name=""/>
        <dsp:cNvSpPr/>
      </dsp:nvSpPr>
      <dsp:spPr>
        <a:xfrm>
          <a:off x="257150" y="2328865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smtClean="0"/>
            <a:t>Т е </a:t>
          </a:r>
          <a:r>
            <a:rPr lang="ru-RU" sz="4800" b="1" kern="1200" dirty="0" err="1" smtClean="0"/>
            <a:t>р</a:t>
          </a:r>
          <a:r>
            <a:rPr lang="ru-RU" sz="4800" b="1" kern="1200" dirty="0" smtClean="0"/>
            <a:t> </a:t>
          </a:r>
          <a:r>
            <a:rPr lang="ru-RU" sz="4800" b="1" kern="1200" dirty="0" err="1" smtClean="0"/>
            <a:t>п</a:t>
          </a:r>
          <a:r>
            <a:rPr lang="ru-RU" sz="4800" b="1" kern="1200" dirty="0" smtClean="0"/>
            <a:t> </a:t>
          </a:r>
          <a:r>
            <a:rPr lang="ru-RU" sz="4800" b="1" kern="1200" dirty="0" err="1" smtClean="0"/>
            <a:t>е</a:t>
          </a:r>
          <a:r>
            <a:rPr lang="ru-RU" sz="4800" b="1" kern="1200" dirty="0" smtClean="0"/>
            <a:t> </a:t>
          </a:r>
          <a:r>
            <a:rPr lang="ru-RU" sz="4800" b="1" kern="1200" dirty="0" err="1" smtClean="0"/>
            <a:t>н</a:t>
          </a:r>
          <a:r>
            <a:rPr lang="ru-RU" sz="4800" b="1" kern="1200" dirty="0" smtClean="0"/>
            <a:t> и е</a:t>
          </a:r>
          <a:endParaRPr lang="ru-RU" sz="4800" b="1" kern="1200" dirty="0"/>
        </a:p>
      </dsp:txBody>
      <dsp:txXfrm>
        <a:off x="257150" y="2328865"/>
        <a:ext cx="5760720" cy="738000"/>
      </dsp:txXfrm>
    </dsp:sp>
    <dsp:sp modelId="{FC8D1FC3-4A10-4F67-A5FB-EB571F7F7917}">
      <dsp:nvSpPr>
        <dsp:cNvPr id="0" name=""/>
        <dsp:cNvSpPr/>
      </dsp:nvSpPr>
      <dsp:spPr>
        <a:xfrm>
          <a:off x="0" y="3757626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4B4FCD-BECA-4209-858B-BE49A3BF7363}">
      <dsp:nvSpPr>
        <dsp:cNvPr id="0" name=""/>
        <dsp:cNvSpPr/>
      </dsp:nvSpPr>
      <dsp:spPr>
        <a:xfrm>
          <a:off x="2468879" y="3471876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У </a:t>
          </a:r>
          <a:r>
            <a:rPr lang="ru-RU" sz="4000" b="1" kern="1200" dirty="0" err="1" smtClean="0"/>
            <a:t>п</a:t>
          </a:r>
          <a:r>
            <a:rPr lang="ru-RU" sz="4000" b="1" kern="1200" dirty="0" smtClean="0"/>
            <a:t> о </a:t>
          </a:r>
          <a:r>
            <a:rPr lang="ru-RU" sz="4000" b="1" kern="1200" dirty="0" err="1" smtClean="0"/>
            <a:t>р</a:t>
          </a:r>
          <a:r>
            <a:rPr lang="ru-RU" sz="4000" b="1" kern="1200" dirty="0" smtClean="0"/>
            <a:t> с т в о</a:t>
          </a:r>
          <a:endParaRPr lang="ru-RU" sz="4000" b="1" kern="1200" dirty="0"/>
        </a:p>
      </dsp:txBody>
      <dsp:txXfrm>
        <a:off x="2468879" y="3471876"/>
        <a:ext cx="5760720" cy="73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91028-E15E-4668-8D15-FBEB5DB36444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CFDB9-8474-40DC-A853-D2E6CBF02A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EED01-C763-4AA1-899A-0CF5B70690A0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B784F-48BF-4A4C-8589-21CB11CCBE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CA56F-B295-473A-A766-321C3EED7BE8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5D978-549D-4414-B2DF-26156C4BF6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677C2-1303-409C-9063-CBDFED6A73E4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FDA1D-046C-4052-BC88-C7340B2FC0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77889-E46E-463A-8F3D-6BA224DA5D97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360A6-1785-44C0-BD1B-10E06B52E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B6F5F-4E64-4E10-861A-B2657B9E50DB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16828-41BD-440C-9C03-9137F49DDF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BD1E4-A29F-48B6-A509-4F3EC3DEC0FC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25AFB-722D-4E42-89D2-44AE109B5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D75EA-5000-486B-9FD8-1222A68D208F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A8D21-E467-40F7-B591-7543CC50C9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AAFE-3F33-48BE-A067-56965FC605C1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73C66-4F4A-4380-9330-00AC64F9DD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88F07-8C39-4C63-9BF2-4905C62937E9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F8FD3-B3C9-4A19-AC05-330F3184E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D0B7B-DAEC-465E-BBA7-3DC9C423A5B6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B9534-335B-4779-9907-9C1BEB9889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69557B-F0F5-441D-854F-DB6BDA54AC09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072A86-840C-47B9-9D7F-1B8A2FFE1F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CC"/>
            </a:gs>
            <a:gs pos="50000">
              <a:schemeClr val="bg1"/>
            </a:gs>
            <a:gs pos="100000">
              <a:srgbClr val="0033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755650" y="333375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Times New Roman" pitchFamily="18" charset="0"/>
              </a:rPr>
              <a:t>ГУ « Ново-Бухтарминская средняя школа №2»</a:t>
            </a: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4643438" y="3860800"/>
            <a:ext cx="424815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</a:rPr>
              <a:t>Учитель начальных классов</a:t>
            </a:r>
          </a:p>
          <a:p>
            <a:r>
              <a:rPr lang="ru-RU" sz="2000" b="1">
                <a:latin typeface="Times New Roman" pitchFamily="18" charset="0"/>
              </a:rPr>
              <a:t>Калашникова Анна Михайловна</a:t>
            </a:r>
          </a:p>
          <a:p>
            <a:pPr>
              <a:spcBef>
                <a:spcPct val="50000"/>
              </a:spcBef>
            </a:pPr>
            <a:endParaRPr lang="ru-RU" sz="2000" b="1">
              <a:latin typeface="Times New Roman" pitchFamily="18" charset="0"/>
            </a:endParaRP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2051050" y="5661025"/>
            <a:ext cx="5257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Times New Roman" pitchFamily="18" charset="0"/>
              </a:rPr>
              <a:t>п. Новая Бухтарма, </a:t>
            </a:r>
          </a:p>
          <a:p>
            <a:pPr algn="ctr"/>
            <a:r>
              <a:rPr lang="ru-RU">
                <a:latin typeface="Times New Roman" pitchFamily="18" charset="0"/>
              </a:rPr>
              <a:t>Зыряновский район,</a:t>
            </a:r>
          </a:p>
          <a:p>
            <a:pPr algn="ctr"/>
            <a:r>
              <a:rPr lang="ru-RU">
                <a:latin typeface="Times New Roman" pitchFamily="18" charset="0"/>
              </a:rPr>
              <a:t> Восточно-Казахстанская область</a:t>
            </a:r>
          </a:p>
        </p:txBody>
      </p:sp>
      <p:sp>
        <p:nvSpPr>
          <p:cNvPr id="2053" name="WordArt 8"/>
          <p:cNvSpPr>
            <a:spLocks noChangeArrowheads="1" noChangeShapeType="1" noTextEdit="1"/>
          </p:cNvSpPr>
          <p:nvPr/>
        </p:nvSpPr>
        <p:spPr bwMode="auto">
          <a:xfrm>
            <a:off x="827088" y="1268413"/>
            <a:ext cx="7489825" cy="2447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Урок  математики, 4 класс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«Математический марафон»</a:t>
            </a:r>
          </a:p>
        </p:txBody>
      </p:sp>
      <p:pic>
        <p:nvPicPr>
          <p:cNvPr id="2054" name="Picture 4" descr="1932133000b16c99ae66673de71bde090b677845a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3833813"/>
            <a:ext cx="2652713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3276600" y="333375"/>
            <a:ext cx="272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Times New Roman" pitchFamily="18" charset="0"/>
              </a:rPr>
              <a:t>Сложение</a:t>
            </a:r>
            <a:endParaRPr lang="ru-RU" b="1">
              <a:latin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>
            <a:stCxn id="4" idx="5"/>
            <a:endCxn id="4" idx="5"/>
          </p:cNvCxnSpPr>
          <p:nvPr/>
        </p:nvCxnSpPr>
        <p:spPr>
          <a:xfrm>
            <a:off x="6500813" y="38623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8" name="Oval 8"/>
          <p:cNvSpPr>
            <a:spLocks noChangeArrowheads="1"/>
          </p:cNvSpPr>
          <p:nvPr/>
        </p:nvSpPr>
        <p:spPr bwMode="auto">
          <a:xfrm>
            <a:off x="323850" y="2133600"/>
            <a:ext cx="1870075" cy="1090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слагаемое</a:t>
            </a:r>
          </a:p>
        </p:txBody>
      </p:sp>
      <p:sp>
        <p:nvSpPr>
          <p:cNvPr id="11269" name="Oval 9"/>
          <p:cNvSpPr>
            <a:spLocks noChangeArrowheads="1"/>
          </p:cNvSpPr>
          <p:nvPr/>
        </p:nvSpPr>
        <p:spPr bwMode="auto">
          <a:xfrm>
            <a:off x="3348038" y="2205038"/>
            <a:ext cx="1871662" cy="1090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слагаемое</a:t>
            </a:r>
          </a:p>
        </p:txBody>
      </p:sp>
      <p:sp>
        <p:nvSpPr>
          <p:cNvPr id="11270" name="WordArt 11"/>
          <p:cNvSpPr>
            <a:spLocks noChangeArrowheads="1" noChangeShapeType="1" noTextEdit="1"/>
          </p:cNvSpPr>
          <p:nvPr/>
        </p:nvSpPr>
        <p:spPr bwMode="auto">
          <a:xfrm>
            <a:off x="2339975" y="2349500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+</a:t>
            </a:r>
          </a:p>
        </p:txBody>
      </p:sp>
      <p:sp>
        <p:nvSpPr>
          <p:cNvPr id="11271" name="Oval 12"/>
          <p:cNvSpPr>
            <a:spLocks noChangeArrowheads="1"/>
          </p:cNvSpPr>
          <p:nvPr/>
        </p:nvSpPr>
        <p:spPr bwMode="auto">
          <a:xfrm>
            <a:off x="6300788" y="1628775"/>
            <a:ext cx="2771775" cy="18716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Значение </a:t>
            </a:r>
          </a:p>
          <a:p>
            <a:pPr algn="ctr"/>
            <a:r>
              <a:rPr lang="ru-RU" sz="2800"/>
              <a:t>суммы</a:t>
            </a:r>
          </a:p>
        </p:txBody>
      </p:sp>
      <p:sp>
        <p:nvSpPr>
          <p:cNvPr id="11272" name="WordArt 13"/>
          <p:cNvSpPr>
            <a:spLocks noChangeArrowheads="1" noChangeShapeType="1" noTextEdit="1"/>
          </p:cNvSpPr>
          <p:nvPr/>
        </p:nvSpPr>
        <p:spPr bwMode="auto">
          <a:xfrm>
            <a:off x="5364163" y="2420938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=</a:t>
            </a:r>
          </a:p>
        </p:txBody>
      </p:sp>
      <p:sp>
        <p:nvSpPr>
          <p:cNvPr id="11273" name="WordArt 15"/>
          <p:cNvSpPr>
            <a:spLocks noChangeArrowheads="1" noChangeShapeType="1" noTextEdit="1"/>
          </p:cNvSpPr>
          <p:nvPr/>
        </p:nvSpPr>
        <p:spPr bwMode="auto">
          <a:xfrm>
            <a:off x="755650" y="3789363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8</a:t>
            </a:r>
          </a:p>
        </p:txBody>
      </p:sp>
      <p:sp>
        <p:nvSpPr>
          <p:cNvPr id="11274" name="WordArt 16"/>
          <p:cNvSpPr>
            <a:spLocks noChangeArrowheads="1" noChangeShapeType="1" noTextEdit="1"/>
          </p:cNvSpPr>
          <p:nvPr/>
        </p:nvSpPr>
        <p:spPr bwMode="auto">
          <a:xfrm>
            <a:off x="2339975" y="3860800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+</a:t>
            </a:r>
          </a:p>
        </p:txBody>
      </p:sp>
      <p:sp>
        <p:nvSpPr>
          <p:cNvPr id="11275" name="WordArt 17"/>
          <p:cNvSpPr>
            <a:spLocks noChangeArrowheads="1" noChangeShapeType="1" noTextEdit="1"/>
          </p:cNvSpPr>
          <p:nvPr/>
        </p:nvSpPr>
        <p:spPr bwMode="auto">
          <a:xfrm>
            <a:off x="3708400" y="3860800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7</a:t>
            </a:r>
          </a:p>
        </p:txBody>
      </p:sp>
      <p:sp>
        <p:nvSpPr>
          <p:cNvPr id="11276" name="WordArt 18"/>
          <p:cNvSpPr>
            <a:spLocks noChangeArrowheads="1" noChangeShapeType="1" noTextEdit="1"/>
          </p:cNvSpPr>
          <p:nvPr/>
        </p:nvSpPr>
        <p:spPr bwMode="auto">
          <a:xfrm>
            <a:off x="5435600" y="3860800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=</a:t>
            </a:r>
          </a:p>
        </p:txBody>
      </p:sp>
      <p:sp>
        <p:nvSpPr>
          <p:cNvPr id="11277" name="WordArt 19"/>
          <p:cNvSpPr>
            <a:spLocks noChangeArrowheads="1" noChangeShapeType="1" noTextEdit="1"/>
          </p:cNvSpPr>
          <p:nvPr/>
        </p:nvSpPr>
        <p:spPr bwMode="auto">
          <a:xfrm>
            <a:off x="7092950" y="3787775"/>
            <a:ext cx="129540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15</a:t>
            </a:r>
          </a:p>
        </p:txBody>
      </p:sp>
      <p:sp>
        <p:nvSpPr>
          <p:cNvPr id="11278" name="AutoShape 20"/>
          <p:cNvSpPr>
            <a:spLocks/>
          </p:cNvSpPr>
          <p:nvPr/>
        </p:nvSpPr>
        <p:spPr bwMode="auto">
          <a:xfrm rot="5400000">
            <a:off x="2339975" y="2997200"/>
            <a:ext cx="719138" cy="4319588"/>
          </a:xfrm>
          <a:prstGeom prst="rightBrace">
            <a:avLst>
              <a:gd name="adj1" fmla="val 50055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9" name="Text Box 21"/>
          <p:cNvSpPr txBox="1">
            <a:spLocks noChangeArrowheads="1"/>
          </p:cNvSpPr>
          <p:nvPr/>
        </p:nvSpPr>
        <p:spPr bwMode="auto">
          <a:xfrm>
            <a:off x="1908175" y="5589588"/>
            <a:ext cx="3311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сумма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33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3276600" y="333375"/>
            <a:ext cx="30781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Times New Roman" pitchFamily="18" charset="0"/>
              </a:rPr>
              <a:t>Вычитание</a:t>
            </a:r>
            <a:endParaRPr lang="ru-RU" b="1">
              <a:latin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>
            <a:stCxn id="4" idx="5"/>
            <a:endCxn id="4" idx="5"/>
          </p:cNvCxnSpPr>
          <p:nvPr/>
        </p:nvCxnSpPr>
        <p:spPr>
          <a:xfrm>
            <a:off x="6500813" y="38623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7019925" y="2133600"/>
            <a:ext cx="1944688" cy="1150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Значение </a:t>
            </a:r>
          </a:p>
          <a:p>
            <a:pPr algn="ctr"/>
            <a:r>
              <a:rPr lang="ru-RU" sz="2800"/>
              <a:t>разности</a:t>
            </a:r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3851275" y="2205038"/>
            <a:ext cx="2087563" cy="1090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вычитаемое</a:t>
            </a:r>
          </a:p>
        </p:txBody>
      </p:sp>
      <p:sp>
        <p:nvSpPr>
          <p:cNvPr id="12294" name="WordArt 6"/>
          <p:cNvSpPr>
            <a:spLocks noChangeArrowheads="1" noChangeShapeType="1" noTextEdit="1"/>
          </p:cNvSpPr>
          <p:nvPr/>
        </p:nvSpPr>
        <p:spPr bwMode="auto">
          <a:xfrm>
            <a:off x="2987675" y="2708275"/>
            <a:ext cx="800100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-</a:t>
            </a:r>
          </a:p>
        </p:txBody>
      </p:sp>
      <p:sp>
        <p:nvSpPr>
          <p:cNvPr id="12295" name="Oval 7"/>
          <p:cNvSpPr>
            <a:spLocks noChangeArrowheads="1"/>
          </p:cNvSpPr>
          <p:nvPr/>
        </p:nvSpPr>
        <p:spPr bwMode="auto">
          <a:xfrm>
            <a:off x="144463" y="1844675"/>
            <a:ext cx="2771775" cy="18716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Уменьшаемое</a:t>
            </a:r>
          </a:p>
        </p:txBody>
      </p:sp>
      <p:sp>
        <p:nvSpPr>
          <p:cNvPr id="12296" name="WordArt 8"/>
          <p:cNvSpPr>
            <a:spLocks noChangeArrowheads="1" noChangeShapeType="1" noTextEdit="1"/>
          </p:cNvSpPr>
          <p:nvPr/>
        </p:nvSpPr>
        <p:spPr bwMode="auto">
          <a:xfrm>
            <a:off x="6011863" y="2389188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=</a:t>
            </a:r>
          </a:p>
        </p:txBody>
      </p:sp>
      <p:sp>
        <p:nvSpPr>
          <p:cNvPr id="12297" name="WordArt 9"/>
          <p:cNvSpPr>
            <a:spLocks noChangeArrowheads="1" noChangeShapeType="1" noTextEdit="1"/>
          </p:cNvSpPr>
          <p:nvPr/>
        </p:nvSpPr>
        <p:spPr bwMode="auto">
          <a:xfrm>
            <a:off x="7164388" y="3860800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8</a:t>
            </a:r>
          </a:p>
        </p:txBody>
      </p:sp>
      <p:sp>
        <p:nvSpPr>
          <p:cNvPr id="12298" name="WordArt 11"/>
          <p:cNvSpPr>
            <a:spLocks noChangeArrowheads="1" noChangeShapeType="1" noTextEdit="1"/>
          </p:cNvSpPr>
          <p:nvPr/>
        </p:nvSpPr>
        <p:spPr bwMode="auto">
          <a:xfrm>
            <a:off x="3708400" y="4005263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7</a:t>
            </a:r>
          </a:p>
        </p:txBody>
      </p:sp>
      <p:sp>
        <p:nvSpPr>
          <p:cNvPr id="12299" name="WordArt 12"/>
          <p:cNvSpPr>
            <a:spLocks noChangeArrowheads="1" noChangeShapeType="1" noTextEdit="1"/>
          </p:cNvSpPr>
          <p:nvPr/>
        </p:nvSpPr>
        <p:spPr bwMode="auto">
          <a:xfrm>
            <a:off x="5435600" y="3860800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=</a:t>
            </a:r>
          </a:p>
        </p:txBody>
      </p:sp>
      <p:sp>
        <p:nvSpPr>
          <p:cNvPr id="12300" name="WordArt 13"/>
          <p:cNvSpPr>
            <a:spLocks noChangeArrowheads="1" noChangeShapeType="1" noTextEdit="1"/>
          </p:cNvSpPr>
          <p:nvPr/>
        </p:nvSpPr>
        <p:spPr bwMode="auto">
          <a:xfrm>
            <a:off x="611188" y="3860800"/>
            <a:ext cx="129540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15</a:t>
            </a:r>
          </a:p>
        </p:txBody>
      </p:sp>
      <p:sp>
        <p:nvSpPr>
          <p:cNvPr id="12301" name="AutoShape 14"/>
          <p:cNvSpPr>
            <a:spLocks/>
          </p:cNvSpPr>
          <p:nvPr/>
        </p:nvSpPr>
        <p:spPr bwMode="auto">
          <a:xfrm rot="5400000">
            <a:off x="2339975" y="2997200"/>
            <a:ext cx="719138" cy="4319588"/>
          </a:xfrm>
          <a:prstGeom prst="rightBrace">
            <a:avLst>
              <a:gd name="adj1" fmla="val 50055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2" name="Text Box 15"/>
          <p:cNvSpPr txBox="1">
            <a:spLocks noChangeArrowheads="1"/>
          </p:cNvSpPr>
          <p:nvPr/>
        </p:nvSpPr>
        <p:spPr bwMode="auto">
          <a:xfrm>
            <a:off x="1908175" y="5589588"/>
            <a:ext cx="3311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разность</a:t>
            </a:r>
          </a:p>
        </p:txBody>
      </p:sp>
      <p:sp>
        <p:nvSpPr>
          <p:cNvPr id="12303" name="WordArt 16"/>
          <p:cNvSpPr>
            <a:spLocks noChangeArrowheads="1" noChangeShapeType="1" noTextEdit="1"/>
          </p:cNvSpPr>
          <p:nvPr/>
        </p:nvSpPr>
        <p:spPr bwMode="auto">
          <a:xfrm>
            <a:off x="2339975" y="4149725"/>
            <a:ext cx="800100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-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3276600" y="333375"/>
            <a:ext cx="31210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Times New Roman" pitchFamily="18" charset="0"/>
              </a:rPr>
              <a:t>Умножение</a:t>
            </a:r>
            <a:endParaRPr lang="ru-RU" b="1">
              <a:latin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>
            <a:stCxn id="4" idx="5"/>
            <a:endCxn id="4" idx="5"/>
          </p:cNvCxnSpPr>
          <p:nvPr/>
        </p:nvCxnSpPr>
        <p:spPr>
          <a:xfrm>
            <a:off x="6500813" y="38623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323850" y="2133600"/>
            <a:ext cx="1870075" cy="1090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множитель</a:t>
            </a:r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3348038" y="2205038"/>
            <a:ext cx="1871662" cy="1090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множитель</a:t>
            </a:r>
          </a:p>
        </p:txBody>
      </p:sp>
      <p:sp>
        <p:nvSpPr>
          <p:cNvPr id="13318" name="Oval 7"/>
          <p:cNvSpPr>
            <a:spLocks noChangeArrowheads="1"/>
          </p:cNvSpPr>
          <p:nvPr/>
        </p:nvSpPr>
        <p:spPr bwMode="auto">
          <a:xfrm>
            <a:off x="6300788" y="1628775"/>
            <a:ext cx="2771775" cy="18716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Значение </a:t>
            </a:r>
          </a:p>
          <a:p>
            <a:pPr algn="ctr"/>
            <a:r>
              <a:rPr lang="ru-RU" sz="2800"/>
              <a:t>произведения</a:t>
            </a:r>
          </a:p>
        </p:txBody>
      </p:sp>
      <p:sp>
        <p:nvSpPr>
          <p:cNvPr id="13319" name="WordArt 8"/>
          <p:cNvSpPr>
            <a:spLocks noChangeArrowheads="1" noChangeShapeType="1" noTextEdit="1"/>
          </p:cNvSpPr>
          <p:nvPr/>
        </p:nvSpPr>
        <p:spPr bwMode="auto">
          <a:xfrm>
            <a:off x="5364163" y="2420938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=</a:t>
            </a:r>
          </a:p>
        </p:txBody>
      </p:sp>
      <p:sp>
        <p:nvSpPr>
          <p:cNvPr id="13320" name="WordArt 9"/>
          <p:cNvSpPr>
            <a:spLocks noChangeArrowheads="1" noChangeShapeType="1" noTextEdit="1"/>
          </p:cNvSpPr>
          <p:nvPr/>
        </p:nvSpPr>
        <p:spPr bwMode="auto">
          <a:xfrm>
            <a:off x="755650" y="3789363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8</a:t>
            </a:r>
          </a:p>
        </p:txBody>
      </p:sp>
      <p:sp>
        <p:nvSpPr>
          <p:cNvPr id="13321" name="WordArt 11"/>
          <p:cNvSpPr>
            <a:spLocks noChangeArrowheads="1" noChangeShapeType="1" noTextEdit="1"/>
          </p:cNvSpPr>
          <p:nvPr/>
        </p:nvSpPr>
        <p:spPr bwMode="auto">
          <a:xfrm>
            <a:off x="3708400" y="3860800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7</a:t>
            </a:r>
          </a:p>
        </p:txBody>
      </p:sp>
      <p:sp>
        <p:nvSpPr>
          <p:cNvPr id="13322" name="WordArt 12"/>
          <p:cNvSpPr>
            <a:spLocks noChangeArrowheads="1" noChangeShapeType="1" noTextEdit="1"/>
          </p:cNvSpPr>
          <p:nvPr/>
        </p:nvSpPr>
        <p:spPr bwMode="auto">
          <a:xfrm>
            <a:off x="5435600" y="3860800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=</a:t>
            </a:r>
          </a:p>
        </p:txBody>
      </p:sp>
      <p:sp>
        <p:nvSpPr>
          <p:cNvPr id="13323" name="WordArt 13"/>
          <p:cNvSpPr>
            <a:spLocks noChangeArrowheads="1" noChangeShapeType="1" noTextEdit="1"/>
          </p:cNvSpPr>
          <p:nvPr/>
        </p:nvSpPr>
        <p:spPr bwMode="auto">
          <a:xfrm>
            <a:off x="7092950" y="3787775"/>
            <a:ext cx="129540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56</a:t>
            </a:r>
          </a:p>
        </p:txBody>
      </p:sp>
      <p:sp>
        <p:nvSpPr>
          <p:cNvPr id="13324" name="AutoShape 14"/>
          <p:cNvSpPr>
            <a:spLocks/>
          </p:cNvSpPr>
          <p:nvPr/>
        </p:nvSpPr>
        <p:spPr bwMode="auto">
          <a:xfrm rot="5400000">
            <a:off x="2339975" y="2997200"/>
            <a:ext cx="719138" cy="4319588"/>
          </a:xfrm>
          <a:prstGeom prst="rightBrace">
            <a:avLst>
              <a:gd name="adj1" fmla="val 50055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5" name="Text Box 15"/>
          <p:cNvSpPr txBox="1">
            <a:spLocks noChangeArrowheads="1"/>
          </p:cNvSpPr>
          <p:nvPr/>
        </p:nvSpPr>
        <p:spPr bwMode="auto">
          <a:xfrm>
            <a:off x="1547813" y="5589588"/>
            <a:ext cx="36718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произведение</a:t>
            </a:r>
          </a:p>
        </p:txBody>
      </p:sp>
      <p:sp>
        <p:nvSpPr>
          <p:cNvPr id="13326" name="Oval 17"/>
          <p:cNvSpPr>
            <a:spLocks noChangeArrowheads="1"/>
          </p:cNvSpPr>
          <p:nvPr/>
        </p:nvSpPr>
        <p:spPr bwMode="auto">
          <a:xfrm>
            <a:off x="2484438" y="2492375"/>
            <a:ext cx="358775" cy="3603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7" name="Oval 18"/>
          <p:cNvSpPr>
            <a:spLocks noChangeArrowheads="1"/>
          </p:cNvSpPr>
          <p:nvPr/>
        </p:nvSpPr>
        <p:spPr bwMode="auto">
          <a:xfrm>
            <a:off x="2339975" y="4005263"/>
            <a:ext cx="358775" cy="3603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33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276600" y="333375"/>
            <a:ext cx="22685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Times New Roman" pitchFamily="18" charset="0"/>
              </a:rPr>
              <a:t>Деление</a:t>
            </a:r>
            <a:endParaRPr lang="ru-RU" b="1">
              <a:latin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>
            <a:stCxn id="4" idx="5"/>
            <a:endCxn id="4" idx="5"/>
          </p:cNvCxnSpPr>
          <p:nvPr/>
        </p:nvCxnSpPr>
        <p:spPr>
          <a:xfrm>
            <a:off x="6500813" y="38623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7019925" y="2133600"/>
            <a:ext cx="1944688" cy="1150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Значение </a:t>
            </a:r>
          </a:p>
          <a:p>
            <a:pPr algn="ctr"/>
            <a:r>
              <a:rPr lang="ru-RU" sz="2800"/>
              <a:t>частного</a:t>
            </a:r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3851275" y="2205038"/>
            <a:ext cx="2087563" cy="1090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делитель</a:t>
            </a:r>
          </a:p>
        </p:txBody>
      </p:sp>
      <p:sp>
        <p:nvSpPr>
          <p:cNvPr id="14342" name="Oval 7"/>
          <p:cNvSpPr>
            <a:spLocks noChangeArrowheads="1"/>
          </p:cNvSpPr>
          <p:nvPr/>
        </p:nvSpPr>
        <p:spPr bwMode="auto">
          <a:xfrm>
            <a:off x="144463" y="1844675"/>
            <a:ext cx="2771775" cy="18716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Делимое</a:t>
            </a:r>
          </a:p>
        </p:txBody>
      </p:sp>
      <p:sp>
        <p:nvSpPr>
          <p:cNvPr id="14343" name="WordArt 8"/>
          <p:cNvSpPr>
            <a:spLocks noChangeArrowheads="1" noChangeShapeType="1" noTextEdit="1"/>
          </p:cNvSpPr>
          <p:nvPr/>
        </p:nvSpPr>
        <p:spPr bwMode="auto">
          <a:xfrm>
            <a:off x="6011863" y="2389188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=</a:t>
            </a:r>
          </a:p>
        </p:txBody>
      </p:sp>
      <p:sp>
        <p:nvSpPr>
          <p:cNvPr id="14344" name="WordArt 9"/>
          <p:cNvSpPr>
            <a:spLocks noChangeArrowheads="1" noChangeShapeType="1" noTextEdit="1"/>
          </p:cNvSpPr>
          <p:nvPr/>
        </p:nvSpPr>
        <p:spPr bwMode="auto">
          <a:xfrm>
            <a:off x="7164388" y="3860800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5</a:t>
            </a:r>
          </a:p>
        </p:txBody>
      </p:sp>
      <p:sp>
        <p:nvSpPr>
          <p:cNvPr id="14345" name="WordArt 10"/>
          <p:cNvSpPr>
            <a:spLocks noChangeArrowheads="1" noChangeShapeType="1" noTextEdit="1"/>
          </p:cNvSpPr>
          <p:nvPr/>
        </p:nvSpPr>
        <p:spPr bwMode="auto">
          <a:xfrm>
            <a:off x="3708400" y="4005263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3</a:t>
            </a:r>
          </a:p>
        </p:txBody>
      </p:sp>
      <p:sp>
        <p:nvSpPr>
          <p:cNvPr id="14346" name="WordArt 11"/>
          <p:cNvSpPr>
            <a:spLocks noChangeArrowheads="1" noChangeShapeType="1" noTextEdit="1"/>
          </p:cNvSpPr>
          <p:nvPr/>
        </p:nvSpPr>
        <p:spPr bwMode="auto">
          <a:xfrm>
            <a:off x="5435600" y="3860800"/>
            <a:ext cx="8001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=</a:t>
            </a:r>
          </a:p>
        </p:txBody>
      </p:sp>
      <p:sp>
        <p:nvSpPr>
          <p:cNvPr id="14347" name="WordArt 12"/>
          <p:cNvSpPr>
            <a:spLocks noChangeArrowheads="1" noChangeShapeType="1" noTextEdit="1"/>
          </p:cNvSpPr>
          <p:nvPr/>
        </p:nvSpPr>
        <p:spPr bwMode="auto">
          <a:xfrm>
            <a:off x="611188" y="3860800"/>
            <a:ext cx="129540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15</a:t>
            </a:r>
          </a:p>
        </p:txBody>
      </p:sp>
      <p:sp>
        <p:nvSpPr>
          <p:cNvPr id="14348" name="AutoShape 13"/>
          <p:cNvSpPr>
            <a:spLocks/>
          </p:cNvSpPr>
          <p:nvPr/>
        </p:nvSpPr>
        <p:spPr bwMode="auto">
          <a:xfrm rot="5400000">
            <a:off x="2339975" y="2997200"/>
            <a:ext cx="719138" cy="4319588"/>
          </a:xfrm>
          <a:prstGeom prst="rightBrace">
            <a:avLst>
              <a:gd name="adj1" fmla="val 50055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9" name="Text Box 14"/>
          <p:cNvSpPr txBox="1">
            <a:spLocks noChangeArrowheads="1"/>
          </p:cNvSpPr>
          <p:nvPr/>
        </p:nvSpPr>
        <p:spPr bwMode="auto">
          <a:xfrm>
            <a:off x="1908175" y="5589588"/>
            <a:ext cx="3311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частное</a:t>
            </a:r>
          </a:p>
        </p:txBody>
      </p:sp>
      <p:grpSp>
        <p:nvGrpSpPr>
          <p:cNvPr id="14350" name="Group 18"/>
          <p:cNvGrpSpPr>
            <a:grpSpLocks/>
          </p:cNvGrpSpPr>
          <p:nvPr/>
        </p:nvGrpSpPr>
        <p:grpSpPr bwMode="auto">
          <a:xfrm>
            <a:off x="3203575" y="2420938"/>
            <a:ext cx="358775" cy="792162"/>
            <a:chOff x="2018" y="1434"/>
            <a:chExt cx="136" cy="363"/>
          </a:xfrm>
        </p:grpSpPr>
        <p:sp>
          <p:nvSpPr>
            <p:cNvPr id="14354" name="Oval 16"/>
            <p:cNvSpPr>
              <a:spLocks noChangeArrowheads="1"/>
            </p:cNvSpPr>
            <p:nvPr/>
          </p:nvSpPr>
          <p:spPr bwMode="auto">
            <a:xfrm>
              <a:off x="2018" y="1434"/>
              <a:ext cx="136" cy="1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5" name="Oval 17"/>
            <p:cNvSpPr>
              <a:spLocks noChangeArrowheads="1"/>
            </p:cNvSpPr>
            <p:nvPr/>
          </p:nvSpPr>
          <p:spPr bwMode="auto">
            <a:xfrm>
              <a:off x="2018" y="1661"/>
              <a:ext cx="136" cy="1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4351" name="Group 19"/>
          <p:cNvGrpSpPr>
            <a:grpSpLocks/>
          </p:cNvGrpSpPr>
          <p:nvPr/>
        </p:nvGrpSpPr>
        <p:grpSpPr bwMode="auto">
          <a:xfrm>
            <a:off x="2555875" y="3860800"/>
            <a:ext cx="358775" cy="792163"/>
            <a:chOff x="2018" y="1434"/>
            <a:chExt cx="136" cy="363"/>
          </a:xfrm>
        </p:grpSpPr>
        <p:sp>
          <p:nvSpPr>
            <p:cNvPr id="14352" name="Oval 20"/>
            <p:cNvSpPr>
              <a:spLocks noChangeArrowheads="1"/>
            </p:cNvSpPr>
            <p:nvPr/>
          </p:nvSpPr>
          <p:spPr bwMode="auto">
            <a:xfrm>
              <a:off x="2018" y="1434"/>
              <a:ext cx="136" cy="1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3" name="Oval 21"/>
            <p:cNvSpPr>
              <a:spLocks noChangeArrowheads="1"/>
            </p:cNvSpPr>
            <p:nvPr/>
          </p:nvSpPr>
          <p:spPr bwMode="auto">
            <a:xfrm>
              <a:off x="2018" y="1661"/>
              <a:ext cx="136" cy="1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Определи компоненты действий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1"/>
            <a:tileRect/>
          </a:gradFill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</a:rPr>
              <a:t>2700 + 350 = 3050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</a:rPr>
              <a:t>1000  -  1 = 999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</a:rPr>
              <a:t>50  *  11  =  550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</a:rPr>
              <a:t>2800  </a:t>
            </a:r>
            <a:r>
              <a:rPr lang="en-US" sz="5400" b="1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</a:rPr>
              <a:t>  7 = 400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Проверка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0" y="1557338"/>
            <a:ext cx="9144000" cy="4525962"/>
          </a:xfrm>
          <a:gradFill rotWithShape="0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Arial" pitchFamily="34" charset="0"/>
              <a:buNone/>
            </a:pPr>
            <a:r>
              <a:rPr lang="ru-RU" sz="7200" b="1" smtClean="0">
                <a:solidFill>
                  <a:srgbClr val="AB0043"/>
                </a:solidFill>
              </a:rPr>
              <a:t>«Цепочка чисел»</a:t>
            </a:r>
          </a:p>
          <a:p>
            <a:pPr algn="ctr" eaLnBrk="1" hangingPunct="1">
              <a:buFont typeface="Arial" pitchFamily="34" charset="0"/>
              <a:buNone/>
            </a:pPr>
            <a:endParaRPr lang="ru-RU" sz="4000" b="1" smtClean="0"/>
          </a:p>
          <a:p>
            <a:pPr algn="ctr" eaLnBrk="1" hangingPunct="1">
              <a:buFont typeface="Arial" pitchFamily="34" charset="0"/>
              <a:buNone/>
            </a:pPr>
            <a:r>
              <a:rPr lang="ru-RU" sz="4000" b="1" smtClean="0"/>
              <a:t>2700,  3050,  11,  1000, 999,  2800,  400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4C99FF"/>
                </a:solidFill>
              </a:rPr>
              <a:t>Свойства </a:t>
            </a:r>
            <a:br>
              <a:rPr lang="ru-RU" sz="4000" b="1" smtClean="0">
                <a:solidFill>
                  <a:srgbClr val="4C99FF"/>
                </a:solidFill>
              </a:rPr>
            </a:br>
            <a:r>
              <a:rPr lang="ru-RU" sz="4000" b="1" smtClean="0">
                <a:solidFill>
                  <a:srgbClr val="4C99FF"/>
                </a:solidFill>
              </a:rPr>
              <a:t>арифметических действий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blipFill dpi="0" rotWithShape="1">
            <a:blip r:embed="rId2" cstate="email"/>
            <a:srcRect/>
            <a:tile tx="0" ty="0" sx="100000" sy="100000" flip="none" algn="tl"/>
          </a:blipFill>
        </p:spPr>
        <p:txBody>
          <a:bodyPr/>
          <a:lstStyle/>
          <a:p>
            <a:pPr marL="1371600" lvl="2" indent="-457200" eaLnBrk="1" hangingPunct="1">
              <a:buFont typeface="Arial" pitchFamily="34" charset="0"/>
              <a:buNone/>
            </a:pPr>
            <a:endParaRPr lang="ru-RU" sz="2000" b="1" smtClean="0">
              <a:solidFill>
                <a:srgbClr val="E90062"/>
              </a:solidFill>
            </a:endParaRPr>
          </a:p>
          <a:p>
            <a:pPr marL="1371600" lvl="2" indent="-457200" eaLnBrk="1" hangingPunct="1">
              <a:buFont typeface="Arial" pitchFamily="34" charset="0"/>
              <a:buNone/>
            </a:pPr>
            <a:r>
              <a:rPr lang="ru-RU" sz="3600" b="1" smtClean="0">
                <a:solidFill>
                  <a:srgbClr val="E90062"/>
                </a:solidFill>
              </a:rPr>
              <a:t>3 +  7  =  7  +  3</a:t>
            </a:r>
          </a:p>
          <a:p>
            <a:pPr marL="1371600" lvl="2" indent="-457200" eaLnBrk="1" hangingPunct="1">
              <a:buFont typeface="Arial" pitchFamily="34" charset="0"/>
              <a:buNone/>
            </a:pPr>
            <a:r>
              <a:rPr lang="ru-RU" sz="3600" b="1" smtClean="0">
                <a:solidFill>
                  <a:srgbClr val="E90062"/>
                </a:solidFill>
              </a:rPr>
              <a:t>3  *  6  =  6  *  3</a:t>
            </a:r>
          </a:p>
          <a:p>
            <a:pPr marL="1371600" lvl="2" indent="-457200" eaLnBrk="1" hangingPunct="1">
              <a:buFont typeface="Arial" pitchFamily="34" charset="0"/>
              <a:buNone/>
            </a:pPr>
            <a:endParaRPr lang="ru-RU" sz="3600" b="1" smtClean="0">
              <a:solidFill>
                <a:srgbClr val="E90062"/>
              </a:solidFill>
            </a:endParaRPr>
          </a:p>
          <a:p>
            <a:pPr marL="609600" indent="-609600" eaLnBrk="1" hangingPunct="1">
              <a:buFont typeface="Arial" pitchFamily="34" charset="0"/>
              <a:buNone/>
            </a:pPr>
            <a:r>
              <a:rPr lang="ru-RU" sz="3600" b="1" smtClean="0">
                <a:solidFill>
                  <a:srgbClr val="E90062"/>
                </a:solidFill>
              </a:rPr>
              <a:t>       (50  +  18 )  +  2  =  50  +  ( 18  +  2  )</a:t>
            </a:r>
            <a:endParaRPr lang="ru-RU" sz="2000" b="1" smtClean="0">
              <a:solidFill>
                <a:srgbClr val="E90062"/>
              </a:solidFill>
            </a:endParaRPr>
          </a:p>
          <a:p>
            <a:pPr marL="609600" indent="-609600" eaLnBrk="1" hangingPunct="1">
              <a:buFont typeface="Arial" pitchFamily="34" charset="0"/>
              <a:buNone/>
            </a:pPr>
            <a:r>
              <a:rPr lang="ru-RU" sz="3600" b="1" smtClean="0">
                <a:solidFill>
                  <a:srgbClr val="E90062"/>
                </a:solidFill>
              </a:rPr>
              <a:t>       (8  *  10 )  *  6  =  8  *  (10  *  6 )</a:t>
            </a:r>
          </a:p>
          <a:p>
            <a:pPr marL="609600" indent="-609600" eaLnBrk="1" hangingPunct="1">
              <a:buFont typeface="Arial" pitchFamily="34" charset="0"/>
              <a:buNone/>
            </a:pPr>
            <a:endParaRPr lang="ru-RU" sz="2000" b="1" smtClean="0">
              <a:solidFill>
                <a:srgbClr val="E90062"/>
              </a:solidFill>
            </a:endParaRPr>
          </a:p>
          <a:p>
            <a:pPr marL="609600" indent="-609600" eaLnBrk="1" hangingPunct="1">
              <a:buFont typeface="Arial" pitchFamily="34" charset="0"/>
              <a:buNone/>
            </a:pPr>
            <a:endParaRPr lang="ru-RU" sz="2000" b="1" smtClean="0">
              <a:solidFill>
                <a:srgbClr val="E90062"/>
              </a:solidFill>
            </a:endParaRPr>
          </a:p>
          <a:p>
            <a:pPr marL="609600" indent="-609600" eaLnBrk="1" hangingPunct="1">
              <a:buFont typeface="Arial" pitchFamily="34" charset="0"/>
              <a:buNone/>
            </a:pPr>
            <a:r>
              <a:rPr lang="ru-RU" sz="3600" b="1" smtClean="0">
                <a:solidFill>
                  <a:srgbClr val="E90062"/>
                </a:solidFill>
              </a:rPr>
              <a:t>       ( 20  +  3)  * 5  = (20  *  5)  +  (3  *  5 )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116013" y="1557338"/>
            <a:ext cx="3816350" cy="431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ПЕРЕМЕСТИТЕЛЬНОЕ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116013" y="3500438"/>
            <a:ext cx="3816350" cy="431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СОЧЕТАТЕЛЬНОЕ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1116013" y="5516563"/>
            <a:ext cx="3816350" cy="431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РАСПРЕДЕЛИТЕЛЬНОЕ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0" grpId="0" animBg="1"/>
      <p:bldP spid="215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Что необходимо человеку для успешной учёбы</a:t>
            </a:r>
            <a:r>
              <a:rPr lang="en-U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?</a:t>
            </a:r>
            <a:endParaRPr lang="ru-RU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сканирование00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981075"/>
            <a:ext cx="2886075" cy="530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497888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Историческая справка</a:t>
            </a:r>
          </a:p>
        </p:txBody>
      </p:sp>
      <p:pic>
        <p:nvPicPr>
          <p:cNvPr id="19460" name="Picture 3" descr="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1268413"/>
            <a:ext cx="2087563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4" descr="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95963" y="1052513"/>
            <a:ext cx="3213100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50825" y="5013325"/>
            <a:ext cx="22685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1 локоть = 45 см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795963" y="4581525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1 маховая сажень = 176 см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627313" y="638175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1 косая сажень = 248 см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1932133000b16c99ae66673de71bde090b677845a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60182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1908175" y="836613"/>
            <a:ext cx="3384550" cy="1439862"/>
          </a:xfrm>
          <a:prstGeom prst="leftArrow">
            <a:avLst>
              <a:gd name="adj1" fmla="val 50000"/>
              <a:gd name="adj2" fmla="val 587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/>
              <a:t>ГЕОМЕТРИЯ</a:t>
            </a:r>
          </a:p>
        </p:txBody>
      </p:sp>
      <p:sp>
        <p:nvSpPr>
          <p:cNvPr id="4" name="Горизонтальный свиток 3"/>
          <p:cNvSpPr>
            <a:spLocks noChangeArrowheads="1"/>
          </p:cNvSpPr>
          <p:nvPr/>
        </p:nvSpPr>
        <p:spPr bwMode="auto">
          <a:xfrm>
            <a:off x="4932363" y="1844675"/>
            <a:ext cx="4211637" cy="3960813"/>
          </a:xfrm>
          <a:prstGeom prst="horizontalScroll">
            <a:avLst>
              <a:gd name="adj" fmla="val 6676"/>
            </a:avLst>
          </a:prstGeom>
          <a:solidFill>
            <a:schemeClr val="bg1"/>
          </a:solidFill>
          <a:ln w="25400" algn="ctr">
            <a:solidFill>
              <a:srgbClr val="BC2665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4000">
                <a:solidFill>
                  <a:srgbClr val="00B0F0"/>
                </a:solidFill>
                <a:latin typeface="Times New Roman" pitchFamily="18" charset="0"/>
              </a:rPr>
              <a:t>это наука о геометрических фигурах</a:t>
            </a:r>
          </a:p>
        </p:txBody>
      </p:sp>
      <p:sp>
        <p:nvSpPr>
          <p:cNvPr id="3" name="Блок-схема: данные 2"/>
          <p:cNvSpPr/>
          <p:nvPr/>
        </p:nvSpPr>
        <p:spPr>
          <a:xfrm rot="-900000">
            <a:off x="5219700" y="1916113"/>
            <a:ext cx="1571625" cy="571500"/>
          </a:xfrm>
          <a:prstGeom prst="flowChartInputOutput">
            <a:avLst/>
          </a:prstGeom>
          <a:solidFill>
            <a:srgbClr val="FFFF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Правильный пятиугольник 3"/>
          <p:cNvSpPr/>
          <p:nvPr/>
        </p:nvSpPr>
        <p:spPr>
          <a:xfrm rot="-1200000">
            <a:off x="5219700" y="5013325"/>
            <a:ext cx="1285875" cy="1000125"/>
          </a:xfrm>
          <a:prstGeom prst="pentag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Куб 5"/>
          <p:cNvSpPr/>
          <p:nvPr/>
        </p:nvSpPr>
        <p:spPr>
          <a:xfrm>
            <a:off x="8101013" y="4724400"/>
            <a:ext cx="785812" cy="642938"/>
          </a:xfrm>
          <a:prstGeom prst="cub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Цилиндр 6"/>
          <p:cNvSpPr/>
          <p:nvPr/>
        </p:nvSpPr>
        <p:spPr>
          <a:xfrm rot="1380000">
            <a:off x="7885113" y="2060575"/>
            <a:ext cx="714375" cy="857250"/>
          </a:xfrm>
          <a:prstGeom prst="can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1932133000b16c99ae66673de71bde090b677845a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14300"/>
            <a:ext cx="9144000" cy="721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>
            <a:off x="3851275" y="692150"/>
            <a:ext cx="4972050" cy="1873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10800000" algn="ctr" rotWithShape="0">
                    <a:schemeClr val="tx1"/>
                  </a:outerShdw>
                </a:effectLst>
                <a:latin typeface="Arial Black"/>
              </a:rPr>
              <a:t>Математическая </a:t>
            </a:r>
          </a:p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10800000" algn="ctr" rotWithShape="0">
                    <a:schemeClr val="tx1"/>
                  </a:outerShdw>
                </a:effectLst>
                <a:latin typeface="Arial Black"/>
              </a:rPr>
              <a:t>страна</a:t>
            </a:r>
          </a:p>
        </p:txBody>
      </p:sp>
      <p:sp>
        <p:nvSpPr>
          <p:cNvPr id="3076" name="WordArt 6"/>
          <p:cNvSpPr>
            <a:spLocks noChangeArrowheads="1" noChangeShapeType="1" noTextEdit="1"/>
          </p:cNvSpPr>
          <p:nvPr/>
        </p:nvSpPr>
        <p:spPr bwMode="auto">
          <a:xfrm>
            <a:off x="1763713" y="5516563"/>
            <a:ext cx="3455987" cy="87471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СТАРТ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Решение геометрических задач Проверка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750" y="1446213"/>
          <a:ext cx="6048396" cy="4768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396"/>
                <a:gridCol w="1524000"/>
                <a:gridCol w="1524000"/>
                <a:gridCol w="1524000"/>
              </a:tblGrid>
              <a:tr h="953716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а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в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с</a:t>
                      </a:r>
                      <a:endParaRPr lang="ru-RU" sz="5400" dirty="0"/>
                    </a:p>
                  </a:txBody>
                  <a:tcPr/>
                </a:tc>
              </a:tr>
              <a:tr h="953716"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№1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3716"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№2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3716"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№3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3716"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№4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Улыбающееся лицо 3"/>
          <p:cNvSpPr/>
          <p:nvPr/>
        </p:nvSpPr>
        <p:spPr>
          <a:xfrm>
            <a:off x="3500438" y="2571750"/>
            <a:ext cx="500062" cy="500063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Улыбающееся лицо 4"/>
          <p:cNvSpPr/>
          <p:nvPr/>
        </p:nvSpPr>
        <p:spPr>
          <a:xfrm>
            <a:off x="3429000" y="5357813"/>
            <a:ext cx="500063" cy="50006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6357938" y="4429125"/>
            <a:ext cx="500062" cy="500063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5000625" y="3571875"/>
            <a:ext cx="500063" cy="500063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1932133000b16c99ae66673de71bde090b677845a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60182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2771775" y="981075"/>
            <a:ext cx="3384550" cy="1439863"/>
          </a:xfrm>
          <a:prstGeom prst="leftArrow">
            <a:avLst>
              <a:gd name="adj1" fmla="val 50000"/>
              <a:gd name="adj2" fmla="val 587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/>
              <a:t>АЛГЕБРА</a:t>
            </a:r>
          </a:p>
        </p:txBody>
      </p:sp>
      <p:sp>
        <p:nvSpPr>
          <p:cNvPr id="4" name="Горизонтальный свиток 3"/>
          <p:cNvSpPr>
            <a:spLocks noChangeArrowheads="1"/>
          </p:cNvSpPr>
          <p:nvPr/>
        </p:nvSpPr>
        <p:spPr bwMode="auto">
          <a:xfrm>
            <a:off x="4932363" y="1844675"/>
            <a:ext cx="4211637" cy="4392613"/>
          </a:xfrm>
          <a:prstGeom prst="horizontalScroll">
            <a:avLst>
              <a:gd name="adj" fmla="val 6676"/>
            </a:avLst>
          </a:prstGeom>
          <a:solidFill>
            <a:schemeClr val="bg1"/>
          </a:solidFill>
          <a:ln w="25400" algn="ctr">
            <a:solidFill>
              <a:srgbClr val="BC2665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4000">
                <a:solidFill>
                  <a:srgbClr val="00B0F0"/>
                </a:solidFill>
                <a:latin typeface="Times New Roman" pitchFamily="18" charset="0"/>
              </a:rPr>
              <a:t>наука,</a:t>
            </a:r>
            <a:r>
              <a:rPr lang="ru-RU">
                <a:solidFill>
                  <a:srgbClr val="FFFFFF"/>
                </a:solidFill>
              </a:rPr>
              <a:t> </a:t>
            </a:r>
            <a:r>
              <a:rPr lang="ru-RU" sz="4000">
                <a:solidFill>
                  <a:srgbClr val="00B0F0"/>
                </a:solidFill>
                <a:latin typeface="Times New Roman" pitchFamily="18" charset="0"/>
              </a:rPr>
              <a:t>изучающая свойства величин, </a:t>
            </a:r>
          </a:p>
          <a:p>
            <a:pPr algn="ctr"/>
            <a:r>
              <a:rPr lang="ru-RU" sz="4000">
                <a:solidFill>
                  <a:srgbClr val="00B0F0"/>
                </a:solidFill>
                <a:latin typeface="Times New Roman" pitchFamily="18" charset="0"/>
              </a:rPr>
              <a:t>выраженных буквами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0033CC"/>
            </a:gs>
            <a:gs pos="50000">
              <a:schemeClr val="bg1"/>
            </a:gs>
            <a:gs pos="100000">
              <a:srgbClr val="0033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1000125" y="357188"/>
            <a:ext cx="7429500" cy="11430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Кому отправим письмо</a:t>
            </a:r>
            <a:r>
              <a:rPr lang="en-US" sz="4000" dirty="0"/>
              <a:t>?</a:t>
            </a:r>
            <a:endParaRPr lang="ru-RU" sz="4000" dirty="0"/>
          </a:p>
        </p:txBody>
      </p:sp>
      <p:pic>
        <p:nvPicPr>
          <p:cNvPr id="27651" name="Picture 3" descr="27611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6013" y="4149725"/>
            <a:ext cx="2325687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0007-007-Prodavets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450" y="1557338"/>
            <a:ext cx="212090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" descr="fodbold-hmif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76825" y="1484313"/>
            <a:ext cx="2343150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6" descr="item_5066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292725" y="4292600"/>
            <a:ext cx="2736850" cy="224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1932133000b16c99ae66673de71bde090b677845a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14300"/>
            <a:ext cx="9144000" cy="721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WordArt 3"/>
          <p:cNvSpPr>
            <a:spLocks noChangeArrowheads="1" noChangeShapeType="1" noTextEdit="1"/>
          </p:cNvSpPr>
          <p:nvPr/>
        </p:nvSpPr>
        <p:spPr bwMode="auto">
          <a:xfrm>
            <a:off x="4171950" y="1341438"/>
            <a:ext cx="4972050" cy="1873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10800000" algn="ctr" rotWithShape="0">
                    <a:schemeClr val="tx1"/>
                  </a:outerShdw>
                </a:effectLst>
                <a:latin typeface="Arial Black"/>
              </a:rPr>
              <a:t>Математическая </a:t>
            </a:r>
          </a:p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8100" dir="10800000" algn="ctr" rotWithShape="0">
                    <a:schemeClr val="tx1"/>
                  </a:outerShdw>
                </a:effectLst>
                <a:latin typeface="Arial Black"/>
              </a:rPr>
              <a:t>страна</a:t>
            </a:r>
          </a:p>
        </p:txBody>
      </p:sp>
      <p:sp>
        <p:nvSpPr>
          <p:cNvPr id="24580" name="WordArt 4"/>
          <p:cNvSpPr>
            <a:spLocks noChangeArrowheads="1" noChangeShapeType="1" noTextEdit="1"/>
          </p:cNvSpPr>
          <p:nvPr/>
        </p:nvSpPr>
        <p:spPr bwMode="auto">
          <a:xfrm>
            <a:off x="395288" y="177800"/>
            <a:ext cx="3455987" cy="8747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ФИНИШ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7" name="Picture 5" descr="46063_h8emheg2ghehcad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6" descr="ms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0"/>
            <a:ext cx="4572000" cy="343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7" descr="teleregion_0002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34290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8" descr="student-271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572000" y="3454400"/>
            <a:ext cx="4572000" cy="340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Line 9"/>
          <p:cNvSpPr>
            <a:spLocks noChangeShapeType="1"/>
          </p:cNvSpPr>
          <p:nvPr/>
        </p:nvSpPr>
        <p:spPr bwMode="auto">
          <a:xfrm>
            <a:off x="4572000" y="0"/>
            <a:ext cx="0" cy="685800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3" name="Line 10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bimg32440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6" descr="школ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CC"/>
            </a:gs>
            <a:gs pos="50000">
              <a:schemeClr val="bg1"/>
            </a:gs>
            <a:gs pos="100000">
              <a:srgbClr val="0033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2875" y="285750"/>
            <a:ext cx="9001125" cy="1487488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AB0043"/>
                </a:solidFill>
              </a:rPr>
              <a:t>Умножение и деление многозначных чисел на двузначное число</a:t>
            </a:r>
          </a:p>
        </p:txBody>
      </p:sp>
      <p:sp>
        <p:nvSpPr>
          <p:cNvPr id="3" name="Заголовок 1"/>
          <p:cNvSpPr>
            <a:spLocks/>
          </p:cNvSpPr>
          <p:nvPr/>
        </p:nvSpPr>
        <p:spPr bwMode="auto">
          <a:xfrm>
            <a:off x="0" y="2060575"/>
            <a:ext cx="90011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 b="1">
                <a:solidFill>
                  <a:srgbClr val="0033CC"/>
                </a:solidFill>
              </a:rPr>
              <a:t>Решение задач на движение</a:t>
            </a:r>
          </a:p>
        </p:txBody>
      </p:sp>
      <p:sp>
        <p:nvSpPr>
          <p:cNvPr id="4" name="Заголовок 1"/>
          <p:cNvSpPr>
            <a:spLocks/>
          </p:cNvSpPr>
          <p:nvPr/>
        </p:nvSpPr>
        <p:spPr bwMode="auto">
          <a:xfrm>
            <a:off x="142875" y="3284538"/>
            <a:ext cx="9001125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 b="1">
                <a:solidFill>
                  <a:srgbClr val="AB0043"/>
                </a:solidFill>
              </a:rPr>
              <a:t>Умножение и деление многозначных чисел на трёхзначное число</a:t>
            </a:r>
          </a:p>
        </p:txBody>
      </p:sp>
      <p:sp>
        <p:nvSpPr>
          <p:cNvPr id="5" name="Заголовок 1"/>
          <p:cNvSpPr>
            <a:spLocks/>
          </p:cNvSpPr>
          <p:nvPr/>
        </p:nvSpPr>
        <p:spPr bwMode="auto">
          <a:xfrm>
            <a:off x="0" y="5157788"/>
            <a:ext cx="900112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 b="1">
                <a:solidFill>
                  <a:srgbClr val="0033CC"/>
                </a:solidFill>
              </a:rPr>
              <a:t>Решение задач на нахождение периметра, площади и объёма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128533088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5" descr="24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5307013"/>
            <a:ext cx="1728788" cy="1550987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7172" name="Picture 6" descr="img_6540_std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948488" y="0"/>
            <a:ext cx="2195512" cy="1463675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CC"/>
            </a:gs>
            <a:gs pos="50000">
              <a:schemeClr val="bg1"/>
            </a:gs>
            <a:gs pos="100000">
              <a:srgbClr val="0033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8575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Математический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марафон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928688" y="1214438"/>
            <a:ext cx="7500937" cy="5429250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rgbClr val="0033CC"/>
                </a:solidFill>
              </a:rPr>
              <a:t>Марафонский бег в лёгкой атлетике – бег на дистанцию 42 км 195 м. Название и дистанция связаны с легендой о древнегреческом воине, прибежавшем из Марафона в Афины с вестью о победе греков над персами. Марафон – селение в Древней Греции.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1932133000b16c99ae66673de71bde090b677845a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60182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AutoShape 5"/>
          <p:cNvSpPr>
            <a:spLocks noChangeArrowheads="1"/>
          </p:cNvSpPr>
          <p:nvPr/>
        </p:nvSpPr>
        <p:spPr bwMode="auto">
          <a:xfrm>
            <a:off x="4500563" y="404813"/>
            <a:ext cx="4248150" cy="1439862"/>
          </a:xfrm>
          <a:prstGeom prst="leftArrow">
            <a:avLst>
              <a:gd name="adj1" fmla="val 50000"/>
              <a:gd name="adj2" fmla="val 737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/>
              <a:t>АРИФМЕТИКА</a:t>
            </a: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148263" y="1484313"/>
            <a:ext cx="3995737" cy="5113337"/>
          </a:xfrm>
          <a:prstGeom prst="horizont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dirty="0">
                <a:solidFill>
                  <a:srgbClr val="00B0F0"/>
                </a:solidFill>
              </a:rPr>
              <a:t>это наука о числах, свойствах чисел и действиях над </a:t>
            </a:r>
            <a:r>
              <a:rPr lang="ru-RU" sz="4000" dirty="0">
                <a:solidFill>
                  <a:srgbClr val="00B0F0"/>
                </a:solidFill>
              </a:rPr>
              <a:t>ними</a:t>
            </a:r>
            <a:endParaRPr lang="ru-RU" sz="4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CC"/>
            </a:gs>
            <a:gs pos="50000">
              <a:schemeClr val="bg1"/>
            </a:gs>
            <a:gs pos="100000">
              <a:srgbClr val="0033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1619250" y="1052513"/>
            <a:ext cx="5327650" cy="38163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БАЙГА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382</Words>
  <Application>Microsoft Office PowerPoint</Application>
  <PresentationFormat>Экран (4:3)</PresentationFormat>
  <Paragraphs>120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Times New Roman</vt:lpstr>
      <vt:lpstr>Calibri</vt:lpstr>
      <vt:lpstr>Book Antiqua</vt:lpstr>
      <vt:lpstr>Lucida Sans</vt:lpstr>
      <vt:lpstr>Тема Office</vt:lpstr>
      <vt:lpstr>Слайд 1</vt:lpstr>
      <vt:lpstr>Слайд 2</vt:lpstr>
      <vt:lpstr>Слайд 3</vt:lpstr>
      <vt:lpstr>Слайд 4</vt:lpstr>
      <vt:lpstr>Умножение и деление многозначных чисел на двузначное число</vt:lpstr>
      <vt:lpstr>Слайд 6</vt:lpstr>
      <vt:lpstr>Математический марафон</vt:lpstr>
      <vt:lpstr>Слайд 8</vt:lpstr>
      <vt:lpstr>Слайд 9</vt:lpstr>
      <vt:lpstr>Слайд 10</vt:lpstr>
      <vt:lpstr>Слайд 11</vt:lpstr>
      <vt:lpstr>Слайд 12</vt:lpstr>
      <vt:lpstr>Слайд 13</vt:lpstr>
      <vt:lpstr>Определи компоненты действий</vt:lpstr>
      <vt:lpstr>Проверка:</vt:lpstr>
      <vt:lpstr>Свойства  арифметических действий</vt:lpstr>
      <vt:lpstr>Что необходимо человеку для успешной учёбы?</vt:lpstr>
      <vt:lpstr>Слайд 18</vt:lpstr>
      <vt:lpstr>Слайд 19</vt:lpstr>
      <vt:lpstr>Решение геометрических задач Проверка</vt:lpstr>
      <vt:lpstr>Слайд 21</vt:lpstr>
      <vt:lpstr>Слайд 22</vt:lpstr>
      <vt:lpstr>Слайд 23</vt:lpstr>
    </vt:vector>
  </TitlesOfParts>
  <Company>Win_XP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 математики в начальной школе. 4 «А» класс. Учитель: Калашникова А.М.</dc:title>
  <dc:creator>Admin</dc:creator>
  <cp:lastModifiedBy>Дарёна</cp:lastModifiedBy>
  <cp:revision>38</cp:revision>
  <dcterms:created xsi:type="dcterms:W3CDTF">2011-02-02T14:51:41Z</dcterms:created>
  <dcterms:modified xsi:type="dcterms:W3CDTF">2012-04-19T19:15:53Z</dcterms:modified>
</cp:coreProperties>
</file>