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300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302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A126-0554-4F10-BFDB-7D69D799F956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36BE3-6F32-4B7F-A408-05316A21D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3E5B-A015-4D7A-907E-D62E382B0900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30AF-BC58-4815-BC59-ADD025EA1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3FB7-8777-41F5-8D09-35E42B69E33B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2F855-6FC1-4D35-9A50-3C47BC917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0498-988D-4C58-A3E6-D94796DEF063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4C77-548F-4D67-90DC-523379C34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DA0D-D670-40AE-83CB-91BDEB6FE92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E396-9DF1-46E1-A7D1-A22368C99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A7FA-966E-4B87-829A-0EB953E2B1B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ED7F-70A4-4A31-847D-CD12B9D3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5119D-B315-4409-96D3-D7AD72046DF4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9F04-2F75-4340-A708-F4CDFB135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68B2-2005-4C9D-853E-3F170762CD5D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A5D6-9088-44C8-A515-FE7CA5580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01C7-555E-4CD9-BC87-809E928DB9E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8111-7E21-4FF3-B75E-DC7FA1B70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29E5-9688-4109-906C-FBDF4471035B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8175-5BA1-4676-B818-42EBBDDCA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276D-7A30-4BA1-BA03-81AB04C4F936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409E-4696-4D02-AB5F-079DAB8F7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77C83-6F4E-4A5A-AFAE-C388791A10C9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38A80B-9D88-40D9-BC7D-F177774DB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1" r:id="rId1"/>
    <p:sldLayoutId id="2147484070" r:id="rId2"/>
    <p:sldLayoutId id="2147484072" r:id="rId3"/>
    <p:sldLayoutId id="2147484069" r:id="rId4"/>
    <p:sldLayoutId id="2147484073" r:id="rId5"/>
    <p:sldLayoutId id="2147484068" r:id="rId6"/>
    <p:sldLayoutId id="2147484067" r:id="rId7"/>
    <p:sldLayoutId id="2147484074" r:id="rId8"/>
    <p:sldLayoutId id="2147484075" r:id="rId9"/>
    <p:sldLayoutId id="2147484066" r:id="rId10"/>
    <p:sldLayoutId id="2147484065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000372"/>
            <a:ext cx="6480048" cy="23012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rgbClr val="FFFF00"/>
                </a:solidFill>
              </a:rPr>
              <a:t>Путешествие по золотому кольцу России</a:t>
            </a:r>
            <a:endParaRPr lang="ru-RU" sz="6000">
              <a:solidFill>
                <a:srgbClr val="FFFF00"/>
              </a:solidFill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785813"/>
            <a:ext cx="6480175" cy="1752600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00B050"/>
                </a:solidFill>
              </a:rPr>
              <a:t>Урок – экскурсия для 3-го класса 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Ростов Великий. Надвратная  церковь  Воскресения.</a:t>
            </a:r>
            <a:endParaRPr lang="ru-RU" dirty="0"/>
          </a:p>
        </p:txBody>
      </p:sp>
      <p:pic>
        <p:nvPicPr>
          <p:cNvPr id="16387" name="Содержимое 3" descr="надвратная церковь Воскресения в ростов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484313"/>
            <a:ext cx="5000625" cy="5000625"/>
          </a:xfrm>
          <a:noFill/>
          <a:ln>
            <a:solidFill>
              <a:srgbClr val="00FF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Ростов. Тинное озеро.</a:t>
            </a:r>
          </a:p>
        </p:txBody>
      </p:sp>
      <p:pic>
        <p:nvPicPr>
          <p:cNvPr id="17411" name="Содержимое 3" descr="Ростов Великий Тинное озеро Н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3163" y="1357313"/>
            <a:ext cx="6684962" cy="5143500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Ростовский Кремль.</a:t>
            </a:r>
          </a:p>
        </p:txBody>
      </p:sp>
      <p:pic>
        <p:nvPicPr>
          <p:cNvPr id="18435" name="Содержимое 3" descr="ростовский Крем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428750"/>
            <a:ext cx="4929187" cy="5143500"/>
          </a:xfrm>
          <a:noFill/>
          <a:ln>
            <a:solidFill>
              <a:srgbClr val="00FF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Ростовская финифть.</a:t>
            </a:r>
          </a:p>
        </p:txBody>
      </p:sp>
      <p:pic>
        <p:nvPicPr>
          <p:cNvPr id="19459" name="Содержимое 3" descr="финифть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071563"/>
            <a:ext cx="2643187" cy="1928812"/>
          </a:xfrm>
        </p:spPr>
      </p:pic>
      <p:pic>
        <p:nvPicPr>
          <p:cNvPr id="19460" name="Рисунок 4" descr="финифть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00563"/>
            <a:ext cx="23812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финифть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1500188"/>
            <a:ext cx="2786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финифть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000375"/>
            <a:ext cx="4357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Ростовская финифть.</a:t>
            </a:r>
          </a:p>
        </p:txBody>
      </p:sp>
      <p:pic>
        <p:nvPicPr>
          <p:cNvPr id="20483" name="Содержимое 3" descr="финифть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785938"/>
            <a:ext cx="2643187" cy="2571750"/>
          </a:xfrm>
        </p:spPr>
      </p:pic>
      <p:pic>
        <p:nvPicPr>
          <p:cNvPr id="20484" name="Рисунок 4" descr="финифть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714500"/>
            <a:ext cx="33051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финифть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000500"/>
            <a:ext cx="1857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финифть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4500563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Ростовская финифть.</a:t>
            </a:r>
          </a:p>
        </p:txBody>
      </p:sp>
      <p:pic>
        <p:nvPicPr>
          <p:cNvPr id="21507" name="Содержимое 3" descr="финифть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428750"/>
            <a:ext cx="2357438" cy="2428875"/>
          </a:xfrm>
        </p:spPr>
      </p:pic>
      <p:pic>
        <p:nvPicPr>
          <p:cNvPr id="21508" name="Рисунок 4" descr="финифть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357313"/>
            <a:ext cx="2643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финифть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3786188"/>
            <a:ext cx="25003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 descr="финифть1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1428750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Углич.</a:t>
            </a:r>
          </a:p>
        </p:txBody>
      </p:sp>
      <p:pic>
        <p:nvPicPr>
          <p:cNvPr id="22531" name="Содержимое 3" descr="углич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428750"/>
            <a:ext cx="7023100" cy="5000625"/>
          </a:xfrm>
          <a:noFill/>
          <a:ln>
            <a:solidFill>
              <a:srgbClr val="00FF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Углич.</a:t>
            </a:r>
          </a:p>
        </p:txBody>
      </p:sp>
      <p:pic>
        <p:nvPicPr>
          <p:cNvPr id="23555" name="Содержимое 3" descr="углич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8513" y="1600200"/>
            <a:ext cx="7416800" cy="5043488"/>
          </a:xfrm>
          <a:noFill/>
          <a:ln>
            <a:solidFill>
              <a:srgbClr val="99CC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Углич. Никитский монастырь.</a:t>
            </a:r>
          </a:p>
        </p:txBody>
      </p:sp>
      <p:pic>
        <p:nvPicPr>
          <p:cNvPr id="24579" name="Содержимое 3" descr="углич.никитский монасты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4963"/>
            <a:ext cx="7972425" cy="5038725"/>
          </a:xfrm>
          <a:noFill/>
          <a:ln>
            <a:solidFill>
              <a:srgbClr val="00808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Ярославль. Театр.</a:t>
            </a:r>
          </a:p>
        </p:txBody>
      </p:sp>
      <p:pic>
        <p:nvPicPr>
          <p:cNvPr id="25603" name="Содержимое 3" descr="y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00188"/>
            <a:ext cx="6286500" cy="5357812"/>
          </a:xfrm>
          <a:noFill/>
          <a:ln>
            <a:solidFill>
              <a:srgbClr val="00336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143000"/>
            <a:ext cx="8358187" cy="4214813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Ярославль. </a:t>
            </a:r>
            <a:r>
              <a:rPr lang="ru-RU" dirty="0" err="1" smtClean="0"/>
              <a:t>Спасо</a:t>
            </a:r>
            <a:r>
              <a:rPr lang="ru-RU" dirty="0" smtClean="0"/>
              <a:t> – Преображенский монастырь.</a:t>
            </a:r>
            <a:endParaRPr lang="ru-RU" dirty="0"/>
          </a:p>
        </p:txBody>
      </p:sp>
      <p:pic>
        <p:nvPicPr>
          <p:cNvPr id="26627" name="Содержимое 3" descr="y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928813"/>
            <a:ext cx="6858000" cy="4429125"/>
          </a:xfrm>
          <a:noFill/>
          <a:ln>
            <a:solidFill>
              <a:srgbClr val="00FF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Церковь Ильи Пророка в Ярославле.</a:t>
            </a:r>
            <a:endParaRPr lang="ru-RU" dirty="0"/>
          </a:p>
        </p:txBody>
      </p:sp>
      <p:pic>
        <p:nvPicPr>
          <p:cNvPr id="27651" name="Содержимое 3" descr="церковь ильи пророка в ярослав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43063"/>
            <a:ext cx="6643688" cy="4929187"/>
          </a:xfrm>
          <a:noFill/>
          <a:ln>
            <a:solidFill>
              <a:srgbClr val="FFCC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Ярославль. Панорама города.</a:t>
            </a:r>
            <a:endParaRPr lang="ru-RU" dirty="0"/>
          </a:p>
        </p:txBody>
      </p:sp>
      <p:pic>
        <p:nvPicPr>
          <p:cNvPr id="28675" name="Содержимое 3" descr="ярославль Панорама гор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85938"/>
            <a:ext cx="7143750" cy="4625975"/>
          </a:xfrm>
          <a:noFill/>
          <a:ln>
            <a:solidFill>
              <a:srgbClr val="00CC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Ярославль. Река Которосль.</a:t>
            </a:r>
          </a:p>
        </p:txBody>
      </p:sp>
      <p:pic>
        <p:nvPicPr>
          <p:cNvPr id="29699" name="Содержимое 3" descr="ярославль река Которос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690688"/>
            <a:ext cx="7429500" cy="4738687"/>
          </a:xfrm>
          <a:noFill/>
          <a:ln>
            <a:solidFill>
              <a:srgbClr val="99336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Звонница </a:t>
            </a:r>
            <a:r>
              <a:rPr lang="ru-RU" dirty="0" err="1" smtClean="0"/>
              <a:t>Спасо</a:t>
            </a:r>
            <a:r>
              <a:rPr lang="ru-RU" dirty="0" smtClean="0"/>
              <a:t> – Преображенского монастыря в Ярославле.</a:t>
            </a:r>
            <a:endParaRPr lang="ru-RU" dirty="0"/>
          </a:p>
        </p:txBody>
      </p:sp>
      <p:pic>
        <p:nvPicPr>
          <p:cNvPr id="30723" name="Содержимое 3" descr="звонница спасо-преображенского монастыря в ярослав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6363" y="1600200"/>
            <a:ext cx="3925887" cy="4900613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Кострома. </a:t>
            </a:r>
            <a:r>
              <a:rPr lang="ru-RU" dirty="0" err="1" smtClean="0"/>
              <a:t>Ипатьевский</a:t>
            </a:r>
            <a:r>
              <a:rPr lang="ru-RU" dirty="0" smtClean="0"/>
              <a:t> монастырь.</a:t>
            </a:r>
            <a:endParaRPr lang="ru-RU" dirty="0"/>
          </a:p>
        </p:txBody>
      </p:sp>
      <p:pic>
        <p:nvPicPr>
          <p:cNvPr id="31747" name="Содержимое 3" descr="k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628775"/>
            <a:ext cx="4286250" cy="4857750"/>
          </a:xfrm>
          <a:noFill/>
          <a:ln>
            <a:solidFill>
              <a:srgbClr val="99CC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Церковь Воскресения на </a:t>
            </a:r>
            <a:r>
              <a:rPr lang="ru-RU" dirty="0" err="1" smtClean="0"/>
              <a:t>Дебре</a:t>
            </a:r>
            <a:r>
              <a:rPr lang="ru-RU" dirty="0" smtClean="0"/>
              <a:t> в Костроме.</a:t>
            </a:r>
            <a:endParaRPr lang="ru-RU" dirty="0"/>
          </a:p>
        </p:txBody>
      </p:sp>
      <p:pic>
        <p:nvPicPr>
          <p:cNvPr id="32771" name="Содержимое 3" descr="k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785938"/>
            <a:ext cx="5357813" cy="4786312"/>
          </a:xfrm>
          <a:noFill/>
          <a:ln>
            <a:solidFill>
              <a:srgbClr val="FF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Кострома. Памятник Ивану Сусанину.</a:t>
            </a:r>
            <a:endParaRPr lang="ru-RU" dirty="0"/>
          </a:p>
        </p:txBody>
      </p:sp>
      <p:pic>
        <p:nvPicPr>
          <p:cNvPr id="33795" name="Содержимое 3" descr="памятник ивану сусанину в костром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1620838"/>
            <a:ext cx="3143250" cy="4951412"/>
          </a:xfrm>
          <a:noFill/>
          <a:ln>
            <a:solidFill>
              <a:srgbClr val="33996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Символ Костромы – Пожарная каланча.</a:t>
            </a:r>
            <a:endParaRPr lang="ru-RU" dirty="0"/>
          </a:p>
        </p:txBody>
      </p:sp>
      <p:pic>
        <p:nvPicPr>
          <p:cNvPr id="34819" name="Содержимое 3" descr="символ костромы-пожарная калан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643063"/>
            <a:ext cx="7143750" cy="4929187"/>
          </a:xfrm>
          <a:noFill/>
          <a:ln>
            <a:solidFill>
              <a:srgbClr val="008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Кострома. </a:t>
            </a:r>
            <a:r>
              <a:rPr lang="ru-RU" dirty="0" err="1" smtClean="0"/>
              <a:t>Ипатьево</a:t>
            </a:r>
            <a:r>
              <a:rPr lang="ru-RU" dirty="0" smtClean="0"/>
              <a:t> – Троицкий монастырь.</a:t>
            </a:r>
            <a:endParaRPr lang="ru-RU" dirty="0"/>
          </a:p>
        </p:txBody>
      </p:sp>
      <p:pic>
        <p:nvPicPr>
          <p:cNvPr id="35843" name="Содержимое 3" descr="кострома.ипатьево троицкий монасты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7286625" cy="4643438"/>
          </a:xfrm>
          <a:noFill/>
          <a:ln>
            <a:solidFill>
              <a:srgbClr val="9933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5" descr="сканиров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500063"/>
            <a:ext cx="7929562" cy="5929312"/>
          </a:xfrm>
        </p:spPr>
      </p:pic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 Костромы с другого берега.</a:t>
            </a:r>
            <a:endParaRPr lang="ru-RU" dirty="0"/>
          </a:p>
        </p:txBody>
      </p:sp>
      <p:pic>
        <p:nvPicPr>
          <p:cNvPr id="36867" name="Содержимое 5" descr="kostrom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71625"/>
            <a:ext cx="7572375" cy="4929188"/>
          </a:xfrm>
          <a:noFill/>
          <a:ln>
            <a:solidFill>
              <a:srgbClr val="FF99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Первая Плёсская крепость.</a:t>
            </a:r>
          </a:p>
        </p:txBody>
      </p:sp>
      <p:pic>
        <p:nvPicPr>
          <p:cNvPr id="37891" name="Содержимое 3" descr="первая плесская крепо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600200"/>
            <a:ext cx="7358062" cy="497205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Плёс в 1778 году.</a:t>
            </a:r>
          </a:p>
        </p:txBody>
      </p:sp>
      <p:pic>
        <p:nvPicPr>
          <p:cNvPr id="38915" name="Содержимое 3" descr="плес в 1778 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557338"/>
            <a:ext cx="7500937" cy="4786312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Историко</a:t>
            </a:r>
            <a:r>
              <a:rPr lang="ru-RU" dirty="0" smtClean="0"/>
              <a:t> – архитектурный  музей.</a:t>
            </a:r>
            <a:endParaRPr lang="ru-RU" dirty="0"/>
          </a:p>
        </p:txBody>
      </p:sp>
      <p:pic>
        <p:nvPicPr>
          <p:cNvPr id="39939" name="Содержимое 3" descr="плесский госуд. историко-архит.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600200"/>
            <a:ext cx="7358062" cy="4829175"/>
          </a:xfrm>
          <a:noFill/>
          <a:ln>
            <a:solidFill>
              <a:srgbClr val="96969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Исаак Ильич Левитан.</a:t>
            </a:r>
          </a:p>
        </p:txBody>
      </p:sp>
      <p:pic>
        <p:nvPicPr>
          <p:cNvPr id="40963" name="Содержимое 3" descr="левит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1571625"/>
            <a:ext cx="5500688" cy="4643438"/>
          </a:xfrm>
          <a:noFill/>
          <a:ln>
            <a:solidFill>
              <a:srgbClr val="00CC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Дом – музей Левитана.</a:t>
            </a:r>
          </a:p>
        </p:txBody>
      </p:sp>
      <p:pic>
        <p:nvPicPr>
          <p:cNvPr id="41987" name="Содержимое 3" descr="дом левита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785938"/>
            <a:ext cx="2857500" cy="2571750"/>
          </a:xfrm>
          <a:noFill/>
          <a:ln>
            <a:solidFill>
              <a:srgbClr val="339966"/>
            </a:solidFill>
          </a:ln>
        </p:spPr>
      </p:pic>
      <p:pic>
        <p:nvPicPr>
          <p:cNvPr id="41988" name="Рисунок 4" descr="дом-музей левитана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428750"/>
            <a:ext cx="4143375" cy="29289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41989" name="Рисунок 5" descr="дом-музей левитана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4500563"/>
            <a:ext cx="4429125" cy="2357437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Левитан « На Волге ».</a:t>
            </a:r>
          </a:p>
        </p:txBody>
      </p:sp>
      <p:pic>
        <p:nvPicPr>
          <p:cNvPr id="43011" name="Содержимое 3" descr="левитан картина-на волг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7572375" cy="4714875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Суздальский Кремль.</a:t>
            </a:r>
          </a:p>
        </p:txBody>
      </p:sp>
      <p:pic>
        <p:nvPicPr>
          <p:cNvPr id="44035" name="Содержимое 3" descr="su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286000"/>
            <a:ext cx="8143875" cy="3286125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Деревенская Слобода в Суздале.</a:t>
            </a:r>
            <a:endParaRPr lang="ru-RU" dirty="0"/>
          </a:p>
        </p:txBody>
      </p:sp>
      <p:pic>
        <p:nvPicPr>
          <p:cNvPr id="45059" name="Содержимое 3" descr="русская слобода в суздале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600200"/>
            <a:ext cx="7143750" cy="4900613"/>
          </a:xfrm>
          <a:noFill/>
          <a:ln>
            <a:solidFill>
              <a:srgbClr val="FF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Пушкарская Слобода.</a:t>
            </a:r>
          </a:p>
        </p:txBody>
      </p:sp>
      <p:pic>
        <p:nvPicPr>
          <p:cNvPr id="46083" name="Содержимое 3" descr="пушкарская слобода в суздале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7358062" cy="4929188"/>
          </a:xfr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    Троице – Сергиева Лавра.</a:t>
            </a:r>
          </a:p>
        </p:txBody>
      </p:sp>
      <p:pic>
        <p:nvPicPr>
          <p:cNvPr id="10243" name="Содержимое 3" descr="s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500188"/>
            <a:ext cx="7286625" cy="4643437"/>
          </a:xfrm>
          <a:noFill/>
          <a:ln w="28575">
            <a:solidFill>
              <a:srgbClr val="FF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Суздаль. Рождественский собор.</a:t>
            </a:r>
            <a:endParaRPr lang="ru-RU" dirty="0"/>
          </a:p>
        </p:txBody>
      </p:sp>
      <p:pic>
        <p:nvPicPr>
          <p:cNvPr id="47107" name="Содержимое 3" descr="суздаль рождественский соб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428750"/>
            <a:ext cx="7143750" cy="5072063"/>
          </a:xfrm>
          <a:noFill/>
          <a:ln>
            <a:solidFill>
              <a:srgbClr val="99CC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Суздаль. Деревянная Никольская церковь.</a:t>
            </a:r>
            <a:endParaRPr lang="ru-RU" dirty="0"/>
          </a:p>
        </p:txBody>
      </p:sp>
      <p:pic>
        <p:nvPicPr>
          <p:cNvPr id="48131" name="Содержимое 3" descr="суздаль Деревянная Нкольская церков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1643063"/>
            <a:ext cx="5214938" cy="4857750"/>
          </a:xfrm>
          <a:noFill/>
          <a:ln>
            <a:solidFill>
              <a:srgbClr val="FF66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Святые Ворота 1688 год.</a:t>
            </a:r>
          </a:p>
        </p:txBody>
      </p:sp>
      <p:pic>
        <p:nvPicPr>
          <p:cNvPr id="49155" name="Содержимое 5" descr="суздаль Святые ворота 1688 г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500188"/>
            <a:ext cx="4500562" cy="5000625"/>
          </a:xfr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Спасо</a:t>
            </a:r>
            <a:r>
              <a:rPr lang="ru-RU" dirty="0" smtClean="0"/>
              <a:t> – </a:t>
            </a:r>
            <a:r>
              <a:rPr lang="ru-RU" dirty="0" err="1" smtClean="0"/>
              <a:t>Евфимеев</a:t>
            </a:r>
            <a:r>
              <a:rPr lang="ru-RU" dirty="0" smtClean="0"/>
              <a:t> монастырь.</a:t>
            </a:r>
            <a:endParaRPr lang="ru-RU" dirty="0"/>
          </a:p>
        </p:txBody>
      </p:sp>
      <p:pic>
        <p:nvPicPr>
          <p:cNvPr id="50179" name="Содержимое 3" descr="суздаль Спасо-Евфимиев монасты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643063"/>
            <a:ext cx="7858125" cy="4929187"/>
          </a:xfrm>
          <a:noFill/>
          <a:ln>
            <a:solidFill>
              <a:srgbClr val="800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Владимир.</a:t>
            </a:r>
          </a:p>
        </p:txBody>
      </p:sp>
      <p:pic>
        <p:nvPicPr>
          <p:cNvPr id="51203" name="Содержимое 3" descr="владим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9150" y="1600200"/>
            <a:ext cx="7181850" cy="4972050"/>
          </a:xfrm>
          <a:noFill/>
          <a:ln>
            <a:solidFill>
              <a:srgbClr val="CC99FF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Дмитриевский собор.</a:t>
            </a:r>
          </a:p>
        </p:txBody>
      </p:sp>
      <p:pic>
        <p:nvPicPr>
          <p:cNvPr id="52227" name="Содержимое 3" descr="vl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484313"/>
            <a:ext cx="4143375" cy="5000625"/>
          </a:xfrm>
          <a:noFill/>
          <a:ln>
            <a:solidFill>
              <a:srgbClr val="80800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Содержимое 3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214313"/>
            <a:ext cx="7715250" cy="6429375"/>
          </a:xfrm>
          <a:solidFill>
            <a:srgbClr val="CC99FF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mtClean="0"/>
              <a:t>Троице – Сергиев монастырь.</a:t>
            </a:r>
          </a:p>
        </p:txBody>
      </p:sp>
      <p:pic>
        <p:nvPicPr>
          <p:cNvPr id="11267" name="Содержимое 3" descr="s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1643063"/>
            <a:ext cx="4000500" cy="492918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1225550"/>
          </a:xfrm>
        </p:spPr>
        <p:txBody>
          <a:bodyPr/>
          <a:lstStyle/>
          <a:p>
            <a:pPr eaLnBrk="1" hangingPunct="1"/>
            <a:r>
              <a:rPr lang="ru-RU" smtClean="0"/>
              <a:t>            Часовня «Крест».</a:t>
            </a:r>
          </a:p>
        </p:txBody>
      </p:sp>
      <p:pic>
        <p:nvPicPr>
          <p:cNvPr id="12291" name="Содержимое 3" descr="p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412875"/>
            <a:ext cx="5072062" cy="4929188"/>
          </a:xfrm>
          <a:noFill/>
          <a:ln>
            <a:solidFill>
              <a:srgbClr val="80008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/>
          <a:lstStyle/>
          <a:p>
            <a:pPr eaLnBrk="1" hangingPunct="1"/>
            <a:r>
              <a:rPr lang="ru-RU" smtClean="0"/>
              <a:t>   Церковь Петра митрополита.</a:t>
            </a:r>
          </a:p>
        </p:txBody>
      </p:sp>
      <p:pic>
        <p:nvPicPr>
          <p:cNvPr id="13315" name="Содержимое 3" descr="pz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1214438"/>
            <a:ext cx="4071937" cy="52149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Ростов. Успенский собор.</a:t>
            </a:r>
          </a:p>
        </p:txBody>
      </p:sp>
      <p:pic>
        <p:nvPicPr>
          <p:cNvPr id="14339" name="Содержимое 3" descr="r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428750"/>
            <a:ext cx="6929437" cy="50720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3" descr="въезд в ростов со стороны моск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428625"/>
            <a:ext cx="3500437" cy="60721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197</TotalTime>
  <Words>209</Words>
  <Application>Microsoft Office PowerPoint</Application>
  <PresentationFormat>Экран (4:3)</PresentationFormat>
  <Paragraphs>43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Путешествие по золотому кольцу России</vt:lpstr>
      <vt:lpstr>Слайд 2</vt:lpstr>
      <vt:lpstr>Слайд 3</vt:lpstr>
      <vt:lpstr>    Троице – Сергиева Лавра.</vt:lpstr>
      <vt:lpstr>Троице – Сергиев монастырь.</vt:lpstr>
      <vt:lpstr>            Часовня «Крест».</vt:lpstr>
      <vt:lpstr>   Церковь Петра митрополита.</vt:lpstr>
      <vt:lpstr>     Ростов. Успенский собор.</vt:lpstr>
      <vt:lpstr>Слайд 9</vt:lpstr>
      <vt:lpstr>Ростов Великий. Надвратная  церковь  Воскресения.</vt:lpstr>
      <vt:lpstr>Ростов. Тинное озеро.</vt:lpstr>
      <vt:lpstr>Ростовский Кремль.</vt:lpstr>
      <vt:lpstr>Ростовская финифть.</vt:lpstr>
      <vt:lpstr>Ростовская финифть.</vt:lpstr>
      <vt:lpstr>Ростовская финифть.</vt:lpstr>
      <vt:lpstr>Углич.</vt:lpstr>
      <vt:lpstr>Углич.</vt:lpstr>
      <vt:lpstr>Углич. Никитский монастырь.</vt:lpstr>
      <vt:lpstr>Ярославль. Театр.</vt:lpstr>
      <vt:lpstr>Ярославль. Спасо – Преображенский монастырь.</vt:lpstr>
      <vt:lpstr>Церковь Ильи Пророка в Ярославле.</vt:lpstr>
      <vt:lpstr>Ярославль. Панорама города.</vt:lpstr>
      <vt:lpstr>Ярославль. Река Которосль.</vt:lpstr>
      <vt:lpstr>Звонница Спасо – Преображенского монастыря в Ярославле.</vt:lpstr>
      <vt:lpstr>Кострома. Ипатьевский монастырь.</vt:lpstr>
      <vt:lpstr>Церковь Воскресения на Дебре в Костроме.</vt:lpstr>
      <vt:lpstr>Кострома. Памятник Ивану Сусанину.</vt:lpstr>
      <vt:lpstr>Символ Костромы – Пожарная каланча.</vt:lpstr>
      <vt:lpstr>Кострома. Ипатьево – Троицкий монастырь.</vt:lpstr>
      <vt:lpstr>Вид Костромы с другого берега.</vt:lpstr>
      <vt:lpstr>Первая Плёсская крепость.</vt:lpstr>
      <vt:lpstr>Плёс в 1778 году.</vt:lpstr>
      <vt:lpstr>Историко – архитектурный  музей.</vt:lpstr>
      <vt:lpstr>Исаак Ильич Левитан.</vt:lpstr>
      <vt:lpstr>Дом – музей Левитана.</vt:lpstr>
      <vt:lpstr>Левитан « На Волге ».</vt:lpstr>
      <vt:lpstr>Суздальский Кремль.</vt:lpstr>
      <vt:lpstr>Деревенская Слобода в Суздале.</vt:lpstr>
      <vt:lpstr>Пушкарская Слобода.</vt:lpstr>
      <vt:lpstr>Суздаль. Рождественский собор.</vt:lpstr>
      <vt:lpstr>Суздаль. Деревянная Никольская церковь.</vt:lpstr>
      <vt:lpstr>Святые Ворота 1688 год.</vt:lpstr>
      <vt:lpstr>Спасо – Евфимеев монастырь.</vt:lpstr>
      <vt:lpstr>Владимир.</vt:lpstr>
      <vt:lpstr>Дмитриевский собор.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Дарёна</cp:lastModifiedBy>
  <cp:revision>20</cp:revision>
  <dcterms:created xsi:type="dcterms:W3CDTF">2009-05-03T17:30:18Z</dcterms:created>
  <dcterms:modified xsi:type="dcterms:W3CDTF">2012-04-19T19:17:24Z</dcterms:modified>
</cp:coreProperties>
</file>