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7" r:id="rId3"/>
    <p:sldId id="265" r:id="rId4"/>
    <p:sldId id="269" r:id="rId5"/>
    <p:sldId id="272" r:id="rId6"/>
    <p:sldId id="273" r:id="rId7"/>
    <p:sldId id="271" r:id="rId8"/>
    <p:sldId id="270" r:id="rId9"/>
    <p:sldId id="275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C0B991-0AC9-4D6F-87CC-1BA7FB263961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F2A4E0-35BA-47C3-85CD-A9C974964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81439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к какой группе электробытовых товаров относятся следующие образцы товаров: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Машины для мытья посуды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l="9804" t="9259" r="7844"/>
          <a:stretch>
            <a:fillRect/>
          </a:stretch>
        </p:blipFill>
        <p:spPr bwMode="auto">
          <a:xfrm>
            <a:off x="571472" y="2857496"/>
            <a:ext cx="3000396" cy="35004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 t="-2044"/>
          <a:stretch>
            <a:fillRect/>
          </a:stretch>
        </p:blipFill>
        <p:spPr bwMode="auto">
          <a:xfrm>
            <a:off x="4357686" y="1857364"/>
            <a:ext cx="3286148" cy="3571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t="11666" r="1667" b="13298"/>
          <a:stretch>
            <a:fillRect/>
          </a:stretch>
        </p:blipFill>
        <p:spPr bwMode="auto">
          <a:xfrm>
            <a:off x="214281" y="285728"/>
            <a:ext cx="4306469" cy="328614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14876" y="3214686"/>
            <a:ext cx="3735389" cy="290120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614364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Электроустановочные изделия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28"/>
            <a:ext cx="4292114" cy="346258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8397" y="2000240"/>
            <a:ext cx="4255079" cy="421252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507207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Бытовые светильники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3661278" cy="45259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28603"/>
            <a:ext cx="3134560" cy="52149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564357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света - лампы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Бытовые электрические машины и приборы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l="2239" r="14925" b="5024"/>
          <a:stretch>
            <a:fillRect/>
          </a:stretch>
        </p:blipFill>
        <p:spPr bwMode="auto">
          <a:xfrm>
            <a:off x="428596" y="2592828"/>
            <a:ext cx="2643206" cy="405088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714488"/>
            <a:ext cx="3414111" cy="45259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Холодильники и морозильники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143248"/>
            <a:ext cx="3500462" cy="335758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214810" y="1071546"/>
            <a:ext cx="3521075" cy="429627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Машины для стирки и сушки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65560" y="1600200"/>
            <a:ext cx="3304354" cy="45259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571613"/>
            <a:ext cx="3482326" cy="466702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Уборочные машины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1670786"/>
            <a:ext cx="3757610" cy="412512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 l="26375" r="24932" b="4643"/>
          <a:stretch>
            <a:fillRect/>
          </a:stretch>
        </p:blipFill>
        <p:spPr bwMode="auto">
          <a:xfrm>
            <a:off x="5429256" y="1643050"/>
            <a:ext cx="2071702" cy="405708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4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Кухонные машины и приборы для механической переработки продуктов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214686"/>
            <a:ext cx="4000528" cy="328614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86314" y="1571612"/>
            <a:ext cx="3521075" cy="35210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</TotalTime>
  <Words>46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Слайд 4</vt:lpstr>
      <vt:lpstr>Бытовые электрические машины и приборы</vt:lpstr>
      <vt:lpstr>Холодильники и морозильники</vt:lpstr>
      <vt:lpstr>Машины для стирки и сушки</vt:lpstr>
      <vt:lpstr>Уборочные машины</vt:lpstr>
      <vt:lpstr>Кухонные машины и приборы для механической переработки продуктов</vt:lpstr>
      <vt:lpstr>Машины для мытья посуды</vt:lpstr>
    </vt:vector>
  </TitlesOfParts>
  <Company>ГОУНПО ПЛ-6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ЭЛЕКТРОБЫТОВЫЕ ТОВАРЫ</dc:title>
  <dc:creator>Фадина</dc:creator>
  <cp:lastModifiedBy>Дарёна</cp:lastModifiedBy>
  <cp:revision>27</cp:revision>
  <dcterms:created xsi:type="dcterms:W3CDTF">2010-10-20T06:30:33Z</dcterms:created>
  <dcterms:modified xsi:type="dcterms:W3CDTF">2012-06-05T05:28:06Z</dcterms:modified>
</cp:coreProperties>
</file>