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0" r:id="rId2"/>
    <p:sldId id="258" r:id="rId3"/>
    <p:sldId id="267" r:id="rId4"/>
    <p:sldId id="268" r:id="rId5"/>
    <p:sldId id="259" r:id="rId6"/>
    <p:sldId id="261" r:id="rId7"/>
    <p:sldId id="262" r:id="rId8"/>
    <p:sldId id="270" r:id="rId9"/>
    <p:sldId id="263" r:id="rId10"/>
    <p:sldId id="264" r:id="rId11"/>
    <p:sldId id="265" r:id="rId12"/>
    <p:sldId id="271" r:id="rId13"/>
    <p:sldId id="266" r:id="rId14"/>
    <p:sldId id="269" r:id="rId15"/>
    <p:sldId id="25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928" autoAdjust="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7CAC-26C2-461E-A447-F6EFF3156172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474DB-4A63-4EEB-BB71-6AABC0153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74DB-4A63-4EEB-BB71-6AABC0153DF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FFD139-B018-4693-B5CD-F0A5E0D86AA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AC884E-0252-4AD8-91EB-B383F6DBC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Супермаркеты по продаже бытовой техники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643050"/>
            <a:ext cx="6762743" cy="50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57166"/>
            <a:ext cx="8143932" cy="60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7929604" cy="59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57166"/>
            <a:ext cx="808377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00105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790225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3333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85728"/>
            <a:ext cx="3905244" cy="39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357694"/>
            <a:ext cx="2917025" cy="23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500570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5" y="4357694"/>
            <a:ext cx="190501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2857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28604"/>
            <a:ext cx="358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95266"/>
            <a:ext cx="314327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714356"/>
            <a:ext cx="4090151" cy="54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4290"/>
            <a:ext cx="54776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736470"/>
            <a:ext cx="3548054" cy="30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841042"/>
            <a:ext cx="3429024" cy="285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2487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АССОРТИМЕНТ  товаров  бытовой техники.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7303"/>
            <a:ext cx="6805409" cy="51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376244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85728"/>
            <a:ext cx="3750347" cy="59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2862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54452"/>
            <a:ext cx="3429024" cy="61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86058"/>
            <a:ext cx="1495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90500"/>
            <a:ext cx="24288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2714620"/>
            <a:ext cx="190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571480"/>
            <a:ext cx="2299986" cy="468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3786182" cy="32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7562"/>
            <a:ext cx="3333740" cy="33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1" y="142852"/>
            <a:ext cx="3071834" cy="31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3939937" cy="26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929066"/>
            <a:ext cx="4286248" cy="2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42852"/>
            <a:ext cx="5643602" cy="338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071942"/>
            <a:ext cx="33770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778"/>
            <a:ext cx="77139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30760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14290"/>
            <a:ext cx="3192010" cy="185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7166"/>
            <a:ext cx="5715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929066"/>
            <a:ext cx="2785066" cy="26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14818"/>
            <a:ext cx="37694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800105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7893471" cy="57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9"/>
            <a:ext cx="812686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8001056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8001056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78645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80963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11</Words>
  <Application>Microsoft Office PowerPoint</Application>
  <PresentationFormat>Экран (4:3)</PresentationFormat>
  <Paragraphs>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Супермаркеты по продаже бытовой техники</vt:lpstr>
      <vt:lpstr>АССОРТИМЕНТ  товаров  бытовой техники.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ГОУНПО ПЛ-6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Супермаркеты по продаже бытовой технике</dc:title>
  <dc:creator>Фадина</dc:creator>
  <cp:lastModifiedBy>Дарёна</cp:lastModifiedBy>
  <cp:revision>16</cp:revision>
  <dcterms:created xsi:type="dcterms:W3CDTF">2010-10-21T11:08:45Z</dcterms:created>
  <dcterms:modified xsi:type="dcterms:W3CDTF">2012-06-05T05:27:37Z</dcterms:modified>
</cp:coreProperties>
</file>