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71" r:id="rId7"/>
    <p:sldId id="272" r:id="rId8"/>
    <p:sldId id="273" r:id="rId9"/>
    <p:sldId id="274" r:id="rId10"/>
    <p:sldId id="279" r:id="rId11"/>
    <p:sldId id="268" r:id="rId12"/>
    <p:sldId id="269" r:id="rId13"/>
    <p:sldId id="262" r:id="rId14"/>
    <p:sldId id="264" r:id="rId15"/>
    <p:sldId id="265" r:id="rId16"/>
    <p:sldId id="266" r:id="rId17"/>
    <p:sldId id="267" r:id="rId18"/>
    <p:sldId id="277" r:id="rId19"/>
    <p:sldId id="276" r:id="rId20"/>
    <p:sldId id="278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66"/>
    <a:srgbClr val="003399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7461D-ADF8-4666-98BE-200DFE6803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1BD53-301B-4FEC-9E0B-F8C2A6131C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30F8E-DF4F-4AFA-9284-717227FBE9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76EFF-3230-4440-A554-F183FBC6E6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8251A-5B0B-4597-AE43-B58FDB6CE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85599-044B-4311-85C8-C8598BC710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D4E29-CFC8-40AB-8255-C97CE59BDC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C40BC-A4D8-4F81-BA13-A4F603EBD1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8339-220A-4F47-8982-0BB671DA0C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CF509-FEC1-4785-A009-849F5A57D6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649F3-3F3C-4215-9F0F-1B84ADE437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F26F47-C224-4352-AD0E-F6CBEE5660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300663"/>
            <a:ext cx="64008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0066CC"/>
                </a:solidFill>
              </a:rPr>
              <a:t>2010-2011 учебный год</a:t>
            </a:r>
            <a:endParaRPr lang="ru-RU" b="1" dirty="0">
              <a:solidFill>
                <a:srgbClr val="0066CC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56" y="0"/>
            <a:ext cx="271464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36838"/>
            <a:ext cx="7772400" cy="14700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«Лира»</a:t>
            </a:r>
            <a:endParaRPr lang="ru-RU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4686304" cy="64294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0099"/>
                </a:solidFill>
              </a:rPr>
              <a:t>Концерт 22.02.2011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C:\Documents and Settings\Администратор\Рабочий стол\Концерт 22.02.2011\IMG_297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142852"/>
            <a:ext cx="2647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Администратор\Рабочий стол\Концерт 22.02.2011\IMG_2979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794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Концерт 22.02.2011\IMG_298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571480"/>
            <a:ext cx="1785949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Концерт 22.02.2011\IMG_298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1357298"/>
            <a:ext cx="1928818" cy="312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Концерт 22.02.2011\IMG_2977.jpg"/>
          <p:cNvPicPr/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0" y="2928934"/>
            <a:ext cx="16954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Концерт 22.02.2011\IMG_298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3214686"/>
            <a:ext cx="35004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Концерт 22.02.2011\IMG_2986.jpg"/>
          <p:cNvPicPr/>
          <p:nvPr/>
        </p:nvPicPr>
        <p:blipFill>
          <a:blip r:embed="rId8" cstate="email"/>
          <a:srcRect b="-84"/>
          <a:stretch>
            <a:fillRect/>
          </a:stretch>
        </p:blipFill>
        <p:spPr bwMode="auto">
          <a:xfrm>
            <a:off x="1714480" y="2786058"/>
            <a:ext cx="2324100" cy="160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Администратор\Рабочий стол\Концерт 22.02.2011\IMG_2984.jpg"/>
          <p:cNvPicPr/>
          <p:nvPr/>
        </p:nvPicPr>
        <p:blipFill>
          <a:blip r:embed="rId9" cstate="email"/>
          <a:srcRect r="-57"/>
          <a:stretch>
            <a:fillRect/>
          </a:stretch>
        </p:blipFill>
        <p:spPr bwMode="auto">
          <a:xfrm>
            <a:off x="5786446" y="5214926"/>
            <a:ext cx="33575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Администратор\Рабочий стол\Концерт 22.02.2011\IMG_2982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5143488"/>
            <a:ext cx="37147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Администратор\Рабочий стол\Концерт 22.02.2011\IMG_2985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57488" y="4143380"/>
            <a:ext cx="2914650" cy="177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«Десант» школы в Дом писателя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515352" cy="53578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66CC"/>
                </a:solidFill>
              </a:rPr>
              <a:t>					     Поют В.Н. Володин</a:t>
            </a:r>
          </a:p>
          <a:p>
            <a:pPr>
              <a:buNone/>
            </a:pPr>
            <a:r>
              <a:rPr lang="ru-RU" dirty="0">
                <a:solidFill>
                  <a:srgbClr val="0066CC"/>
                </a:solidFill>
              </a:rPr>
              <a:t>	</a:t>
            </a:r>
            <a:r>
              <a:rPr lang="ru-RU" dirty="0" smtClean="0">
                <a:solidFill>
                  <a:srgbClr val="0066CC"/>
                </a:solidFill>
              </a:rPr>
              <a:t>				 	  и Г. Г. </a:t>
            </a:r>
            <a:r>
              <a:rPr lang="ru-RU" dirty="0" err="1" smtClean="0">
                <a:solidFill>
                  <a:srgbClr val="0066CC"/>
                </a:solidFill>
              </a:rPr>
              <a:t>Ежевский</a:t>
            </a:r>
            <a:endParaRPr lang="ru-RU" dirty="0" smtClean="0">
              <a:solidFill>
                <a:srgbClr val="0066CC"/>
              </a:solidFill>
            </a:endParaRPr>
          </a:p>
          <a:p>
            <a:pPr>
              <a:buNone/>
            </a:pPr>
            <a:endParaRPr lang="ru-RU" dirty="0">
              <a:solidFill>
                <a:srgbClr val="0066CC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66CC"/>
              </a:solidFill>
            </a:endParaRPr>
          </a:p>
          <a:p>
            <a:pPr>
              <a:buNone/>
            </a:pPr>
            <a:endParaRPr lang="ru-RU" dirty="0">
              <a:solidFill>
                <a:srgbClr val="0066CC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66CC"/>
                </a:solidFill>
              </a:rPr>
              <a:t>	 </a:t>
            </a:r>
            <a:r>
              <a:rPr lang="ru-RU" b="1" dirty="0" smtClean="0">
                <a:solidFill>
                  <a:srgbClr val="0066CC"/>
                </a:solidFill>
              </a:rPr>
              <a:t>С. С. Сонин </a:t>
            </a:r>
            <a:r>
              <a:rPr lang="ru-RU" dirty="0" smtClean="0">
                <a:solidFill>
                  <a:srgbClr val="0066CC"/>
                </a:solidFill>
              </a:rPr>
              <a:t>– </a:t>
            </a:r>
          </a:p>
          <a:p>
            <a:pPr>
              <a:buNone/>
            </a:pPr>
            <a:r>
              <a:rPr lang="ru-RU" dirty="0">
                <a:solidFill>
                  <a:srgbClr val="0066CC"/>
                </a:solidFill>
              </a:rPr>
              <a:t>	</a:t>
            </a:r>
            <a:r>
              <a:rPr lang="ru-RU" dirty="0" smtClean="0">
                <a:solidFill>
                  <a:srgbClr val="0066CC"/>
                </a:solidFill>
              </a:rPr>
              <a:t> руководитель </a:t>
            </a:r>
          </a:p>
          <a:p>
            <a:pPr>
              <a:buNone/>
            </a:pPr>
            <a:r>
              <a:rPr lang="ru-RU" dirty="0">
                <a:solidFill>
                  <a:srgbClr val="0066CC"/>
                </a:solidFill>
              </a:rPr>
              <a:t>	 </a:t>
            </a:r>
            <a:r>
              <a:rPr lang="ru-RU" dirty="0" smtClean="0">
                <a:solidFill>
                  <a:srgbClr val="0066CC"/>
                </a:solidFill>
              </a:rPr>
              <a:t>Литературной</a:t>
            </a:r>
          </a:p>
          <a:p>
            <a:pPr>
              <a:buNone/>
            </a:pPr>
            <a:r>
              <a:rPr lang="ru-RU" dirty="0" smtClean="0">
                <a:solidFill>
                  <a:srgbClr val="0066CC"/>
                </a:solidFill>
              </a:rPr>
              <a:t>студии  г. Белогорска </a:t>
            </a: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7" name="Рисунок 6" descr="D:\Фото\Литер. студия\Томское в лит. студии 17.04.2011\SDC1082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714620"/>
            <a:ext cx="4572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Литер. студия\Томское в лит. студии 17.04.2011\SDC108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Мария Горковенко </a:t>
            </a:r>
            <a:r>
              <a:rPr lang="ru-RU" sz="3600" dirty="0" smtClean="0">
                <a:solidFill>
                  <a:srgbClr val="000099"/>
                </a:solidFill>
              </a:rPr>
              <a:t>в Доме писателя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algn="ctr">
              <a:buNone/>
            </a:pPr>
            <a:endParaRPr lang="ru-RU" sz="3600" dirty="0"/>
          </a:p>
        </p:txBody>
      </p:sp>
      <p:pic>
        <p:nvPicPr>
          <p:cNvPr id="6" name="Рисунок 5" descr="D:\Фото\Литер. студия\Томское в лит. студии 17.04.2011\SDC1081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34" y="3286100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5429264"/>
            <a:ext cx="5072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2011 году  С. С. Сонин издал первую книгу Марии Горковенко </a:t>
            </a:r>
          </a:p>
          <a:p>
            <a:pPr algn="ctr"/>
            <a:r>
              <a:rPr lang="ru-RU" dirty="0" smtClean="0"/>
              <a:t>«Истории  одинокой души»</a:t>
            </a:r>
            <a:endParaRPr lang="ru-RU" dirty="0"/>
          </a:p>
        </p:txBody>
      </p:sp>
      <p:pic>
        <p:nvPicPr>
          <p:cNvPr id="11" name="Рисунок 10" descr="D:\Документы\Амурские поэты и писатели\Литер. студия фото видео\19.12.10\SAM_030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42918"/>
            <a:ext cx="35718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D:\Документы\Амурские поэты и писатели\Литер. студия фото видео\19.12.10\SAM_0309.JPG"/>
          <p:cNvPicPr>
            <a:picLocks noGrp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928670"/>
            <a:ext cx="4572032" cy="27860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Фото\Литер. студия\Томское в лит. студии 17.04.2011\SDC1082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\Литер. студия\Томское в лит. студии 17.04.2011\SDC1082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14290"/>
            <a:ext cx="27860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\Литер. студия\Томское в лит. студии 17.04.2011\SDC1082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214686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\Литер. студия\Томское в лит. студии 17.04.2011\SDC1082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071810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И</a:t>
            </a:r>
            <a:r>
              <a:rPr lang="ru-RU" sz="3600" b="1" dirty="0" smtClean="0">
                <a:solidFill>
                  <a:schemeClr val="bg1"/>
                </a:solidFill>
              </a:rPr>
              <a:t>рина</a:t>
            </a:r>
            <a:r>
              <a:rPr lang="ru-RU" sz="4000" dirty="0" smtClean="0">
                <a:solidFill>
                  <a:srgbClr val="003366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Печинская</a:t>
            </a:r>
            <a:r>
              <a:rPr lang="ru-RU" sz="4000" dirty="0" smtClean="0">
                <a:solidFill>
                  <a:srgbClr val="003366"/>
                </a:solidFill>
              </a:rPr>
              <a:t> </a:t>
            </a:r>
            <a:r>
              <a:rPr lang="ru-RU" sz="3200" dirty="0" smtClean="0">
                <a:solidFill>
                  <a:srgbClr val="003366"/>
                </a:solidFill>
              </a:rPr>
              <a:t>и</a:t>
            </a:r>
            <a:r>
              <a:rPr lang="ru-RU" dirty="0" smtClean="0">
                <a:solidFill>
                  <a:srgbClr val="003366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Е</a:t>
            </a:r>
            <a:r>
              <a:rPr lang="ru-RU" sz="3600" b="1" dirty="0" smtClean="0">
                <a:solidFill>
                  <a:schemeClr val="bg1"/>
                </a:solidFill>
              </a:rPr>
              <a:t>лена</a:t>
            </a:r>
            <a:r>
              <a:rPr lang="ru-RU" sz="3600" dirty="0" smtClean="0">
                <a:solidFill>
                  <a:srgbClr val="003366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Войтенко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66CC"/>
                </a:solidFill>
              </a:rPr>
              <a:t>		Поэты </a:t>
            </a:r>
            <a:r>
              <a:rPr lang="ru-RU" dirty="0" smtClean="0">
                <a:solidFill>
                  <a:srgbClr val="0066CC"/>
                </a:solidFill>
              </a:rPr>
              <a:t>                                                       г. Белогорска</a:t>
            </a: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9" name="Рисунок 8" descr="D:\Фото\Литер. студия\Томское в лит. студии 17.04.2011\SDC108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643050"/>
            <a:ext cx="4643438" cy="328614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D:\Фото\Литер. студия\Томское в лит. студии 17.04.2011\SDC1084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71810"/>
            <a:ext cx="4857784" cy="35004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Сергей </a:t>
            </a:r>
            <a:r>
              <a:rPr lang="ru-RU" b="1" dirty="0" err="1" smtClean="0">
                <a:solidFill>
                  <a:schemeClr val="bg1"/>
                </a:solidFill>
              </a:rPr>
              <a:t>Данюк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357687" y="5072074"/>
            <a:ext cx="4329114" cy="135732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3366"/>
                </a:solidFill>
              </a:rPr>
              <a:t>читает свою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66"/>
                </a:solidFill>
              </a:rPr>
              <a:t>сатирическую сказку </a:t>
            </a:r>
            <a:r>
              <a:rPr lang="ru-RU" b="1" dirty="0" smtClean="0">
                <a:solidFill>
                  <a:srgbClr val="003366"/>
                </a:solidFill>
              </a:rPr>
              <a:t>«Теремок на новый лад»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:\Фото\Литер. студия\Томское в лит. студии 17.04.2011\SDC1084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285860"/>
            <a:ext cx="521497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\Литер. студия\Томское в лит. студии 17.04.2011\SDC1084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37862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Фото\Литер. студия\Томское в лит. студии 17.04.2011\SDC10866.JPG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071670" y="21429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\Литер. студия\Томское в лит. студии 17.04.2011\SDC10859.JPG"/>
          <p:cNvPicPr/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42844" y="3714752"/>
            <a:ext cx="38576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Документы\Амурские поэты и писатели\Литер. студия фото видео\19.12.10\SAM_0301.JPG"/>
          <p:cNvPicPr/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7286644" y="3286124"/>
            <a:ext cx="17145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Литер. студия\Томское в лит. студии 17.04.2011\SDC1085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785926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14818"/>
            <a:ext cx="2066925" cy="207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«А здесь уютно!»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ФОТО\Семинар область ФОТО 2011\фото семинар 23-25\S7004129.JPG"/>
          <p:cNvPicPr/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14282" y="857232"/>
            <a:ext cx="3610708" cy="270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ои документы\ФОТО\Семинар область ФОТО 2011\фото семинар 23-25\S70042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785926"/>
            <a:ext cx="3286858" cy="246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ои документы\ФОТО\Семинар область ФОТО 2011\фото семинар 23-25\S700424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08" y="1214422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ФОТО\Семинар область ФОТО 2011\фото семинар 23-25\S700423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000504"/>
            <a:ext cx="414340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ФОТО\Семинар область ФОТО 2011\фото семинар 23-25\S7004227.JPG"/>
          <p:cNvPicPr/>
          <p:nvPr/>
        </p:nvPicPr>
        <p:blipFill>
          <a:blip r:embed="rId6" cstate="email"/>
          <a:srcRect t="-2058"/>
          <a:stretch>
            <a:fillRect/>
          </a:stretch>
        </p:blipFill>
        <p:spPr bwMode="auto">
          <a:xfrm>
            <a:off x="857224" y="3571876"/>
            <a:ext cx="3148039" cy="305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Областной литературный семинар </a:t>
            </a:r>
            <a:r>
              <a:rPr lang="ru-RU" b="1" dirty="0" smtClean="0">
                <a:solidFill>
                  <a:srgbClr val="000099"/>
                </a:solidFill>
              </a:rPr>
              <a:t>«Серебряная лира»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85728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ои документы\ФОТО\Серебряная лира 23-25.03.11\2-3-ий день\102SSCAM\SDC1065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876"/>
            <a:ext cx="428628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ои документы\ФОТО\Серебряная лира 23-25.03.11\2-3-ий день\102SSCAM\SDC1066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714488"/>
            <a:ext cx="421115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0099"/>
                </a:solidFill>
              </a:rPr>
              <a:t>С корифеями 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литературы: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Луговая Фаина (7 класс)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И. Д. Игнатенко,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Н. Н. Дьякова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\Литер. студия\Свободный 10.07.10\P1050246.JPG"/>
          <p:cNvPicPr/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357290" y="1500174"/>
            <a:ext cx="6494991" cy="513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3366"/>
                </a:solidFill>
              </a:rPr>
              <a:t>Ярослав Туров, Василиса </a:t>
            </a:r>
            <a:r>
              <a:rPr lang="ru-RU" sz="3600" dirty="0" err="1" smtClean="0">
                <a:solidFill>
                  <a:srgbClr val="003366"/>
                </a:solidFill>
              </a:rPr>
              <a:t>Садовенко</a:t>
            </a:r>
            <a:r>
              <a:rPr lang="ru-RU" sz="3600" dirty="0" smtClean="0">
                <a:solidFill>
                  <a:srgbClr val="003366"/>
                </a:solidFill>
              </a:rPr>
              <a:t>, Семён Руденко, И.Д. Игнатенко </a:t>
            </a:r>
            <a:br>
              <a:rPr lang="ru-RU" sz="3600" dirty="0" smtClean="0">
                <a:solidFill>
                  <a:srgbClr val="003366"/>
                </a:solidFill>
              </a:rPr>
            </a:br>
            <a:r>
              <a:rPr lang="ru-RU" sz="2800" dirty="0" smtClean="0">
                <a:solidFill>
                  <a:srgbClr val="003366"/>
                </a:solidFill>
              </a:rPr>
              <a:t>на «Комаровских чтениях» в Свободном</a:t>
            </a:r>
            <a:endParaRPr lang="ru-RU" sz="36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Мои документы\ФОТО\Кириченко Таня\1\PHOT002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12" y="2214554"/>
            <a:ext cx="5429288" cy="443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ои документы\ФОТО\Кириченко Таня\1\PHOT00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642918"/>
            <a:ext cx="4060581" cy="304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857628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0099"/>
                </a:solidFill>
              </a:rPr>
              <a:t>На вручении премии 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главы района 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ОДАРЁННЫМ детям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24250"/>
            <a:ext cx="2514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85925"/>
            <a:ext cx="7772400" cy="12144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dirty="0" smtClean="0">
                <a:solidFill>
                  <a:srgbClr val="000099"/>
                </a:solidFill>
              </a:rPr>
              <a:t>Приходите в «Лиру»!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162300"/>
            <a:ext cx="314324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876"/>
            <a:ext cx="6129358" cy="135732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Не пожалеете!</a:t>
            </a:r>
            <a:endParaRPr lang="ru-RU" sz="6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3366"/>
                </a:solidFill>
              </a:rPr>
              <a:t>Учитель с. Бочкарёвка Ефремова А. П.</a:t>
            </a:r>
            <a:endParaRPr lang="ru-RU" sz="4400" dirty="0">
              <a:solidFill>
                <a:srgbClr val="0033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29124" y="1714488"/>
            <a:ext cx="4257676" cy="441167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757742" cy="499429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2000" b="1" dirty="0" smtClean="0">
                <a:solidFill>
                  <a:srgbClr val="003366"/>
                </a:solidFill>
              </a:rPr>
              <a:t>В книге – стихи, рассказы, сказки</a:t>
            </a:r>
            <a:endParaRPr lang="ru-RU" sz="2000" b="1" dirty="0">
              <a:solidFill>
                <a:srgbClr val="003366"/>
              </a:solidFill>
            </a:endParaRPr>
          </a:p>
        </p:txBody>
      </p:sp>
      <p:pic>
        <p:nvPicPr>
          <p:cNvPr id="1029" name="Рисунок 1" descr="D:\Документы\My Pictures\Scan Pictures\20081111\Image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00034" y="1500175"/>
            <a:ext cx="37729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енты\My Pictures\Scan Pictures\20110515\Image1.bmp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857364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\Школьный КОМП\ФОТО\17.10.2010_5 лет лит. студии\DSCI1065.JPG"/>
          <p:cNvPicPr/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214810" y="114298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ы\Школьный КОМП\ФОТО\17.10.2010_5 лет лит. студии\DSCI1030.JPG"/>
          <p:cNvPicPr/>
          <p:nvPr/>
        </p:nvPicPr>
        <p:blipFill>
          <a:blip r:embed="rId3" cstate="email"/>
          <a:srcRect r="-76"/>
          <a:stretch>
            <a:fillRect/>
          </a:stretch>
        </p:blipFill>
        <p:spPr bwMode="auto">
          <a:xfrm>
            <a:off x="214282" y="3643314"/>
            <a:ext cx="4146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Дом писателей. Пятилетие Литературной студии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На школьной научно-практической конференции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4" name="Рисунок 3" descr="D:\Фото\Мама\Фото Фаины\фото\P1000674.JPG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00034" y="2857496"/>
            <a:ext cx="4933950" cy="324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Мама\Фото Фаины\фото\P100067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571612"/>
            <a:ext cx="25749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28586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Н. Т. Дегтярёв и 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Г. Г. </a:t>
            </a:r>
            <a:r>
              <a:rPr lang="ru-RU" dirty="0" err="1" smtClean="0">
                <a:solidFill>
                  <a:srgbClr val="000099"/>
                </a:solidFill>
              </a:rPr>
              <a:t>Ежевский</a:t>
            </a:r>
            <a:r>
              <a:rPr lang="ru-RU" dirty="0" smtClean="0">
                <a:solidFill>
                  <a:srgbClr val="000099"/>
                </a:solidFill>
              </a:rPr>
              <a:t> в нашей школе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Documents and Settings\User\Рабочий стол\дегтярев-ноябрь 2010\DSC01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500174"/>
            <a:ext cx="3394472" cy="4525963"/>
          </a:xfrm>
          <a:prstGeom prst="rect">
            <a:avLst/>
          </a:prstGeom>
          <a:noFill/>
        </p:spPr>
      </p:pic>
      <p:pic>
        <p:nvPicPr>
          <p:cNvPr id="6" name="Рисунок 5" descr="C:\Documents and Settings\User\Рабочий стол\дегтярев-ноябрь 2010\DSC0127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дегтярев-ноябрь 2010\DSC0126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857628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358346" cy="1143000"/>
          </a:xfrm>
        </p:spPr>
        <p:txBody>
          <a:bodyPr/>
          <a:lstStyle/>
          <a:p>
            <a:r>
              <a:rPr lang="ru-RU" dirty="0" smtClean="0"/>
              <a:t>24.12.2010, </a:t>
            </a:r>
            <a:br>
              <a:rPr lang="ru-RU" dirty="0" smtClean="0"/>
            </a:br>
            <a:r>
              <a:rPr lang="ru-RU" sz="3600" dirty="0" smtClean="0"/>
              <a:t>24 кабинет МОУ СОШ с. Томское</a:t>
            </a:r>
            <a:endParaRPr lang="ru-RU" sz="6000" dirty="0"/>
          </a:p>
        </p:txBody>
      </p:sp>
      <p:pic>
        <p:nvPicPr>
          <p:cNvPr id="4" name="Содержимое 3" descr="C:\Documents and Settings\User\Рабочий стол\дегтярев-ноябрь 2010\DSC0127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736"/>
            <a:ext cx="685804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571504"/>
          </a:xfrm>
        </p:spPr>
        <p:txBody>
          <a:bodyPr/>
          <a:lstStyle/>
          <a:p>
            <a:r>
              <a:rPr lang="ru-RU" sz="4000" dirty="0" smtClean="0"/>
              <a:t>Концерт А. </a:t>
            </a:r>
            <a:r>
              <a:rPr lang="ru-RU" sz="4000" dirty="0" err="1" smtClean="0"/>
              <a:t>Бобошко</a:t>
            </a:r>
            <a:r>
              <a:rPr lang="ru-RU" sz="4000" dirty="0" smtClean="0"/>
              <a:t>. 02.02.2011</a:t>
            </a:r>
            <a:endParaRPr lang="ru-RU" sz="4000" dirty="0"/>
          </a:p>
        </p:txBody>
      </p:sp>
      <p:pic>
        <p:nvPicPr>
          <p:cNvPr id="1026" name="Picture 2" descr="D:\Мои документы\ФОТО\Фото Концерт А. Бобошко\DSC01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285860"/>
            <a:ext cx="3833839" cy="4929222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1435100"/>
            <a:ext cx="4643470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    «Лира» – в первых рядах!</a:t>
            </a:r>
            <a:endParaRPr lang="ru-RU" sz="2400" b="1" dirty="0"/>
          </a:p>
        </p:txBody>
      </p:sp>
      <p:pic>
        <p:nvPicPr>
          <p:cNvPr id="6" name="Рисунок 5" descr="D:\Мои документы\ФОТО\Фото Концерт А. Бобошко\DSC0142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214686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61436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Концерт 08.10.2010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" name="Содержимое 3" descr="D:\Мои документы\ФОТО\ФОТО 11а 2010-11\Концерт 08.10.10\DSC0245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26431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ФОТО\ФОТО 11а 2010-11\Концерт 08.10.10\DSC0256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214554"/>
            <a:ext cx="2160409" cy="322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ФОТО\ФОТО 11а 2010-11\Концерт 08.10.10\DSC027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472" y="4000504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ФОТО\ФОТО 11а 2010-11\Концерт 08.10.10\DSC0251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6508" y="1571612"/>
            <a:ext cx="3427492" cy="229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ои документы\ФОТО\ФОТО 11а 2010-11\Концерт 08.10.10\DSC0246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1428736"/>
            <a:ext cx="19288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ФОТО\ФОТО 11а 2010-11\Концерт 08.10.10\DSC02483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500570"/>
            <a:ext cx="3075842" cy="205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724</TotalTime>
  <Words>162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Шары</vt:lpstr>
      <vt:lpstr>«Лира»</vt:lpstr>
      <vt:lpstr>Ярослав Туров, Василиса Садовенко, Семён Руденко, И.Д. Игнатенко  на «Комаровских чтениях» в Свободном</vt:lpstr>
      <vt:lpstr>Учитель с. Бочкарёвка Ефремова А. П.</vt:lpstr>
      <vt:lpstr>Дом писателей. Пятилетие Литературной студии</vt:lpstr>
      <vt:lpstr>На школьной научно-практической конференции</vt:lpstr>
      <vt:lpstr>Н. Т. Дегтярёв и  Г. Г. Ежевский в нашей школе</vt:lpstr>
      <vt:lpstr>24.12.2010,  24 кабинет МОУ СОШ с. Томское</vt:lpstr>
      <vt:lpstr>Концерт А. Бобошко. 02.02.2011</vt:lpstr>
      <vt:lpstr>Концерт 08.10.2010</vt:lpstr>
      <vt:lpstr>Концерт 22.02.2011</vt:lpstr>
      <vt:lpstr>«Десант» школы в Дом писателя</vt:lpstr>
      <vt:lpstr>Мария Горковенко в Доме писателя </vt:lpstr>
      <vt:lpstr>Слайд 13</vt:lpstr>
      <vt:lpstr>Ирина Печинская и Елена Войтенко</vt:lpstr>
      <vt:lpstr>Сергей Данюк</vt:lpstr>
      <vt:lpstr>Слайд 16</vt:lpstr>
      <vt:lpstr>«А здесь уютно!»</vt:lpstr>
      <vt:lpstr>Областной литературный семинар «Серебряная лира»</vt:lpstr>
      <vt:lpstr>С корифеями  литературы:</vt:lpstr>
      <vt:lpstr>На вручении премии  главы района  ОДАРЁННЫМ детям</vt:lpstr>
      <vt:lpstr>Приходите в «Лиру»!</vt:lpstr>
    </vt:vector>
  </TitlesOfParts>
  <Company>Московская ж.д.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«Лира»</dc:title>
  <dc:creator>user</dc:creator>
  <cp:lastModifiedBy>revaz</cp:lastModifiedBy>
  <cp:revision>78</cp:revision>
  <dcterms:created xsi:type="dcterms:W3CDTF">2011-05-12T12:43:22Z</dcterms:created>
  <dcterms:modified xsi:type="dcterms:W3CDTF">2012-05-14T18:37:35Z</dcterms:modified>
</cp:coreProperties>
</file>