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notesSlides/notesSlide14.xml" ContentType="application/vnd.openxmlformats-officedocument.presentationml.notesSlide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diagrams/layout6.xml" ContentType="application/vnd.openxmlformats-officedocument.drawingml.diagramLayout+xml"/>
  <Override PartName="/ppt/notesSlides/notesSlide15.xml" ContentType="application/vnd.openxmlformats-officedocument.presentationml.notesSlide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2"/>
  </p:sldMasterIdLst>
  <p:notesMasterIdLst>
    <p:notesMasterId r:id="rId31"/>
  </p:notesMasterIdLst>
  <p:sldIdLst>
    <p:sldId id="274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9" r:id="rId12"/>
    <p:sldId id="290" r:id="rId13"/>
    <p:sldId id="338" r:id="rId14"/>
    <p:sldId id="284" r:id="rId15"/>
    <p:sldId id="323" r:id="rId16"/>
    <p:sldId id="349" r:id="rId17"/>
    <p:sldId id="340" r:id="rId18"/>
    <p:sldId id="350" r:id="rId19"/>
    <p:sldId id="341" r:id="rId20"/>
    <p:sldId id="342" r:id="rId21"/>
    <p:sldId id="347" r:id="rId22"/>
    <p:sldId id="343" r:id="rId23"/>
    <p:sldId id="346" r:id="rId24"/>
    <p:sldId id="344" r:id="rId25"/>
    <p:sldId id="266" r:id="rId26"/>
    <p:sldId id="327" r:id="rId27"/>
    <p:sldId id="351" r:id="rId28"/>
    <p:sldId id="299" r:id="rId29"/>
    <p:sldId id="325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63" autoAdjust="0"/>
    <p:restoredTop sz="83513" autoAdjust="0"/>
  </p:normalViewPr>
  <p:slideViewPr>
    <p:cSldViewPr>
      <p:cViewPr>
        <p:scale>
          <a:sx n="60" d="100"/>
          <a:sy n="60" d="100"/>
        </p:scale>
        <p:origin x="-3084" y="-8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Relationship Id="rId4" Type="http://schemas.openxmlformats.org/officeDocument/2006/relationships/image" Target="../media/image60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Relationship Id="rId4" Type="http://schemas.openxmlformats.org/officeDocument/2006/relationships/image" Target="../media/image40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Relationship Id="rId4" Type="http://schemas.openxmlformats.org/officeDocument/2006/relationships/image" Target="../media/image44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Relationship Id="rId4" Type="http://schemas.openxmlformats.org/officeDocument/2006/relationships/image" Target="../media/image48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Relationship Id="rId4" Type="http://schemas.openxmlformats.org/officeDocument/2006/relationships/image" Target="../media/image52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Relationship Id="rId4" Type="http://schemas.openxmlformats.org/officeDocument/2006/relationships/image" Target="../media/image5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9.png"/><Relationship Id="rId1" Type="http://schemas.openxmlformats.org/officeDocument/2006/relationships/image" Target="../media/image60.png"/><Relationship Id="rId4" Type="http://schemas.openxmlformats.org/officeDocument/2006/relationships/image" Target="../media/image58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Relationship Id="rId4" Type="http://schemas.openxmlformats.org/officeDocument/2006/relationships/image" Target="../media/image5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0D64BD-6D7B-4E09-8443-719A99590DD2}" type="doc">
      <dgm:prSet loTypeId="urn:microsoft.com/office/officeart/2005/8/layout/vList4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F6F3653-7823-4886-8FE8-5BA461EA5072}">
      <dgm:prSet phldrT="[Text]" custT="1"/>
      <dgm:spPr/>
      <dgm:t>
        <a:bodyPr lIns="274320"/>
        <a:lstStyle/>
        <a:p>
          <a:r>
            <a:rPr lang="ru-RU" sz="2000" dirty="0" smtClean="0">
              <a:latin typeface="Corbel" pitchFamily="34" charset="0"/>
            </a:rPr>
            <a:t>Электронный микроскоп.</a:t>
          </a:r>
        </a:p>
        <a:p>
          <a:r>
            <a:rPr lang="ru-RU" sz="2000" b="0" i="0" dirty="0" smtClean="0"/>
            <a:t>1931 год, Макс </a:t>
          </a:r>
          <a:r>
            <a:rPr lang="ru-RU" sz="2000" b="0" i="0" dirty="0" err="1" smtClean="0"/>
            <a:t>Кнолль</a:t>
          </a:r>
          <a:r>
            <a:rPr lang="ru-RU" sz="2000" b="0" i="0" dirty="0" smtClean="0"/>
            <a:t> и Эрнст </a:t>
          </a:r>
          <a:r>
            <a:rPr lang="ru-RU" sz="2000" b="0" i="0" dirty="0" err="1" smtClean="0"/>
            <a:t>Руска</a:t>
          </a:r>
          <a:endParaRPr lang="en-US" sz="2000" dirty="0">
            <a:latin typeface="Tw Cen MT" pitchFamily="34" charset="0"/>
          </a:endParaRPr>
        </a:p>
      </dgm:t>
    </dgm:pt>
    <dgm:pt modelId="{F25EA6DB-85F7-4780-AF22-8EF20F6D1E08}" type="parTrans" cxnId="{B517C609-C33B-474B-BBC9-E5ED8258FB2B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49022019-C445-4A7F-BEEF-29DAB25FFA8E}" type="sibTrans" cxnId="{B517C609-C33B-474B-BBC9-E5ED8258FB2B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DE3D2741-EF75-40BE-A2AA-C4466FBCF7D9}">
      <dgm:prSet phldrT="[Text]" custT="1"/>
      <dgm:spPr/>
      <dgm:t>
        <a:bodyPr lIns="274320"/>
        <a:lstStyle/>
        <a:p>
          <a:r>
            <a:rPr lang="ru-RU" sz="2000" dirty="0" smtClean="0">
              <a:latin typeface="Corbel" pitchFamily="34" charset="0"/>
            </a:rPr>
            <a:t>Сканирующий туннельный микроскоп.</a:t>
          </a:r>
        </a:p>
        <a:p>
          <a:r>
            <a:rPr lang="ru-RU" sz="2000" dirty="0" smtClean="0">
              <a:latin typeface="+mn-lt"/>
            </a:rPr>
            <a:t>1981 год, </a:t>
          </a:r>
          <a:r>
            <a:rPr lang="ru-RU" sz="2000" b="0" i="0" dirty="0" smtClean="0">
              <a:latin typeface="+mn-lt"/>
            </a:rPr>
            <a:t>Герд </a:t>
          </a:r>
          <a:r>
            <a:rPr lang="ru-RU" sz="2000" b="0" i="0" dirty="0" err="1" smtClean="0">
              <a:latin typeface="+mn-lt"/>
            </a:rPr>
            <a:t>Бинниг</a:t>
          </a:r>
          <a:r>
            <a:rPr lang="ru-RU" sz="2000" b="0" i="0" dirty="0" smtClean="0">
              <a:latin typeface="+mn-lt"/>
            </a:rPr>
            <a:t> и Генрих </a:t>
          </a:r>
          <a:r>
            <a:rPr lang="ru-RU" sz="2000" b="0" i="0" dirty="0" err="1" smtClean="0">
              <a:latin typeface="+mn-lt"/>
            </a:rPr>
            <a:t>Рорер</a:t>
          </a:r>
          <a:endParaRPr lang="en-US" sz="2000" dirty="0">
            <a:latin typeface="Tw Cen MT" pitchFamily="34" charset="0"/>
          </a:endParaRPr>
        </a:p>
      </dgm:t>
    </dgm:pt>
    <dgm:pt modelId="{2A557D5A-41E3-4078-A4D9-605945365763}" type="parTrans" cxnId="{506D686F-7DAD-4CA6-B31F-27D8CDFBC900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FE608C8F-A1A4-4283-B2F6-BF0A8C5A1DBE}" type="sibTrans" cxnId="{506D686F-7DAD-4CA6-B31F-27D8CDFBC900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C61D8196-80BB-4D35-BD13-D0C1DA8131BC}">
      <dgm:prSet phldrT="[Text]" custT="1"/>
      <dgm:spPr/>
      <dgm:t>
        <a:bodyPr lIns="274320"/>
        <a:lstStyle/>
        <a:p>
          <a:r>
            <a:rPr lang="ru-RU" sz="2000" dirty="0" smtClean="0">
              <a:latin typeface="Corbel" pitchFamily="34" charset="0"/>
            </a:rPr>
            <a:t>Сканирующий атомно-силовой микроскоп. </a:t>
          </a:r>
        </a:p>
        <a:p>
          <a:r>
            <a:rPr lang="ru-RU" sz="2000" b="0" i="0" dirty="0" smtClean="0"/>
            <a:t>1986 год, Герд </a:t>
          </a:r>
          <a:r>
            <a:rPr lang="ru-RU" sz="2000" b="0" i="0" dirty="0" err="1" smtClean="0"/>
            <a:t>Бинниг</a:t>
          </a:r>
          <a:r>
            <a:rPr lang="ru-RU" sz="2000" b="0" i="0" dirty="0" smtClean="0"/>
            <a:t> и Кристоф Гербер </a:t>
          </a:r>
          <a:endParaRPr lang="en-US" sz="2000" dirty="0">
            <a:latin typeface="Tw Cen MT" pitchFamily="34" charset="0"/>
          </a:endParaRPr>
        </a:p>
      </dgm:t>
    </dgm:pt>
    <dgm:pt modelId="{8B1A8533-F804-40D6-901B-49FBFBBC55B6}" type="parTrans" cxnId="{26547851-0577-4C58-8D3E-769D6B641769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C8389595-9C13-4147-A60B-38B9033885D1}" type="sibTrans" cxnId="{26547851-0577-4C58-8D3E-769D6B641769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839AC780-13A5-4FAA-B635-2E30FD3C676F}">
      <dgm:prSet phldrT="[Text]" custT="1"/>
      <dgm:spPr/>
      <dgm:t>
        <a:bodyPr lIns="274320"/>
        <a:lstStyle/>
        <a:p>
          <a:r>
            <a:rPr lang="ru-RU" sz="2000" dirty="0" err="1" smtClean="0">
              <a:latin typeface="Corbel" pitchFamily="34" charset="0"/>
            </a:rPr>
            <a:t>Ближне-польный</a:t>
          </a:r>
          <a:r>
            <a:rPr lang="ru-RU" sz="2000" dirty="0" smtClean="0">
              <a:latin typeface="Corbel" pitchFamily="34" charset="0"/>
            </a:rPr>
            <a:t> оптический микроскоп. </a:t>
          </a:r>
        </a:p>
        <a:p>
          <a:r>
            <a:rPr lang="ru-RU" sz="2000" b="0" i="0" dirty="0" smtClean="0"/>
            <a:t>1982 год</a:t>
          </a:r>
          <a:r>
            <a:rPr lang="ru-RU" sz="2000" dirty="0" smtClean="0">
              <a:latin typeface="Corbel" pitchFamily="34" charset="0"/>
            </a:rPr>
            <a:t>, </a:t>
          </a:r>
          <a:r>
            <a:rPr lang="ru-RU" sz="2000" b="0" i="0" dirty="0" err="1" smtClean="0"/>
            <a:t>Дитер</a:t>
          </a:r>
          <a:r>
            <a:rPr lang="ru-RU" sz="2000" b="0" i="0" dirty="0" smtClean="0"/>
            <a:t> Поль</a:t>
          </a:r>
          <a:endParaRPr lang="en-US" sz="2000" dirty="0">
            <a:latin typeface="Tw Cen MT" pitchFamily="34" charset="0"/>
          </a:endParaRPr>
        </a:p>
      </dgm:t>
    </dgm:pt>
    <dgm:pt modelId="{3707159E-F716-4CA1-8EE3-CF05B0B205DD}" type="parTrans" cxnId="{88B16A35-911D-4C0E-B5D4-029C2725BE10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20EEF931-EDFE-4452-996A-33AE84AF2566}" type="sibTrans" cxnId="{88B16A35-911D-4C0E-B5D4-029C2725BE10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A1E23F44-E6DA-471D-A9FB-55025F56A5F1}">
      <dgm:prSet phldrT="[Text]" custT="1"/>
      <dgm:spPr/>
      <dgm:t>
        <a:bodyPr lIns="274320"/>
        <a:lstStyle/>
        <a:p>
          <a:r>
            <a:rPr lang="ru-RU" sz="2000" dirty="0" smtClean="0">
              <a:latin typeface="Corbel" pitchFamily="34" charset="0"/>
            </a:rPr>
            <a:t>Учебно-научные комплексы</a:t>
          </a:r>
          <a:endParaRPr lang="en-US" sz="2000" dirty="0">
            <a:latin typeface="Tw Cen MT" pitchFamily="34" charset="0"/>
          </a:endParaRPr>
        </a:p>
      </dgm:t>
    </dgm:pt>
    <dgm:pt modelId="{C66BAFE4-518E-4344-A5F5-2D4722ABC643}" type="sibTrans" cxnId="{658850A7-51A7-49D1-8A80-F4B8FF016253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6B0D0E97-F911-45B4-9066-96DE855A9564}" type="parTrans" cxnId="{658850A7-51A7-49D1-8A80-F4B8FF016253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3D04899B-D862-420D-8F49-1893A76AF67C}" type="pres">
      <dgm:prSet presAssocID="{D50D64BD-6D7B-4E09-8443-719A99590DD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9EC810-71D2-405B-AE08-B442CC946E02}" type="pres">
      <dgm:prSet presAssocID="{2F6F3653-7823-4886-8FE8-5BA461EA5072}" presName="comp" presStyleCnt="0"/>
      <dgm:spPr/>
      <dgm:t>
        <a:bodyPr/>
        <a:lstStyle/>
        <a:p>
          <a:endParaRPr lang="ru-RU"/>
        </a:p>
      </dgm:t>
    </dgm:pt>
    <dgm:pt modelId="{5EEAA564-2D02-4C79-A0CD-EC5644FDC4FA}" type="pres">
      <dgm:prSet presAssocID="{2F6F3653-7823-4886-8FE8-5BA461EA5072}" presName="box" presStyleLbl="node1" presStyleIdx="0" presStyleCnt="5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36133411-8FE4-4491-BA08-56144C63CB99}" type="pres">
      <dgm:prSet presAssocID="{2F6F3653-7823-4886-8FE8-5BA461EA5072}" presName="img" presStyleLbl="fgImgPlace1" presStyleIdx="0" presStyleCnt="5" custScaleX="8048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A8EB2AC-5AC5-4E22-91AE-50C3F39A45EA}" type="pres">
      <dgm:prSet presAssocID="{2F6F3653-7823-4886-8FE8-5BA461EA5072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69A8CC-EF8C-4CFA-9835-B9925813F9A0}" type="pres">
      <dgm:prSet presAssocID="{49022019-C445-4A7F-BEEF-29DAB25FFA8E}" presName="spacer" presStyleCnt="0"/>
      <dgm:spPr/>
      <dgm:t>
        <a:bodyPr/>
        <a:lstStyle/>
        <a:p>
          <a:endParaRPr lang="ru-RU"/>
        </a:p>
      </dgm:t>
    </dgm:pt>
    <dgm:pt modelId="{454B0ABE-DF6A-4B8F-B0CD-89A7FE9A38EA}" type="pres">
      <dgm:prSet presAssocID="{DE3D2741-EF75-40BE-A2AA-C4466FBCF7D9}" presName="comp" presStyleCnt="0"/>
      <dgm:spPr/>
      <dgm:t>
        <a:bodyPr/>
        <a:lstStyle/>
        <a:p>
          <a:endParaRPr lang="ru-RU"/>
        </a:p>
      </dgm:t>
    </dgm:pt>
    <dgm:pt modelId="{2F55DC1D-2488-4424-936F-00C76D4A824B}" type="pres">
      <dgm:prSet presAssocID="{DE3D2741-EF75-40BE-A2AA-C4466FBCF7D9}" presName="box" presStyleLbl="node1" presStyleIdx="1" presStyleCnt="5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8B82C056-6D44-4EC6-B428-208028A042F5}" type="pres">
      <dgm:prSet presAssocID="{DE3D2741-EF75-40BE-A2AA-C4466FBCF7D9}" presName="img" presStyleLbl="fgImgPlace1" presStyleIdx="1" presStyleCnt="5" custScaleX="8048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F85EA075-D51B-464B-BA17-0A4CB92974CA}" type="pres">
      <dgm:prSet presAssocID="{DE3D2741-EF75-40BE-A2AA-C4466FBCF7D9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CAF248-8652-44C1-84F3-06AC0EFFF8A4}" type="pres">
      <dgm:prSet presAssocID="{FE608C8F-A1A4-4283-B2F6-BF0A8C5A1DBE}" presName="spacer" presStyleCnt="0"/>
      <dgm:spPr/>
      <dgm:t>
        <a:bodyPr/>
        <a:lstStyle/>
        <a:p>
          <a:endParaRPr lang="ru-RU"/>
        </a:p>
      </dgm:t>
    </dgm:pt>
    <dgm:pt modelId="{32A2C8C6-8799-47FD-8C0D-3265B640B303}" type="pres">
      <dgm:prSet presAssocID="{C61D8196-80BB-4D35-BD13-D0C1DA8131BC}" presName="comp" presStyleCnt="0"/>
      <dgm:spPr/>
      <dgm:t>
        <a:bodyPr/>
        <a:lstStyle/>
        <a:p>
          <a:endParaRPr lang="ru-RU"/>
        </a:p>
      </dgm:t>
    </dgm:pt>
    <dgm:pt modelId="{CAEE08B3-1990-4730-B352-C1BE95C73039}" type="pres">
      <dgm:prSet presAssocID="{C61D8196-80BB-4D35-BD13-D0C1DA8131BC}" presName="box" presStyleLbl="node1" presStyleIdx="2" presStyleCnt="5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0B2BB8AA-4092-4C07-BA8C-D47A4D6D5285}" type="pres">
      <dgm:prSet presAssocID="{C61D8196-80BB-4D35-BD13-D0C1DA8131BC}" presName="img" presStyleLbl="fgImgPlace1" presStyleIdx="2" presStyleCnt="5" custScaleX="93584" custScaleY="11515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4E1CAE1-4D24-4D7F-A35F-F32935000A10}" type="pres">
      <dgm:prSet presAssocID="{C61D8196-80BB-4D35-BD13-D0C1DA8131BC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0717BE-6B16-4A5A-B4A1-0CCB3B4708E7}" type="pres">
      <dgm:prSet presAssocID="{C8389595-9C13-4147-A60B-38B9033885D1}" presName="spacer" presStyleCnt="0"/>
      <dgm:spPr/>
      <dgm:t>
        <a:bodyPr/>
        <a:lstStyle/>
        <a:p>
          <a:endParaRPr lang="ru-RU"/>
        </a:p>
      </dgm:t>
    </dgm:pt>
    <dgm:pt modelId="{2B19E5BF-6084-45E9-A4AF-FDCC112D81D2}" type="pres">
      <dgm:prSet presAssocID="{839AC780-13A5-4FAA-B635-2E30FD3C676F}" presName="comp" presStyleCnt="0"/>
      <dgm:spPr/>
      <dgm:t>
        <a:bodyPr/>
        <a:lstStyle/>
        <a:p>
          <a:endParaRPr lang="ru-RU"/>
        </a:p>
      </dgm:t>
    </dgm:pt>
    <dgm:pt modelId="{FD5949A6-095C-41CC-A96A-D3022429CFFC}" type="pres">
      <dgm:prSet presAssocID="{839AC780-13A5-4FAA-B635-2E30FD3C676F}" presName="box" presStyleLbl="node1" presStyleIdx="3" presStyleCnt="5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C24DEB7B-AAFE-4777-B8F6-0463A3E03E1B}" type="pres">
      <dgm:prSet presAssocID="{839AC780-13A5-4FAA-B635-2E30FD3C676F}" presName="img" presStyleLbl="fgImgPlace1" presStyleIdx="3" presStyleCnt="5" custScaleX="8270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4AC18A5-FE0B-41F7-9A60-BCF3636A933C}" type="pres">
      <dgm:prSet presAssocID="{839AC780-13A5-4FAA-B635-2E30FD3C676F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FC22E6-4E0A-4510-84BB-A948920C6FDA}" type="pres">
      <dgm:prSet presAssocID="{20EEF931-EDFE-4452-996A-33AE84AF2566}" presName="spacer" presStyleCnt="0"/>
      <dgm:spPr/>
      <dgm:t>
        <a:bodyPr/>
        <a:lstStyle/>
        <a:p>
          <a:endParaRPr lang="ru-RU"/>
        </a:p>
      </dgm:t>
    </dgm:pt>
    <dgm:pt modelId="{92D2933D-6B9D-44AD-9181-4F5D8F00793C}" type="pres">
      <dgm:prSet presAssocID="{A1E23F44-E6DA-471D-A9FB-55025F56A5F1}" presName="comp" presStyleCnt="0"/>
      <dgm:spPr/>
      <dgm:t>
        <a:bodyPr/>
        <a:lstStyle/>
        <a:p>
          <a:endParaRPr lang="ru-RU"/>
        </a:p>
      </dgm:t>
    </dgm:pt>
    <dgm:pt modelId="{21987A41-88CE-4917-A47B-5C68237DC6A6}" type="pres">
      <dgm:prSet presAssocID="{A1E23F44-E6DA-471D-A9FB-55025F56A5F1}" presName="box" presStyleLbl="node1" presStyleIdx="4" presStyleCnt="5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AB2C5E68-71D1-45BF-8944-A26400AB737A}" type="pres">
      <dgm:prSet presAssocID="{A1E23F44-E6DA-471D-A9FB-55025F56A5F1}" presName="img" presStyleLbl="fgImgPlace1" presStyleIdx="4" presStyleCnt="5" custScaleX="82704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9AC0065A-AD2B-4039-BB69-4C346A774888}" type="pres">
      <dgm:prSet presAssocID="{A1E23F44-E6DA-471D-A9FB-55025F56A5F1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D46118B-ECE1-4190-9798-0B34307BC505}" type="presOf" srcId="{839AC780-13A5-4FAA-B635-2E30FD3C676F}" destId="{A4AC18A5-FE0B-41F7-9A60-BCF3636A933C}" srcOrd="1" destOrd="0" presId="urn:microsoft.com/office/officeart/2005/8/layout/vList4"/>
    <dgm:cxn modelId="{506D686F-7DAD-4CA6-B31F-27D8CDFBC900}" srcId="{D50D64BD-6D7B-4E09-8443-719A99590DD2}" destId="{DE3D2741-EF75-40BE-A2AA-C4466FBCF7D9}" srcOrd="1" destOrd="0" parTransId="{2A557D5A-41E3-4078-A4D9-605945365763}" sibTransId="{FE608C8F-A1A4-4283-B2F6-BF0A8C5A1DBE}"/>
    <dgm:cxn modelId="{B517C609-C33B-474B-BBC9-E5ED8258FB2B}" srcId="{D50D64BD-6D7B-4E09-8443-719A99590DD2}" destId="{2F6F3653-7823-4886-8FE8-5BA461EA5072}" srcOrd="0" destOrd="0" parTransId="{F25EA6DB-85F7-4780-AF22-8EF20F6D1E08}" sibTransId="{49022019-C445-4A7F-BEEF-29DAB25FFA8E}"/>
    <dgm:cxn modelId="{2ACF09ED-1283-4967-9E48-4509F1DBE4DE}" type="presOf" srcId="{C61D8196-80BB-4D35-BD13-D0C1DA8131BC}" destId="{CAEE08B3-1990-4730-B352-C1BE95C73039}" srcOrd="0" destOrd="0" presId="urn:microsoft.com/office/officeart/2005/8/layout/vList4"/>
    <dgm:cxn modelId="{B0D73493-BE9F-4577-BA97-E6BCD7B76701}" type="presOf" srcId="{A1E23F44-E6DA-471D-A9FB-55025F56A5F1}" destId="{9AC0065A-AD2B-4039-BB69-4C346A774888}" srcOrd="1" destOrd="0" presId="urn:microsoft.com/office/officeart/2005/8/layout/vList4"/>
    <dgm:cxn modelId="{64D9F918-EA50-47F1-A2FB-73F1E72DCCC3}" type="presOf" srcId="{C61D8196-80BB-4D35-BD13-D0C1DA8131BC}" destId="{A4E1CAE1-4D24-4D7F-A35F-F32935000A10}" srcOrd="1" destOrd="0" presId="urn:microsoft.com/office/officeart/2005/8/layout/vList4"/>
    <dgm:cxn modelId="{0CFE9088-CFA7-4525-B062-6DAAD60970A6}" type="presOf" srcId="{2F6F3653-7823-4886-8FE8-5BA461EA5072}" destId="{5EEAA564-2D02-4C79-A0CD-EC5644FDC4FA}" srcOrd="0" destOrd="0" presId="urn:microsoft.com/office/officeart/2005/8/layout/vList4"/>
    <dgm:cxn modelId="{658850A7-51A7-49D1-8A80-F4B8FF016253}" srcId="{D50D64BD-6D7B-4E09-8443-719A99590DD2}" destId="{A1E23F44-E6DA-471D-A9FB-55025F56A5F1}" srcOrd="4" destOrd="0" parTransId="{6B0D0E97-F911-45B4-9066-96DE855A9564}" sibTransId="{C66BAFE4-518E-4344-A5F5-2D4722ABC643}"/>
    <dgm:cxn modelId="{BD21DB82-9191-47D7-8E8E-53664B92036B}" type="presOf" srcId="{DE3D2741-EF75-40BE-A2AA-C4466FBCF7D9}" destId="{2F55DC1D-2488-4424-936F-00C76D4A824B}" srcOrd="0" destOrd="0" presId="urn:microsoft.com/office/officeart/2005/8/layout/vList4"/>
    <dgm:cxn modelId="{5DCB12F8-ED12-467E-90D1-CB722AAC8984}" type="presOf" srcId="{A1E23F44-E6DA-471D-A9FB-55025F56A5F1}" destId="{21987A41-88CE-4917-A47B-5C68237DC6A6}" srcOrd="0" destOrd="0" presId="urn:microsoft.com/office/officeart/2005/8/layout/vList4"/>
    <dgm:cxn modelId="{FAC85571-D44C-42AC-9243-E2A3442BF52A}" type="presOf" srcId="{839AC780-13A5-4FAA-B635-2E30FD3C676F}" destId="{FD5949A6-095C-41CC-A96A-D3022429CFFC}" srcOrd="0" destOrd="0" presId="urn:microsoft.com/office/officeart/2005/8/layout/vList4"/>
    <dgm:cxn modelId="{B01AB6B3-C5F4-4343-826A-06D73381BAB2}" type="presOf" srcId="{DE3D2741-EF75-40BE-A2AA-C4466FBCF7D9}" destId="{F85EA075-D51B-464B-BA17-0A4CB92974CA}" srcOrd="1" destOrd="0" presId="urn:microsoft.com/office/officeart/2005/8/layout/vList4"/>
    <dgm:cxn modelId="{88B16A35-911D-4C0E-B5D4-029C2725BE10}" srcId="{D50D64BD-6D7B-4E09-8443-719A99590DD2}" destId="{839AC780-13A5-4FAA-B635-2E30FD3C676F}" srcOrd="3" destOrd="0" parTransId="{3707159E-F716-4CA1-8EE3-CF05B0B205DD}" sibTransId="{20EEF931-EDFE-4452-996A-33AE84AF2566}"/>
    <dgm:cxn modelId="{26547851-0577-4C58-8D3E-769D6B641769}" srcId="{D50D64BD-6D7B-4E09-8443-719A99590DD2}" destId="{C61D8196-80BB-4D35-BD13-D0C1DA8131BC}" srcOrd="2" destOrd="0" parTransId="{8B1A8533-F804-40D6-901B-49FBFBBC55B6}" sibTransId="{C8389595-9C13-4147-A60B-38B9033885D1}"/>
    <dgm:cxn modelId="{06820A57-AD15-4144-BE73-2B969C2A879D}" type="presOf" srcId="{D50D64BD-6D7B-4E09-8443-719A99590DD2}" destId="{3D04899B-D862-420D-8F49-1893A76AF67C}" srcOrd="0" destOrd="0" presId="urn:microsoft.com/office/officeart/2005/8/layout/vList4"/>
    <dgm:cxn modelId="{F9D6A757-9092-4CB0-8F53-FA507671D1AE}" type="presOf" srcId="{2F6F3653-7823-4886-8FE8-5BA461EA5072}" destId="{2A8EB2AC-5AC5-4E22-91AE-50C3F39A45EA}" srcOrd="1" destOrd="0" presId="urn:microsoft.com/office/officeart/2005/8/layout/vList4"/>
    <dgm:cxn modelId="{967B10A9-596E-46D5-9BE8-6A59BF104D43}" type="presParOf" srcId="{3D04899B-D862-420D-8F49-1893A76AF67C}" destId="{B89EC810-71D2-405B-AE08-B442CC946E02}" srcOrd="0" destOrd="0" presId="urn:microsoft.com/office/officeart/2005/8/layout/vList4"/>
    <dgm:cxn modelId="{DE98B838-32F5-4083-B092-8A615E84455A}" type="presParOf" srcId="{B89EC810-71D2-405B-AE08-B442CC946E02}" destId="{5EEAA564-2D02-4C79-A0CD-EC5644FDC4FA}" srcOrd="0" destOrd="0" presId="urn:microsoft.com/office/officeart/2005/8/layout/vList4"/>
    <dgm:cxn modelId="{BF8D33D9-F93B-4FAC-9D65-195B8AC40F60}" type="presParOf" srcId="{B89EC810-71D2-405B-AE08-B442CC946E02}" destId="{36133411-8FE4-4491-BA08-56144C63CB99}" srcOrd="1" destOrd="0" presId="urn:microsoft.com/office/officeart/2005/8/layout/vList4"/>
    <dgm:cxn modelId="{A195C655-C4E4-40D2-9B26-92AADC0852A5}" type="presParOf" srcId="{B89EC810-71D2-405B-AE08-B442CC946E02}" destId="{2A8EB2AC-5AC5-4E22-91AE-50C3F39A45EA}" srcOrd="2" destOrd="0" presId="urn:microsoft.com/office/officeart/2005/8/layout/vList4"/>
    <dgm:cxn modelId="{B08DE765-8466-4FA2-B916-E1B73668C3A7}" type="presParOf" srcId="{3D04899B-D862-420D-8F49-1893A76AF67C}" destId="{F869A8CC-EF8C-4CFA-9835-B9925813F9A0}" srcOrd="1" destOrd="0" presId="urn:microsoft.com/office/officeart/2005/8/layout/vList4"/>
    <dgm:cxn modelId="{52ECFA8F-D4BB-4ED3-92B2-D90709D3240B}" type="presParOf" srcId="{3D04899B-D862-420D-8F49-1893A76AF67C}" destId="{454B0ABE-DF6A-4B8F-B0CD-89A7FE9A38EA}" srcOrd="2" destOrd="0" presId="urn:microsoft.com/office/officeart/2005/8/layout/vList4"/>
    <dgm:cxn modelId="{1353CC92-791B-4059-A467-12C8754F53C0}" type="presParOf" srcId="{454B0ABE-DF6A-4B8F-B0CD-89A7FE9A38EA}" destId="{2F55DC1D-2488-4424-936F-00C76D4A824B}" srcOrd="0" destOrd="0" presId="urn:microsoft.com/office/officeart/2005/8/layout/vList4"/>
    <dgm:cxn modelId="{22E1A925-7D4C-4F18-965C-668975893DEE}" type="presParOf" srcId="{454B0ABE-DF6A-4B8F-B0CD-89A7FE9A38EA}" destId="{8B82C056-6D44-4EC6-B428-208028A042F5}" srcOrd="1" destOrd="0" presId="urn:microsoft.com/office/officeart/2005/8/layout/vList4"/>
    <dgm:cxn modelId="{D14D1063-B38F-464C-8B79-90EA3F5BC1BC}" type="presParOf" srcId="{454B0ABE-DF6A-4B8F-B0CD-89A7FE9A38EA}" destId="{F85EA075-D51B-464B-BA17-0A4CB92974CA}" srcOrd="2" destOrd="0" presId="urn:microsoft.com/office/officeart/2005/8/layout/vList4"/>
    <dgm:cxn modelId="{6867E0DE-8606-4106-B79A-8B1A8E628978}" type="presParOf" srcId="{3D04899B-D862-420D-8F49-1893A76AF67C}" destId="{1CCAF248-8652-44C1-84F3-06AC0EFFF8A4}" srcOrd="3" destOrd="0" presId="urn:microsoft.com/office/officeart/2005/8/layout/vList4"/>
    <dgm:cxn modelId="{27A65266-E41D-48BB-9036-374113551D07}" type="presParOf" srcId="{3D04899B-D862-420D-8F49-1893A76AF67C}" destId="{32A2C8C6-8799-47FD-8C0D-3265B640B303}" srcOrd="4" destOrd="0" presId="urn:microsoft.com/office/officeart/2005/8/layout/vList4"/>
    <dgm:cxn modelId="{8006FFA0-4524-4E65-B788-66D7E43FBC9B}" type="presParOf" srcId="{32A2C8C6-8799-47FD-8C0D-3265B640B303}" destId="{CAEE08B3-1990-4730-B352-C1BE95C73039}" srcOrd="0" destOrd="0" presId="urn:microsoft.com/office/officeart/2005/8/layout/vList4"/>
    <dgm:cxn modelId="{EAB50A73-2EF2-4263-BF80-2A56730C8EAF}" type="presParOf" srcId="{32A2C8C6-8799-47FD-8C0D-3265B640B303}" destId="{0B2BB8AA-4092-4C07-BA8C-D47A4D6D5285}" srcOrd="1" destOrd="0" presId="urn:microsoft.com/office/officeart/2005/8/layout/vList4"/>
    <dgm:cxn modelId="{55A7353D-6A58-4028-B9F0-F3BDC6F27001}" type="presParOf" srcId="{32A2C8C6-8799-47FD-8C0D-3265B640B303}" destId="{A4E1CAE1-4D24-4D7F-A35F-F32935000A10}" srcOrd="2" destOrd="0" presId="urn:microsoft.com/office/officeart/2005/8/layout/vList4"/>
    <dgm:cxn modelId="{EA91E2D2-1D26-4E2C-9377-B5EDB5B3B203}" type="presParOf" srcId="{3D04899B-D862-420D-8F49-1893A76AF67C}" destId="{520717BE-6B16-4A5A-B4A1-0CCB3B4708E7}" srcOrd="5" destOrd="0" presId="urn:microsoft.com/office/officeart/2005/8/layout/vList4"/>
    <dgm:cxn modelId="{D0BCA3A1-F5F2-4133-8B70-C9DCCFD59F65}" type="presParOf" srcId="{3D04899B-D862-420D-8F49-1893A76AF67C}" destId="{2B19E5BF-6084-45E9-A4AF-FDCC112D81D2}" srcOrd="6" destOrd="0" presId="urn:microsoft.com/office/officeart/2005/8/layout/vList4"/>
    <dgm:cxn modelId="{5823F77A-B5F8-4090-B0FC-290D539CD84A}" type="presParOf" srcId="{2B19E5BF-6084-45E9-A4AF-FDCC112D81D2}" destId="{FD5949A6-095C-41CC-A96A-D3022429CFFC}" srcOrd="0" destOrd="0" presId="urn:microsoft.com/office/officeart/2005/8/layout/vList4"/>
    <dgm:cxn modelId="{B1A6685A-972C-4DB9-8054-94F3792F2CB5}" type="presParOf" srcId="{2B19E5BF-6084-45E9-A4AF-FDCC112D81D2}" destId="{C24DEB7B-AAFE-4777-B8F6-0463A3E03E1B}" srcOrd="1" destOrd="0" presId="urn:microsoft.com/office/officeart/2005/8/layout/vList4"/>
    <dgm:cxn modelId="{238877A8-7694-418F-AF54-94BDF296D42F}" type="presParOf" srcId="{2B19E5BF-6084-45E9-A4AF-FDCC112D81D2}" destId="{A4AC18A5-FE0B-41F7-9A60-BCF3636A933C}" srcOrd="2" destOrd="0" presId="urn:microsoft.com/office/officeart/2005/8/layout/vList4"/>
    <dgm:cxn modelId="{5421056F-2DC0-4B2D-AD03-21B61213F301}" type="presParOf" srcId="{3D04899B-D862-420D-8F49-1893A76AF67C}" destId="{45FC22E6-4E0A-4510-84BB-A948920C6FDA}" srcOrd="7" destOrd="0" presId="urn:microsoft.com/office/officeart/2005/8/layout/vList4"/>
    <dgm:cxn modelId="{ACCB178E-D88F-4A46-AF13-1B66D9C75DA6}" type="presParOf" srcId="{3D04899B-D862-420D-8F49-1893A76AF67C}" destId="{92D2933D-6B9D-44AD-9181-4F5D8F00793C}" srcOrd="8" destOrd="0" presId="urn:microsoft.com/office/officeart/2005/8/layout/vList4"/>
    <dgm:cxn modelId="{0DC85663-26B8-4AD6-BC86-EC3832C3978C}" type="presParOf" srcId="{92D2933D-6B9D-44AD-9181-4F5D8F00793C}" destId="{21987A41-88CE-4917-A47B-5C68237DC6A6}" srcOrd="0" destOrd="0" presId="urn:microsoft.com/office/officeart/2005/8/layout/vList4"/>
    <dgm:cxn modelId="{EBF3FEAC-BDD8-4E60-AD79-3FB1DBF5012F}" type="presParOf" srcId="{92D2933D-6B9D-44AD-9181-4F5D8F00793C}" destId="{AB2C5E68-71D1-45BF-8944-A26400AB737A}" srcOrd="1" destOrd="0" presId="urn:microsoft.com/office/officeart/2005/8/layout/vList4"/>
    <dgm:cxn modelId="{AD7C9CB6-0F90-4ED7-BBCD-EE10D6EECF32}" type="presParOf" srcId="{92D2933D-6B9D-44AD-9181-4F5D8F00793C}" destId="{9AC0065A-AD2B-4039-BB69-4C346A774888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F44E825-59D3-43A0-A24B-15C095421DDD}" type="doc">
      <dgm:prSet loTypeId="urn:microsoft.com/office/officeart/2005/8/layout/matrix1" loCatId="matrix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0CFBD4AD-65F8-4404-8754-CD37BAE4E582}">
      <dgm:prSet phldrT="[Text]" custT="1"/>
      <dgm:spPr>
        <a:gradFill rotWithShape="0">
          <a:gsLst>
            <a:gs pos="0">
              <a:schemeClr val="bg1">
                <a:lumMod val="65000"/>
              </a:schemeClr>
            </a:gs>
            <a:gs pos="80000">
              <a:schemeClr val="bg1">
                <a:lumMod val="65000"/>
              </a:schemeClr>
            </a:gs>
            <a:gs pos="100000">
              <a:schemeClr val="bg1">
                <a:lumMod val="85000"/>
              </a:schemeClr>
            </a:gs>
          </a:gsLst>
        </a:gradFill>
      </dgm:spPr>
      <dgm:t>
        <a:bodyPr/>
        <a:lstStyle/>
        <a:p>
          <a:r>
            <a:rPr lang="ru-RU" sz="2800" b="1" dirty="0" err="1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Нанотехнологии</a:t>
          </a:r>
          <a:r>
            <a:rPr lang="ru-RU" sz="2800" b="1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 в строительстве</a:t>
          </a:r>
        </a:p>
      </dgm:t>
    </dgm:pt>
    <dgm:pt modelId="{3B386C18-1196-4FAC-8913-6D29ED9B4FCE}" type="parTrans" cxnId="{9AD6FD33-DB1A-43A4-B789-A4E68A6CA021}">
      <dgm:prSet/>
      <dgm:spPr/>
      <dgm:t>
        <a:bodyPr/>
        <a:lstStyle/>
        <a:p>
          <a:endParaRPr lang="en-US" sz="2400"/>
        </a:p>
      </dgm:t>
    </dgm:pt>
    <dgm:pt modelId="{C0C79BFD-99C3-4467-AEDB-BAD6ACCC5DE9}" type="sibTrans" cxnId="{9AD6FD33-DB1A-43A4-B789-A4E68A6CA021}">
      <dgm:prSet/>
      <dgm:spPr/>
      <dgm:t>
        <a:bodyPr/>
        <a:lstStyle/>
        <a:p>
          <a:endParaRPr lang="en-US" sz="2400"/>
        </a:p>
      </dgm:t>
    </dgm:pt>
    <dgm:pt modelId="{F8FD5476-49F0-43BF-9B46-30F977BC25FD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F956AFE0-A8FD-4C09-9660-A7918B9F57F6}" type="parTrans" cxnId="{43F55C6B-C9E5-42E4-91F2-626C41898A3F}">
      <dgm:prSet/>
      <dgm:spPr/>
      <dgm:t>
        <a:bodyPr/>
        <a:lstStyle/>
        <a:p>
          <a:endParaRPr lang="en-US" sz="2400"/>
        </a:p>
      </dgm:t>
    </dgm:pt>
    <dgm:pt modelId="{515D24C9-7EC0-4222-961B-0A3C03EFD9E0}" type="sibTrans" cxnId="{43F55C6B-C9E5-42E4-91F2-626C41898A3F}">
      <dgm:prSet/>
      <dgm:spPr/>
      <dgm:t>
        <a:bodyPr/>
        <a:lstStyle/>
        <a:p>
          <a:endParaRPr lang="en-US" sz="2400"/>
        </a:p>
      </dgm:t>
    </dgm:pt>
    <dgm:pt modelId="{DCE5E8E9-BD36-46B6-8D60-E962516AD725}">
      <dgm:prSet phldrT="[Text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4899D50C-8947-4ECA-A1D9-51D1B55D9998}" type="parTrans" cxnId="{FF046B74-DB03-4927-86CE-F8D9FC27CEB8}">
      <dgm:prSet/>
      <dgm:spPr/>
      <dgm:t>
        <a:bodyPr/>
        <a:lstStyle/>
        <a:p>
          <a:endParaRPr lang="en-US" sz="2400"/>
        </a:p>
      </dgm:t>
    </dgm:pt>
    <dgm:pt modelId="{0CD5C91A-01DE-40E2-9C87-B2F80BFD1FD8}" type="sibTrans" cxnId="{FF046B74-DB03-4927-86CE-F8D9FC27CEB8}">
      <dgm:prSet/>
      <dgm:spPr/>
      <dgm:t>
        <a:bodyPr/>
        <a:lstStyle/>
        <a:p>
          <a:endParaRPr lang="en-US" sz="2400"/>
        </a:p>
      </dgm:t>
    </dgm:pt>
    <dgm:pt modelId="{E0AB69C9-ADBF-4DF4-8A84-93BA8D787796}">
      <dgm:prSet phldrT="[Text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418B24BC-526A-43F5-A024-B9F713EDDFD5}" type="sibTrans" cxnId="{C3B85E8E-F878-4E4C-90D7-1832AF78CC48}">
      <dgm:prSet/>
      <dgm:spPr/>
      <dgm:t>
        <a:bodyPr/>
        <a:lstStyle/>
        <a:p>
          <a:endParaRPr lang="en-US" sz="2400"/>
        </a:p>
      </dgm:t>
    </dgm:pt>
    <dgm:pt modelId="{E6D991C0-D055-48BD-9BF6-E0B36DD836FE}" type="parTrans" cxnId="{C3B85E8E-F878-4E4C-90D7-1832AF78CC48}">
      <dgm:prSet/>
      <dgm:spPr/>
      <dgm:t>
        <a:bodyPr/>
        <a:lstStyle/>
        <a:p>
          <a:endParaRPr lang="en-US" sz="2400"/>
        </a:p>
      </dgm:t>
    </dgm:pt>
    <dgm:pt modelId="{7E232B57-95F2-43B1-B1D5-C738E9BB02E9}">
      <dgm:prSet phldrT="[Text]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36F20398-2513-41C2-ACC8-B25C2244FE34}" type="sibTrans" cxnId="{7E894F2D-995E-48BC-BE97-2E5B2DFCCB2B}">
      <dgm:prSet/>
      <dgm:spPr/>
      <dgm:t>
        <a:bodyPr/>
        <a:lstStyle/>
        <a:p>
          <a:endParaRPr lang="en-US" sz="2400"/>
        </a:p>
      </dgm:t>
    </dgm:pt>
    <dgm:pt modelId="{54DC7891-931A-4731-996B-69ACEB6C6364}" type="parTrans" cxnId="{7E894F2D-995E-48BC-BE97-2E5B2DFCCB2B}">
      <dgm:prSet/>
      <dgm:spPr/>
      <dgm:t>
        <a:bodyPr/>
        <a:lstStyle/>
        <a:p>
          <a:endParaRPr lang="en-US" sz="2400"/>
        </a:p>
      </dgm:t>
    </dgm:pt>
    <dgm:pt modelId="{CFB84CDB-A57F-42C6-85B0-E52C813820DD}" type="pres">
      <dgm:prSet presAssocID="{BF44E825-59D3-43A0-A24B-15C095421DD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B215C9-17AC-450F-B503-64236C3A8FAF}" type="pres">
      <dgm:prSet presAssocID="{BF44E825-59D3-43A0-A24B-15C095421DDD}" presName="matrix" presStyleCnt="0"/>
      <dgm:spPr/>
    </dgm:pt>
    <dgm:pt modelId="{B44BAF5A-54FB-4A17-8B15-1529ABE14C91}" type="pres">
      <dgm:prSet presAssocID="{BF44E825-59D3-43A0-A24B-15C095421DDD}" presName="tile1" presStyleLbl="node1" presStyleIdx="0" presStyleCnt="4"/>
      <dgm:spPr/>
      <dgm:t>
        <a:bodyPr/>
        <a:lstStyle/>
        <a:p>
          <a:endParaRPr lang="en-US"/>
        </a:p>
      </dgm:t>
    </dgm:pt>
    <dgm:pt modelId="{AEE6150F-EAB7-4A86-9FA0-7CF874D177D2}" type="pres">
      <dgm:prSet presAssocID="{BF44E825-59D3-43A0-A24B-15C095421DD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EE50B7-A4E1-4983-AED3-5CDE0E17F187}" type="pres">
      <dgm:prSet presAssocID="{BF44E825-59D3-43A0-A24B-15C095421DDD}" presName="tile2" presStyleLbl="node1" presStyleIdx="1" presStyleCnt="4"/>
      <dgm:spPr/>
      <dgm:t>
        <a:bodyPr/>
        <a:lstStyle/>
        <a:p>
          <a:endParaRPr lang="en-US"/>
        </a:p>
      </dgm:t>
    </dgm:pt>
    <dgm:pt modelId="{BE3A86C5-4D8F-4153-923B-CC5366C909C5}" type="pres">
      <dgm:prSet presAssocID="{BF44E825-59D3-43A0-A24B-15C095421DD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CCCD68-1C7D-4050-8872-BE2C7CCA6F8B}" type="pres">
      <dgm:prSet presAssocID="{BF44E825-59D3-43A0-A24B-15C095421DDD}" presName="tile3" presStyleLbl="node1" presStyleIdx="2" presStyleCnt="4"/>
      <dgm:spPr/>
      <dgm:t>
        <a:bodyPr/>
        <a:lstStyle/>
        <a:p>
          <a:endParaRPr lang="en-US"/>
        </a:p>
      </dgm:t>
    </dgm:pt>
    <dgm:pt modelId="{22F44422-F100-49AB-BC43-1A2DF5BF7C4D}" type="pres">
      <dgm:prSet presAssocID="{BF44E825-59D3-43A0-A24B-15C095421DD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A74411-F131-4885-B705-07DD1EF5512F}" type="pres">
      <dgm:prSet presAssocID="{BF44E825-59D3-43A0-A24B-15C095421DDD}" presName="tile4" presStyleLbl="node1" presStyleIdx="3" presStyleCnt="4"/>
      <dgm:spPr/>
      <dgm:t>
        <a:bodyPr/>
        <a:lstStyle/>
        <a:p>
          <a:endParaRPr lang="en-US"/>
        </a:p>
      </dgm:t>
    </dgm:pt>
    <dgm:pt modelId="{828B4185-591B-48FF-AB9C-8C1058AF64A3}" type="pres">
      <dgm:prSet presAssocID="{BF44E825-59D3-43A0-A24B-15C095421DD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7FC782-03AD-47D0-889B-E53E7AF21B56}" type="pres">
      <dgm:prSet presAssocID="{BF44E825-59D3-43A0-A24B-15C095421DDD}" presName="centerTile" presStyleLbl="fgShp" presStyleIdx="0" presStyleCnt="1" custScaleX="156863" custScaleY="82353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9AD6FD33-DB1A-43A4-B789-A4E68A6CA021}" srcId="{BF44E825-59D3-43A0-A24B-15C095421DDD}" destId="{0CFBD4AD-65F8-4404-8754-CD37BAE4E582}" srcOrd="0" destOrd="0" parTransId="{3B386C18-1196-4FAC-8913-6D29ED9B4FCE}" sibTransId="{C0C79BFD-99C3-4467-AEDB-BAD6ACCC5DE9}"/>
    <dgm:cxn modelId="{DC8BA26D-3B88-4A2A-B16D-52599F12AD29}" type="presOf" srcId="{BF44E825-59D3-43A0-A24B-15C095421DDD}" destId="{CFB84CDB-A57F-42C6-85B0-E52C813820DD}" srcOrd="0" destOrd="0" presId="urn:microsoft.com/office/officeart/2005/8/layout/matrix1"/>
    <dgm:cxn modelId="{FF046B74-DB03-4927-86CE-F8D9FC27CEB8}" srcId="{0CFBD4AD-65F8-4404-8754-CD37BAE4E582}" destId="{DCE5E8E9-BD36-46B6-8D60-E962516AD725}" srcOrd="3" destOrd="0" parTransId="{4899D50C-8947-4ECA-A1D9-51D1B55D9998}" sibTransId="{0CD5C91A-01DE-40E2-9C87-B2F80BFD1FD8}"/>
    <dgm:cxn modelId="{C3B85E8E-F878-4E4C-90D7-1832AF78CC48}" srcId="{0CFBD4AD-65F8-4404-8754-CD37BAE4E582}" destId="{E0AB69C9-ADBF-4DF4-8A84-93BA8D787796}" srcOrd="1" destOrd="0" parTransId="{E6D991C0-D055-48BD-9BF6-E0B36DD836FE}" sibTransId="{418B24BC-526A-43F5-A024-B9F713EDDFD5}"/>
    <dgm:cxn modelId="{D743F278-E4FC-4ED8-9566-5E806B27B9CF}" type="presOf" srcId="{F8FD5476-49F0-43BF-9B46-30F977BC25FD}" destId="{C2CCCD68-1C7D-4050-8872-BE2C7CCA6F8B}" srcOrd="0" destOrd="0" presId="urn:microsoft.com/office/officeart/2005/8/layout/matrix1"/>
    <dgm:cxn modelId="{836FAAF7-1039-46B1-806D-84AF0E1ABA8B}" type="presOf" srcId="{DCE5E8E9-BD36-46B6-8D60-E962516AD725}" destId="{828B4185-591B-48FF-AB9C-8C1058AF64A3}" srcOrd="1" destOrd="0" presId="urn:microsoft.com/office/officeart/2005/8/layout/matrix1"/>
    <dgm:cxn modelId="{7BDDAEF7-0115-4A05-81BD-A8AAAB43DC33}" type="presOf" srcId="{F8FD5476-49F0-43BF-9B46-30F977BC25FD}" destId="{22F44422-F100-49AB-BC43-1A2DF5BF7C4D}" srcOrd="1" destOrd="0" presId="urn:microsoft.com/office/officeart/2005/8/layout/matrix1"/>
    <dgm:cxn modelId="{A0D50938-604A-4662-91E1-16C5F1B1B6FB}" type="presOf" srcId="{0CFBD4AD-65F8-4404-8754-CD37BAE4E582}" destId="{CE7FC782-03AD-47D0-889B-E53E7AF21B56}" srcOrd="0" destOrd="0" presId="urn:microsoft.com/office/officeart/2005/8/layout/matrix1"/>
    <dgm:cxn modelId="{2F27A924-8FEA-4FEA-97BB-881D47407DE0}" type="presOf" srcId="{7E232B57-95F2-43B1-B1D5-C738E9BB02E9}" destId="{AEE6150F-EAB7-4A86-9FA0-7CF874D177D2}" srcOrd="1" destOrd="0" presId="urn:microsoft.com/office/officeart/2005/8/layout/matrix1"/>
    <dgm:cxn modelId="{E48DA0E8-B9B6-4F70-82B5-8C4C2A40453E}" type="presOf" srcId="{E0AB69C9-ADBF-4DF4-8A84-93BA8D787796}" destId="{BE3A86C5-4D8F-4153-923B-CC5366C909C5}" srcOrd="1" destOrd="0" presId="urn:microsoft.com/office/officeart/2005/8/layout/matrix1"/>
    <dgm:cxn modelId="{F2295A0A-43F9-4895-B038-4A0D61D9D805}" type="presOf" srcId="{7E232B57-95F2-43B1-B1D5-C738E9BB02E9}" destId="{B44BAF5A-54FB-4A17-8B15-1529ABE14C91}" srcOrd="0" destOrd="0" presId="urn:microsoft.com/office/officeart/2005/8/layout/matrix1"/>
    <dgm:cxn modelId="{7E894F2D-995E-48BC-BE97-2E5B2DFCCB2B}" srcId="{0CFBD4AD-65F8-4404-8754-CD37BAE4E582}" destId="{7E232B57-95F2-43B1-B1D5-C738E9BB02E9}" srcOrd="0" destOrd="0" parTransId="{54DC7891-931A-4731-996B-69ACEB6C6364}" sibTransId="{36F20398-2513-41C2-ACC8-B25C2244FE34}"/>
    <dgm:cxn modelId="{E9765867-D6E4-40C0-972B-B9EF425D5913}" type="presOf" srcId="{E0AB69C9-ADBF-4DF4-8A84-93BA8D787796}" destId="{7CEE50B7-A4E1-4983-AED3-5CDE0E17F187}" srcOrd="0" destOrd="0" presId="urn:microsoft.com/office/officeart/2005/8/layout/matrix1"/>
    <dgm:cxn modelId="{43F55C6B-C9E5-42E4-91F2-626C41898A3F}" srcId="{0CFBD4AD-65F8-4404-8754-CD37BAE4E582}" destId="{F8FD5476-49F0-43BF-9B46-30F977BC25FD}" srcOrd="2" destOrd="0" parTransId="{F956AFE0-A8FD-4C09-9660-A7918B9F57F6}" sibTransId="{515D24C9-7EC0-4222-961B-0A3C03EFD9E0}"/>
    <dgm:cxn modelId="{E6DA13EA-D7E2-4C39-87BB-7B5A6F359746}" type="presOf" srcId="{DCE5E8E9-BD36-46B6-8D60-E962516AD725}" destId="{59A74411-F131-4885-B705-07DD1EF5512F}" srcOrd="0" destOrd="0" presId="urn:microsoft.com/office/officeart/2005/8/layout/matrix1"/>
    <dgm:cxn modelId="{D58D86EE-CFB6-47AB-85D0-60C6BFC4C710}" type="presParOf" srcId="{CFB84CDB-A57F-42C6-85B0-E52C813820DD}" destId="{08B215C9-17AC-450F-B503-64236C3A8FAF}" srcOrd="0" destOrd="0" presId="urn:microsoft.com/office/officeart/2005/8/layout/matrix1"/>
    <dgm:cxn modelId="{ADC7298D-4D3B-419E-A6EE-072BB5BFF8B0}" type="presParOf" srcId="{08B215C9-17AC-450F-B503-64236C3A8FAF}" destId="{B44BAF5A-54FB-4A17-8B15-1529ABE14C91}" srcOrd="0" destOrd="0" presId="urn:microsoft.com/office/officeart/2005/8/layout/matrix1"/>
    <dgm:cxn modelId="{DF5C3FF2-9A73-405A-826E-05A02ADD177E}" type="presParOf" srcId="{08B215C9-17AC-450F-B503-64236C3A8FAF}" destId="{AEE6150F-EAB7-4A86-9FA0-7CF874D177D2}" srcOrd="1" destOrd="0" presId="urn:microsoft.com/office/officeart/2005/8/layout/matrix1"/>
    <dgm:cxn modelId="{31FA9898-2BD0-4281-B62A-A1F9F4850486}" type="presParOf" srcId="{08B215C9-17AC-450F-B503-64236C3A8FAF}" destId="{7CEE50B7-A4E1-4983-AED3-5CDE0E17F187}" srcOrd="2" destOrd="0" presId="urn:microsoft.com/office/officeart/2005/8/layout/matrix1"/>
    <dgm:cxn modelId="{81ABCADB-227E-486A-AB5E-97611E32D48B}" type="presParOf" srcId="{08B215C9-17AC-450F-B503-64236C3A8FAF}" destId="{BE3A86C5-4D8F-4153-923B-CC5366C909C5}" srcOrd="3" destOrd="0" presId="urn:microsoft.com/office/officeart/2005/8/layout/matrix1"/>
    <dgm:cxn modelId="{0DA38057-BF8C-4789-8009-7A72410956D4}" type="presParOf" srcId="{08B215C9-17AC-450F-B503-64236C3A8FAF}" destId="{C2CCCD68-1C7D-4050-8872-BE2C7CCA6F8B}" srcOrd="4" destOrd="0" presId="urn:microsoft.com/office/officeart/2005/8/layout/matrix1"/>
    <dgm:cxn modelId="{3D9E0E2B-FE91-4BD9-93D7-3FB6A16948A7}" type="presParOf" srcId="{08B215C9-17AC-450F-B503-64236C3A8FAF}" destId="{22F44422-F100-49AB-BC43-1A2DF5BF7C4D}" srcOrd="5" destOrd="0" presId="urn:microsoft.com/office/officeart/2005/8/layout/matrix1"/>
    <dgm:cxn modelId="{9BA6006F-E56D-4E1E-A87E-5C4D6D2E1B7B}" type="presParOf" srcId="{08B215C9-17AC-450F-B503-64236C3A8FAF}" destId="{59A74411-F131-4885-B705-07DD1EF5512F}" srcOrd="6" destOrd="0" presId="urn:microsoft.com/office/officeart/2005/8/layout/matrix1"/>
    <dgm:cxn modelId="{289B3A73-FAEF-4ADF-B243-988935D69495}" type="presParOf" srcId="{08B215C9-17AC-450F-B503-64236C3A8FAF}" destId="{828B4185-591B-48FF-AB9C-8C1058AF64A3}" srcOrd="7" destOrd="0" presId="urn:microsoft.com/office/officeart/2005/8/layout/matrix1"/>
    <dgm:cxn modelId="{29D48A60-3C2B-4573-B770-AF5C9C28D266}" type="presParOf" srcId="{CFB84CDB-A57F-42C6-85B0-E52C813820DD}" destId="{CE7FC782-03AD-47D0-889B-E53E7AF21B56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B3800A-E64A-4981-995D-3FD90E6A1AB4}" type="doc">
      <dgm:prSet loTypeId="urn:microsoft.com/office/officeart/2005/8/layout/vList4" loCatId="list" qsTypeId="urn:microsoft.com/office/officeart/2005/8/quickstyle/simple1" qsCatId="simple" csTypeId="urn:microsoft.com/office/officeart/2005/8/colors/accent2_1" csCatId="accent2" phldr="1"/>
      <dgm:spPr/>
    </dgm:pt>
    <dgm:pt modelId="{D872D69C-0341-41A6-9665-18D7F511A0DE}">
      <dgm:prSet phldrT="[Текст]" custT="1"/>
      <dgm:spPr/>
      <dgm:t>
        <a:bodyPr/>
        <a:lstStyle/>
        <a:p>
          <a:r>
            <a:rPr lang="ru-RU" sz="3600" baseline="0" dirty="0" smtClean="0"/>
            <a:t>Фуллерены</a:t>
          </a:r>
          <a:endParaRPr lang="ru-RU" sz="3600" baseline="0" dirty="0"/>
        </a:p>
      </dgm:t>
    </dgm:pt>
    <dgm:pt modelId="{07E1471F-A8C5-4217-B794-F1E5BB219C72}" type="parTrans" cxnId="{4448AB84-B249-46CB-916B-A760F39E5357}">
      <dgm:prSet/>
      <dgm:spPr/>
      <dgm:t>
        <a:bodyPr/>
        <a:lstStyle/>
        <a:p>
          <a:endParaRPr lang="ru-RU"/>
        </a:p>
      </dgm:t>
    </dgm:pt>
    <dgm:pt modelId="{19EF08F8-0236-4B54-8F7B-FD077125F1AB}" type="sibTrans" cxnId="{4448AB84-B249-46CB-916B-A760F39E5357}">
      <dgm:prSet/>
      <dgm:spPr/>
      <dgm:t>
        <a:bodyPr/>
        <a:lstStyle/>
        <a:p>
          <a:endParaRPr lang="ru-RU"/>
        </a:p>
      </dgm:t>
    </dgm:pt>
    <dgm:pt modelId="{0F4F80A9-F731-4780-B3D8-FB6935F7E5C2}">
      <dgm:prSet phldrT="[Текст]" custT="1"/>
      <dgm:spPr/>
      <dgm:t>
        <a:bodyPr/>
        <a:lstStyle/>
        <a:p>
          <a:r>
            <a:rPr lang="ru-RU" sz="3600" baseline="0" dirty="0" err="1" smtClean="0"/>
            <a:t>Нанотрубки</a:t>
          </a:r>
          <a:endParaRPr lang="ru-RU" sz="3600" baseline="0" dirty="0"/>
        </a:p>
      </dgm:t>
    </dgm:pt>
    <dgm:pt modelId="{8FDE5076-533C-4616-A802-CEFA99C2AD8F}" type="parTrans" cxnId="{6AE86104-CF7D-44BD-8234-F466E08F5663}">
      <dgm:prSet/>
      <dgm:spPr/>
      <dgm:t>
        <a:bodyPr/>
        <a:lstStyle/>
        <a:p>
          <a:endParaRPr lang="ru-RU"/>
        </a:p>
      </dgm:t>
    </dgm:pt>
    <dgm:pt modelId="{01DC7A1A-DB02-4331-AF2A-13017DA4C426}" type="sibTrans" cxnId="{6AE86104-CF7D-44BD-8234-F466E08F5663}">
      <dgm:prSet/>
      <dgm:spPr/>
      <dgm:t>
        <a:bodyPr/>
        <a:lstStyle/>
        <a:p>
          <a:endParaRPr lang="ru-RU"/>
        </a:p>
      </dgm:t>
    </dgm:pt>
    <dgm:pt modelId="{B7CC4138-6C63-4DF4-97DC-A39B6B60B157}">
      <dgm:prSet phldrT="[Текст]" custT="1"/>
      <dgm:spPr/>
      <dgm:t>
        <a:bodyPr/>
        <a:lstStyle/>
        <a:p>
          <a:r>
            <a:rPr lang="ru-RU" sz="3600" baseline="0" dirty="0" err="1" smtClean="0"/>
            <a:t>Графен</a:t>
          </a:r>
          <a:endParaRPr lang="ru-RU" sz="3600" baseline="0" dirty="0"/>
        </a:p>
      </dgm:t>
    </dgm:pt>
    <dgm:pt modelId="{01CADBA0-7FA5-4C3E-9476-D9796325C831}" type="parTrans" cxnId="{24FA0010-64B1-4CC5-A95D-2A58557197DF}">
      <dgm:prSet/>
      <dgm:spPr/>
      <dgm:t>
        <a:bodyPr/>
        <a:lstStyle/>
        <a:p>
          <a:endParaRPr lang="ru-RU"/>
        </a:p>
      </dgm:t>
    </dgm:pt>
    <dgm:pt modelId="{60124A71-6CC5-4532-AF5F-60339998A413}" type="sibTrans" cxnId="{24FA0010-64B1-4CC5-A95D-2A58557197DF}">
      <dgm:prSet/>
      <dgm:spPr/>
      <dgm:t>
        <a:bodyPr/>
        <a:lstStyle/>
        <a:p>
          <a:endParaRPr lang="ru-RU"/>
        </a:p>
      </dgm:t>
    </dgm:pt>
    <dgm:pt modelId="{A051571A-98B3-4B32-B15D-7D72017281DD}">
      <dgm:prSet custT="1"/>
      <dgm:spPr/>
      <dgm:t>
        <a:bodyPr/>
        <a:lstStyle/>
        <a:p>
          <a:r>
            <a:rPr lang="ru-RU" sz="3600" dirty="0" err="1" smtClean="0"/>
            <a:t>Дендримеры</a:t>
          </a:r>
          <a:endParaRPr lang="ru-RU" sz="3600" dirty="0"/>
        </a:p>
      </dgm:t>
    </dgm:pt>
    <dgm:pt modelId="{B3013775-0A0E-4EDF-BE8E-9F9660FDA26F}" type="parTrans" cxnId="{9606ED71-5B6C-4769-BDFD-ADE35BF64EE7}">
      <dgm:prSet/>
      <dgm:spPr/>
      <dgm:t>
        <a:bodyPr/>
        <a:lstStyle/>
        <a:p>
          <a:endParaRPr lang="ru-RU"/>
        </a:p>
      </dgm:t>
    </dgm:pt>
    <dgm:pt modelId="{75D5DF44-7012-471D-975F-EB52F3B2FD10}" type="sibTrans" cxnId="{9606ED71-5B6C-4769-BDFD-ADE35BF64EE7}">
      <dgm:prSet/>
      <dgm:spPr/>
      <dgm:t>
        <a:bodyPr/>
        <a:lstStyle/>
        <a:p>
          <a:endParaRPr lang="ru-RU"/>
        </a:p>
      </dgm:t>
    </dgm:pt>
    <dgm:pt modelId="{84757B85-E968-405A-8188-B46415086CF7}" type="pres">
      <dgm:prSet presAssocID="{C1B3800A-E64A-4981-995D-3FD90E6A1AB4}" presName="linear" presStyleCnt="0">
        <dgm:presLayoutVars>
          <dgm:dir/>
          <dgm:resizeHandles val="exact"/>
        </dgm:presLayoutVars>
      </dgm:prSet>
      <dgm:spPr/>
    </dgm:pt>
    <dgm:pt modelId="{00A35314-33DB-42A9-9E58-9400E30491B0}" type="pres">
      <dgm:prSet presAssocID="{D872D69C-0341-41A6-9665-18D7F511A0DE}" presName="comp" presStyleCnt="0"/>
      <dgm:spPr/>
    </dgm:pt>
    <dgm:pt modelId="{04A144A6-6EFB-4923-843A-8A626CDB1E42}" type="pres">
      <dgm:prSet presAssocID="{D872D69C-0341-41A6-9665-18D7F511A0DE}" presName="box" presStyleLbl="node1" presStyleIdx="0" presStyleCnt="4"/>
      <dgm:spPr/>
      <dgm:t>
        <a:bodyPr/>
        <a:lstStyle/>
        <a:p>
          <a:endParaRPr lang="ru-RU"/>
        </a:p>
      </dgm:t>
    </dgm:pt>
    <dgm:pt modelId="{924C4F93-18BD-4672-BFE8-2E78E3035731}" type="pres">
      <dgm:prSet presAssocID="{D872D69C-0341-41A6-9665-18D7F511A0DE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B08DF06-B490-46C8-B54F-6B9336E7F631}" type="pres">
      <dgm:prSet presAssocID="{D872D69C-0341-41A6-9665-18D7F511A0DE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6C0CC0-4C8B-4D0F-AF7D-A493DC8DFF36}" type="pres">
      <dgm:prSet presAssocID="{19EF08F8-0236-4B54-8F7B-FD077125F1AB}" presName="spacer" presStyleCnt="0"/>
      <dgm:spPr/>
    </dgm:pt>
    <dgm:pt modelId="{43DE2060-447A-4C4A-8510-30FFC6FA29FE}" type="pres">
      <dgm:prSet presAssocID="{0F4F80A9-F731-4780-B3D8-FB6935F7E5C2}" presName="comp" presStyleCnt="0"/>
      <dgm:spPr/>
    </dgm:pt>
    <dgm:pt modelId="{267DDC00-6F2F-4E77-8CC2-C906CBF51E6A}" type="pres">
      <dgm:prSet presAssocID="{0F4F80A9-F731-4780-B3D8-FB6935F7E5C2}" presName="box" presStyleLbl="node1" presStyleIdx="1" presStyleCnt="4"/>
      <dgm:spPr/>
      <dgm:t>
        <a:bodyPr/>
        <a:lstStyle/>
        <a:p>
          <a:endParaRPr lang="ru-RU"/>
        </a:p>
      </dgm:t>
    </dgm:pt>
    <dgm:pt modelId="{87906EDD-975D-4865-AE40-43398AA8AD15}" type="pres">
      <dgm:prSet presAssocID="{0F4F80A9-F731-4780-B3D8-FB6935F7E5C2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59FB569-3612-4485-A12F-FFD351AB1044}" type="pres">
      <dgm:prSet presAssocID="{0F4F80A9-F731-4780-B3D8-FB6935F7E5C2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387F90-2786-4100-8B4F-C1C97D0D59CD}" type="pres">
      <dgm:prSet presAssocID="{01DC7A1A-DB02-4331-AF2A-13017DA4C426}" presName="spacer" presStyleCnt="0"/>
      <dgm:spPr/>
    </dgm:pt>
    <dgm:pt modelId="{568B40F0-6C9E-4BF2-90E7-CFE3DFA5A7B2}" type="pres">
      <dgm:prSet presAssocID="{B7CC4138-6C63-4DF4-97DC-A39B6B60B157}" presName="comp" presStyleCnt="0"/>
      <dgm:spPr/>
    </dgm:pt>
    <dgm:pt modelId="{B5DEBD64-B1C5-47AD-80E5-262A7762690B}" type="pres">
      <dgm:prSet presAssocID="{B7CC4138-6C63-4DF4-97DC-A39B6B60B157}" presName="box" presStyleLbl="node1" presStyleIdx="2" presStyleCnt="4" custLinFactNeighborX="-7895" custLinFactNeighborY="1453"/>
      <dgm:spPr/>
      <dgm:t>
        <a:bodyPr/>
        <a:lstStyle/>
        <a:p>
          <a:endParaRPr lang="ru-RU"/>
        </a:p>
      </dgm:t>
    </dgm:pt>
    <dgm:pt modelId="{0A552B61-DC7C-4D15-AF70-0857D49F6F49}" type="pres">
      <dgm:prSet presAssocID="{B7CC4138-6C63-4DF4-97DC-A39B6B60B157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D3360C9-F3D8-4B4E-9D67-DEA84006CF7E}" type="pres">
      <dgm:prSet presAssocID="{B7CC4138-6C63-4DF4-97DC-A39B6B60B157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F34F04-C85E-4F00-9717-DF61EE065EF7}" type="pres">
      <dgm:prSet presAssocID="{60124A71-6CC5-4532-AF5F-60339998A413}" presName="spacer" presStyleCnt="0"/>
      <dgm:spPr/>
    </dgm:pt>
    <dgm:pt modelId="{CFC620D4-320D-4D34-A949-06D5E1AF6668}" type="pres">
      <dgm:prSet presAssocID="{A051571A-98B3-4B32-B15D-7D72017281DD}" presName="comp" presStyleCnt="0"/>
      <dgm:spPr/>
    </dgm:pt>
    <dgm:pt modelId="{BAD9770F-1BD8-4920-8751-4B5B93B43492}" type="pres">
      <dgm:prSet presAssocID="{A051571A-98B3-4B32-B15D-7D72017281DD}" presName="box" presStyleLbl="node1" presStyleIdx="3" presStyleCnt="4"/>
      <dgm:spPr/>
      <dgm:t>
        <a:bodyPr/>
        <a:lstStyle/>
        <a:p>
          <a:endParaRPr lang="ru-RU"/>
        </a:p>
      </dgm:t>
    </dgm:pt>
    <dgm:pt modelId="{F0A0F3AC-CFAB-4BF1-8383-D52CAA9A0D1A}" type="pres">
      <dgm:prSet presAssocID="{A051571A-98B3-4B32-B15D-7D72017281DD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AA05972F-9BAA-4169-B9F3-9349839DC4E5}" type="pres">
      <dgm:prSet presAssocID="{A051571A-98B3-4B32-B15D-7D72017281DD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48AB84-B249-46CB-916B-A760F39E5357}" srcId="{C1B3800A-E64A-4981-995D-3FD90E6A1AB4}" destId="{D872D69C-0341-41A6-9665-18D7F511A0DE}" srcOrd="0" destOrd="0" parTransId="{07E1471F-A8C5-4217-B794-F1E5BB219C72}" sibTransId="{19EF08F8-0236-4B54-8F7B-FD077125F1AB}"/>
    <dgm:cxn modelId="{330E83D3-2DFB-4006-B314-A1D430C45397}" type="presOf" srcId="{0F4F80A9-F731-4780-B3D8-FB6935F7E5C2}" destId="{159FB569-3612-4485-A12F-FFD351AB1044}" srcOrd="1" destOrd="0" presId="urn:microsoft.com/office/officeart/2005/8/layout/vList4"/>
    <dgm:cxn modelId="{24FA0010-64B1-4CC5-A95D-2A58557197DF}" srcId="{C1B3800A-E64A-4981-995D-3FD90E6A1AB4}" destId="{B7CC4138-6C63-4DF4-97DC-A39B6B60B157}" srcOrd="2" destOrd="0" parTransId="{01CADBA0-7FA5-4C3E-9476-D9796325C831}" sibTransId="{60124A71-6CC5-4532-AF5F-60339998A413}"/>
    <dgm:cxn modelId="{B604C7F3-0657-4DCF-8CDA-8DADCF9D10F9}" type="presOf" srcId="{A051571A-98B3-4B32-B15D-7D72017281DD}" destId="{AA05972F-9BAA-4169-B9F3-9349839DC4E5}" srcOrd="1" destOrd="0" presId="urn:microsoft.com/office/officeart/2005/8/layout/vList4"/>
    <dgm:cxn modelId="{758D9F51-0ACC-4CE0-A4F8-E43C6FDC18C6}" type="presOf" srcId="{0F4F80A9-F731-4780-B3D8-FB6935F7E5C2}" destId="{267DDC00-6F2F-4E77-8CC2-C906CBF51E6A}" srcOrd="0" destOrd="0" presId="urn:microsoft.com/office/officeart/2005/8/layout/vList4"/>
    <dgm:cxn modelId="{0A5504FC-9437-4A9C-B821-EBC9CC3FF43A}" type="presOf" srcId="{A051571A-98B3-4B32-B15D-7D72017281DD}" destId="{BAD9770F-1BD8-4920-8751-4B5B93B43492}" srcOrd="0" destOrd="0" presId="urn:microsoft.com/office/officeart/2005/8/layout/vList4"/>
    <dgm:cxn modelId="{FAA6F010-1B53-4F10-A954-51D9D3DC6B92}" type="presOf" srcId="{D872D69C-0341-41A6-9665-18D7F511A0DE}" destId="{AB08DF06-B490-46C8-B54F-6B9336E7F631}" srcOrd="1" destOrd="0" presId="urn:microsoft.com/office/officeart/2005/8/layout/vList4"/>
    <dgm:cxn modelId="{745638ED-591F-40C5-AA59-5DF545454723}" type="presOf" srcId="{D872D69C-0341-41A6-9665-18D7F511A0DE}" destId="{04A144A6-6EFB-4923-843A-8A626CDB1E42}" srcOrd="0" destOrd="0" presId="urn:microsoft.com/office/officeart/2005/8/layout/vList4"/>
    <dgm:cxn modelId="{B58B31A1-F2DC-4E7A-90CC-8A92CF372693}" type="presOf" srcId="{C1B3800A-E64A-4981-995D-3FD90E6A1AB4}" destId="{84757B85-E968-405A-8188-B46415086CF7}" srcOrd="0" destOrd="0" presId="urn:microsoft.com/office/officeart/2005/8/layout/vList4"/>
    <dgm:cxn modelId="{0EFE5245-C59B-49F9-BECE-803B1924DDB7}" type="presOf" srcId="{B7CC4138-6C63-4DF4-97DC-A39B6B60B157}" destId="{B5DEBD64-B1C5-47AD-80E5-262A7762690B}" srcOrd="0" destOrd="0" presId="urn:microsoft.com/office/officeart/2005/8/layout/vList4"/>
    <dgm:cxn modelId="{9606ED71-5B6C-4769-BDFD-ADE35BF64EE7}" srcId="{C1B3800A-E64A-4981-995D-3FD90E6A1AB4}" destId="{A051571A-98B3-4B32-B15D-7D72017281DD}" srcOrd="3" destOrd="0" parTransId="{B3013775-0A0E-4EDF-BE8E-9F9660FDA26F}" sibTransId="{75D5DF44-7012-471D-975F-EB52F3B2FD10}"/>
    <dgm:cxn modelId="{4E4ACF3C-8516-41D7-99E4-F758F7097422}" type="presOf" srcId="{B7CC4138-6C63-4DF4-97DC-A39B6B60B157}" destId="{0D3360C9-F3D8-4B4E-9D67-DEA84006CF7E}" srcOrd="1" destOrd="0" presId="urn:microsoft.com/office/officeart/2005/8/layout/vList4"/>
    <dgm:cxn modelId="{6AE86104-CF7D-44BD-8234-F466E08F5663}" srcId="{C1B3800A-E64A-4981-995D-3FD90E6A1AB4}" destId="{0F4F80A9-F731-4780-B3D8-FB6935F7E5C2}" srcOrd="1" destOrd="0" parTransId="{8FDE5076-533C-4616-A802-CEFA99C2AD8F}" sibTransId="{01DC7A1A-DB02-4331-AF2A-13017DA4C426}"/>
    <dgm:cxn modelId="{772DF38B-0551-42A4-BED2-3E21436BEBDC}" type="presParOf" srcId="{84757B85-E968-405A-8188-B46415086CF7}" destId="{00A35314-33DB-42A9-9E58-9400E30491B0}" srcOrd="0" destOrd="0" presId="urn:microsoft.com/office/officeart/2005/8/layout/vList4"/>
    <dgm:cxn modelId="{FA946FA6-5322-46E4-A9FC-FC1455C5196E}" type="presParOf" srcId="{00A35314-33DB-42A9-9E58-9400E30491B0}" destId="{04A144A6-6EFB-4923-843A-8A626CDB1E42}" srcOrd="0" destOrd="0" presId="urn:microsoft.com/office/officeart/2005/8/layout/vList4"/>
    <dgm:cxn modelId="{D68580DE-8C48-4502-9300-959988A7BF51}" type="presParOf" srcId="{00A35314-33DB-42A9-9E58-9400E30491B0}" destId="{924C4F93-18BD-4672-BFE8-2E78E3035731}" srcOrd="1" destOrd="0" presId="urn:microsoft.com/office/officeart/2005/8/layout/vList4"/>
    <dgm:cxn modelId="{535F8CF7-2058-4248-9B53-06318F493E42}" type="presParOf" srcId="{00A35314-33DB-42A9-9E58-9400E30491B0}" destId="{AB08DF06-B490-46C8-B54F-6B9336E7F631}" srcOrd="2" destOrd="0" presId="urn:microsoft.com/office/officeart/2005/8/layout/vList4"/>
    <dgm:cxn modelId="{15701496-642B-49D0-86CE-3A65F0D07622}" type="presParOf" srcId="{84757B85-E968-405A-8188-B46415086CF7}" destId="{B96C0CC0-4C8B-4D0F-AF7D-A493DC8DFF36}" srcOrd="1" destOrd="0" presId="urn:microsoft.com/office/officeart/2005/8/layout/vList4"/>
    <dgm:cxn modelId="{A3798DBE-8DC7-4952-AB1F-C52D04E1F4A5}" type="presParOf" srcId="{84757B85-E968-405A-8188-B46415086CF7}" destId="{43DE2060-447A-4C4A-8510-30FFC6FA29FE}" srcOrd="2" destOrd="0" presId="urn:microsoft.com/office/officeart/2005/8/layout/vList4"/>
    <dgm:cxn modelId="{2668A194-77E8-4C89-98BD-D555BE550006}" type="presParOf" srcId="{43DE2060-447A-4C4A-8510-30FFC6FA29FE}" destId="{267DDC00-6F2F-4E77-8CC2-C906CBF51E6A}" srcOrd="0" destOrd="0" presId="urn:microsoft.com/office/officeart/2005/8/layout/vList4"/>
    <dgm:cxn modelId="{7140FBF9-1629-4FD9-8CE2-940C272B58A5}" type="presParOf" srcId="{43DE2060-447A-4C4A-8510-30FFC6FA29FE}" destId="{87906EDD-975D-4865-AE40-43398AA8AD15}" srcOrd="1" destOrd="0" presId="urn:microsoft.com/office/officeart/2005/8/layout/vList4"/>
    <dgm:cxn modelId="{09635601-5270-4DF2-8863-EB1E4337588B}" type="presParOf" srcId="{43DE2060-447A-4C4A-8510-30FFC6FA29FE}" destId="{159FB569-3612-4485-A12F-FFD351AB1044}" srcOrd="2" destOrd="0" presId="urn:microsoft.com/office/officeart/2005/8/layout/vList4"/>
    <dgm:cxn modelId="{1406422F-EE12-4A9A-AC39-822A9AE17C61}" type="presParOf" srcId="{84757B85-E968-405A-8188-B46415086CF7}" destId="{83387F90-2786-4100-8B4F-C1C97D0D59CD}" srcOrd="3" destOrd="0" presId="urn:microsoft.com/office/officeart/2005/8/layout/vList4"/>
    <dgm:cxn modelId="{DE8D2D6A-1F05-4EF1-90D1-7819C46D1875}" type="presParOf" srcId="{84757B85-E968-405A-8188-B46415086CF7}" destId="{568B40F0-6C9E-4BF2-90E7-CFE3DFA5A7B2}" srcOrd="4" destOrd="0" presId="urn:microsoft.com/office/officeart/2005/8/layout/vList4"/>
    <dgm:cxn modelId="{30FAD8A4-8CEC-4E69-BD6E-903996D9B077}" type="presParOf" srcId="{568B40F0-6C9E-4BF2-90E7-CFE3DFA5A7B2}" destId="{B5DEBD64-B1C5-47AD-80E5-262A7762690B}" srcOrd="0" destOrd="0" presId="urn:microsoft.com/office/officeart/2005/8/layout/vList4"/>
    <dgm:cxn modelId="{3D3D6783-9F31-4AB8-9BD7-581C9667D587}" type="presParOf" srcId="{568B40F0-6C9E-4BF2-90E7-CFE3DFA5A7B2}" destId="{0A552B61-DC7C-4D15-AF70-0857D49F6F49}" srcOrd="1" destOrd="0" presId="urn:microsoft.com/office/officeart/2005/8/layout/vList4"/>
    <dgm:cxn modelId="{0B4E2733-C664-4041-8025-2F81DF76BA23}" type="presParOf" srcId="{568B40F0-6C9E-4BF2-90E7-CFE3DFA5A7B2}" destId="{0D3360C9-F3D8-4B4E-9D67-DEA84006CF7E}" srcOrd="2" destOrd="0" presId="urn:microsoft.com/office/officeart/2005/8/layout/vList4"/>
    <dgm:cxn modelId="{4F7401C2-5735-4F4B-908C-0B03A65AC5A5}" type="presParOf" srcId="{84757B85-E968-405A-8188-B46415086CF7}" destId="{63F34F04-C85E-4F00-9717-DF61EE065EF7}" srcOrd="5" destOrd="0" presId="urn:microsoft.com/office/officeart/2005/8/layout/vList4"/>
    <dgm:cxn modelId="{55B376D0-BA86-420E-94E7-74AEF0358379}" type="presParOf" srcId="{84757B85-E968-405A-8188-B46415086CF7}" destId="{CFC620D4-320D-4D34-A949-06D5E1AF6668}" srcOrd="6" destOrd="0" presId="urn:microsoft.com/office/officeart/2005/8/layout/vList4"/>
    <dgm:cxn modelId="{0090DF1A-80BC-4151-B474-40E841BC08DE}" type="presParOf" srcId="{CFC620D4-320D-4D34-A949-06D5E1AF6668}" destId="{BAD9770F-1BD8-4920-8751-4B5B93B43492}" srcOrd="0" destOrd="0" presId="urn:microsoft.com/office/officeart/2005/8/layout/vList4"/>
    <dgm:cxn modelId="{42A3D704-DF70-4615-A113-72CBCC04EE4F}" type="presParOf" srcId="{CFC620D4-320D-4D34-A949-06D5E1AF6668}" destId="{F0A0F3AC-CFAB-4BF1-8383-D52CAA9A0D1A}" srcOrd="1" destOrd="0" presId="urn:microsoft.com/office/officeart/2005/8/layout/vList4"/>
    <dgm:cxn modelId="{B567BD48-82A1-4572-8AE2-757032604413}" type="presParOf" srcId="{CFC620D4-320D-4D34-A949-06D5E1AF6668}" destId="{AA05972F-9BAA-4169-B9F3-9349839DC4E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EE8249-932D-4B9E-B5F7-B09779778A21}" type="doc">
      <dgm:prSet loTypeId="urn:microsoft.com/office/officeart/2005/8/layout/orgChart1" loCatId="hierarchy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734D5FA7-7C6E-4E34-BCD5-BEE45BE44991}">
      <dgm:prSet phldrT="[Текст]" custT="1"/>
      <dgm:spPr/>
      <dgm:t>
        <a:bodyPr/>
        <a:lstStyle/>
        <a:p>
          <a:r>
            <a:rPr lang="ru-RU" sz="2400" b="1" dirty="0" smtClean="0"/>
            <a:t>Основные физические причины специфики </a:t>
          </a:r>
          <a:r>
            <a:rPr lang="ru-RU" sz="2400" b="1" dirty="0" err="1" smtClean="0"/>
            <a:t>наноматериалов</a:t>
          </a:r>
          <a:endParaRPr lang="ru-RU" sz="2400" dirty="0"/>
        </a:p>
      </dgm:t>
    </dgm:pt>
    <dgm:pt modelId="{D8B72076-BE97-49BD-AA3D-6D594B4F28FB}" type="parTrans" cxnId="{DE79072A-2DA7-4020-9A1C-72B187394D15}">
      <dgm:prSet/>
      <dgm:spPr/>
      <dgm:t>
        <a:bodyPr/>
        <a:lstStyle/>
        <a:p>
          <a:endParaRPr lang="ru-RU"/>
        </a:p>
      </dgm:t>
    </dgm:pt>
    <dgm:pt modelId="{C91E2CF9-312D-43B3-BA5A-1F380A855194}" type="sibTrans" cxnId="{DE79072A-2DA7-4020-9A1C-72B187394D15}">
      <dgm:prSet/>
      <dgm:spPr/>
      <dgm:t>
        <a:bodyPr/>
        <a:lstStyle/>
        <a:p>
          <a:endParaRPr lang="ru-RU"/>
        </a:p>
      </dgm:t>
    </dgm:pt>
    <dgm:pt modelId="{929157C4-4594-4F71-B84D-3629ECCEEB53}">
      <dgm:prSet phldrT="[Текст]"/>
      <dgm:spPr/>
      <dgm:t>
        <a:bodyPr/>
        <a:lstStyle/>
        <a:p>
          <a:r>
            <a:rPr lang="ru-RU" dirty="0" smtClean="0"/>
            <a:t>Большая доля приповерхностных атомов</a:t>
          </a:r>
          <a:endParaRPr lang="ru-RU" dirty="0"/>
        </a:p>
      </dgm:t>
    </dgm:pt>
    <dgm:pt modelId="{9A81DF5A-D29E-4EB3-8E76-6BAFA06DA357}" type="parTrans" cxnId="{1AB472EB-6C12-4A48-A67B-2857516CE0DD}">
      <dgm:prSet/>
      <dgm:spPr/>
      <dgm:t>
        <a:bodyPr/>
        <a:lstStyle/>
        <a:p>
          <a:endParaRPr lang="ru-RU"/>
        </a:p>
      </dgm:t>
    </dgm:pt>
    <dgm:pt modelId="{D0E67326-CA66-4941-B9F2-A0B6674CF9DE}" type="sibTrans" cxnId="{1AB472EB-6C12-4A48-A67B-2857516CE0DD}">
      <dgm:prSet/>
      <dgm:spPr/>
      <dgm:t>
        <a:bodyPr/>
        <a:lstStyle/>
        <a:p>
          <a:endParaRPr lang="ru-RU"/>
        </a:p>
      </dgm:t>
    </dgm:pt>
    <dgm:pt modelId="{32817295-4EF3-488C-9B3B-D1D663DF5B1C}">
      <dgm:prSet phldrT="[Текст]"/>
      <dgm:spPr/>
      <dgm:t>
        <a:bodyPr/>
        <a:lstStyle/>
        <a:p>
          <a:r>
            <a:rPr lang="ru-RU" dirty="0" smtClean="0"/>
            <a:t>Увеличение объёмной доли границ раздела </a:t>
          </a:r>
          <a:endParaRPr lang="ru-RU" dirty="0"/>
        </a:p>
      </dgm:t>
    </dgm:pt>
    <dgm:pt modelId="{D4B96DCF-660A-424F-B624-021D11B178E4}" type="parTrans" cxnId="{8B58A9E6-712A-49FF-8756-22FFA943C2C2}">
      <dgm:prSet/>
      <dgm:spPr/>
      <dgm:t>
        <a:bodyPr/>
        <a:lstStyle/>
        <a:p>
          <a:endParaRPr lang="ru-RU"/>
        </a:p>
      </dgm:t>
    </dgm:pt>
    <dgm:pt modelId="{35012504-002D-47C9-AB11-7ECA2238AF61}" type="sibTrans" cxnId="{8B58A9E6-712A-49FF-8756-22FFA943C2C2}">
      <dgm:prSet/>
      <dgm:spPr/>
      <dgm:t>
        <a:bodyPr/>
        <a:lstStyle/>
        <a:p>
          <a:endParaRPr lang="ru-RU"/>
        </a:p>
      </dgm:t>
    </dgm:pt>
    <dgm:pt modelId="{8CBDD12D-340B-4050-B670-2B5847626302}" type="pres">
      <dgm:prSet presAssocID="{97EE8249-932D-4B9E-B5F7-B09779778A2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74F795D-5C5C-47DC-9722-E383B47877B4}" type="pres">
      <dgm:prSet presAssocID="{734D5FA7-7C6E-4E34-BCD5-BEE45BE44991}" presName="hierRoot1" presStyleCnt="0">
        <dgm:presLayoutVars>
          <dgm:hierBranch val="init"/>
        </dgm:presLayoutVars>
      </dgm:prSet>
      <dgm:spPr/>
    </dgm:pt>
    <dgm:pt modelId="{BA3C48A9-AD0C-4898-A3DF-D6614B953F02}" type="pres">
      <dgm:prSet presAssocID="{734D5FA7-7C6E-4E34-BCD5-BEE45BE44991}" presName="rootComposite1" presStyleCnt="0"/>
      <dgm:spPr/>
    </dgm:pt>
    <dgm:pt modelId="{11B9CFF1-1A30-4B36-9E6B-A07347CAD1C5}" type="pres">
      <dgm:prSet presAssocID="{734D5FA7-7C6E-4E34-BCD5-BEE45BE44991}" presName="rootText1" presStyleLbl="node0" presStyleIdx="0" presStyleCnt="1" custScaleX="9443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267FDF-8B5B-4043-9EAD-C4DE044E749E}" type="pres">
      <dgm:prSet presAssocID="{734D5FA7-7C6E-4E34-BCD5-BEE45BE4499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332FF0C-9DD4-4398-826A-F249B4E3C269}" type="pres">
      <dgm:prSet presAssocID="{734D5FA7-7C6E-4E34-BCD5-BEE45BE44991}" presName="hierChild2" presStyleCnt="0"/>
      <dgm:spPr/>
    </dgm:pt>
    <dgm:pt modelId="{D3704C64-F783-4BC1-86F5-F9527C7FEF6A}" type="pres">
      <dgm:prSet presAssocID="{9A81DF5A-D29E-4EB3-8E76-6BAFA06DA357}" presName="Name37" presStyleLbl="parChTrans1D2" presStyleIdx="0" presStyleCnt="2"/>
      <dgm:spPr/>
      <dgm:t>
        <a:bodyPr/>
        <a:lstStyle/>
        <a:p>
          <a:endParaRPr lang="ru-RU"/>
        </a:p>
      </dgm:t>
    </dgm:pt>
    <dgm:pt modelId="{C797A99D-ED92-46A2-8F3F-66B0656B2B99}" type="pres">
      <dgm:prSet presAssocID="{929157C4-4594-4F71-B84D-3629ECCEEB53}" presName="hierRoot2" presStyleCnt="0">
        <dgm:presLayoutVars>
          <dgm:hierBranch val="init"/>
        </dgm:presLayoutVars>
      </dgm:prSet>
      <dgm:spPr/>
    </dgm:pt>
    <dgm:pt modelId="{4B957365-63CF-4890-841E-AE344C457040}" type="pres">
      <dgm:prSet presAssocID="{929157C4-4594-4F71-B84D-3629ECCEEB53}" presName="rootComposite" presStyleCnt="0"/>
      <dgm:spPr/>
    </dgm:pt>
    <dgm:pt modelId="{D3FBE91F-12DB-467E-95C8-0F52CE035E3C}" type="pres">
      <dgm:prSet presAssocID="{929157C4-4594-4F71-B84D-3629ECCEEB53}" presName="rootText" presStyleLbl="node2" presStyleIdx="0" presStyleCnt="2" custScaleX="46904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551B41-ABFF-4ACC-8B00-818160A94DF6}" type="pres">
      <dgm:prSet presAssocID="{929157C4-4594-4F71-B84D-3629ECCEEB53}" presName="rootConnector" presStyleLbl="node2" presStyleIdx="0" presStyleCnt="2"/>
      <dgm:spPr/>
      <dgm:t>
        <a:bodyPr/>
        <a:lstStyle/>
        <a:p>
          <a:endParaRPr lang="ru-RU"/>
        </a:p>
      </dgm:t>
    </dgm:pt>
    <dgm:pt modelId="{1B69BCB9-58FC-4945-94F9-3003664B0836}" type="pres">
      <dgm:prSet presAssocID="{929157C4-4594-4F71-B84D-3629ECCEEB53}" presName="hierChild4" presStyleCnt="0"/>
      <dgm:spPr/>
    </dgm:pt>
    <dgm:pt modelId="{F4D66822-0035-46F7-B19C-C65F24DFB2AA}" type="pres">
      <dgm:prSet presAssocID="{929157C4-4594-4F71-B84D-3629ECCEEB53}" presName="hierChild5" presStyleCnt="0"/>
      <dgm:spPr/>
    </dgm:pt>
    <dgm:pt modelId="{745C06A6-351C-46B6-AFF8-9D56D05A1BC2}" type="pres">
      <dgm:prSet presAssocID="{D4B96DCF-660A-424F-B624-021D11B178E4}" presName="Name37" presStyleLbl="parChTrans1D2" presStyleIdx="1" presStyleCnt="2"/>
      <dgm:spPr/>
      <dgm:t>
        <a:bodyPr/>
        <a:lstStyle/>
        <a:p>
          <a:endParaRPr lang="ru-RU"/>
        </a:p>
      </dgm:t>
    </dgm:pt>
    <dgm:pt modelId="{B067C408-E7C8-452A-AA61-6AC85913603B}" type="pres">
      <dgm:prSet presAssocID="{32817295-4EF3-488C-9B3B-D1D663DF5B1C}" presName="hierRoot2" presStyleCnt="0">
        <dgm:presLayoutVars>
          <dgm:hierBranch val="init"/>
        </dgm:presLayoutVars>
      </dgm:prSet>
      <dgm:spPr/>
    </dgm:pt>
    <dgm:pt modelId="{7D3EEF57-2979-4EC2-8486-419C7DE87DD7}" type="pres">
      <dgm:prSet presAssocID="{32817295-4EF3-488C-9B3B-D1D663DF5B1C}" presName="rootComposite" presStyleCnt="0"/>
      <dgm:spPr/>
    </dgm:pt>
    <dgm:pt modelId="{AE7C38AE-2B8C-48B2-97E6-EE4D0C833A7C}" type="pres">
      <dgm:prSet presAssocID="{32817295-4EF3-488C-9B3B-D1D663DF5B1C}" presName="rootText" presStyleLbl="node2" presStyleIdx="1" presStyleCnt="2" custScaleX="4556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6A3F28-6BA2-40AD-82CE-505D654322DB}" type="pres">
      <dgm:prSet presAssocID="{32817295-4EF3-488C-9B3B-D1D663DF5B1C}" presName="rootConnector" presStyleLbl="node2" presStyleIdx="1" presStyleCnt="2"/>
      <dgm:spPr/>
      <dgm:t>
        <a:bodyPr/>
        <a:lstStyle/>
        <a:p>
          <a:endParaRPr lang="ru-RU"/>
        </a:p>
      </dgm:t>
    </dgm:pt>
    <dgm:pt modelId="{20BA6C41-CB11-47B7-A748-7B9F482EE3CD}" type="pres">
      <dgm:prSet presAssocID="{32817295-4EF3-488C-9B3B-D1D663DF5B1C}" presName="hierChild4" presStyleCnt="0"/>
      <dgm:spPr/>
    </dgm:pt>
    <dgm:pt modelId="{4343BF3B-28A1-46B1-8032-3501D0B523D8}" type="pres">
      <dgm:prSet presAssocID="{32817295-4EF3-488C-9B3B-D1D663DF5B1C}" presName="hierChild5" presStyleCnt="0"/>
      <dgm:spPr/>
    </dgm:pt>
    <dgm:pt modelId="{4A35C621-CE35-4854-A1EF-229D4DB10C7C}" type="pres">
      <dgm:prSet presAssocID="{734D5FA7-7C6E-4E34-BCD5-BEE45BE44991}" presName="hierChild3" presStyleCnt="0"/>
      <dgm:spPr/>
    </dgm:pt>
  </dgm:ptLst>
  <dgm:cxnLst>
    <dgm:cxn modelId="{F57762D7-217D-4364-AEC3-57533CAAD130}" type="presOf" srcId="{734D5FA7-7C6E-4E34-BCD5-BEE45BE44991}" destId="{4D267FDF-8B5B-4043-9EAD-C4DE044E749E}" srcOrd="1" destOrd="0" presId="urn:microsoft.com/office/officeart/2005/8/layout/orgChart1"/>
    <dgm:cxn modelId="{FDAA48FC-4F4D-423D-B958-F8A8017700EE}" type="presOf" srcId="{9A81DF5A-D29E-4EB3-8E76-6BAFA06DA357}" destId="{D3704C64-F783-4BC1-86F5-F9527C7FEF6A}" srcOrd="0" destOrd="0" presId="urn:microsoft.com/office/officeart/2005/8/layout/orgChart1"/>
    <dgm:cxn modelId="{6B9AE0D1-47D6-45D7-8BA7-8FC4B640D9F0}" type="presOf" srcId="{734D5FA7-7C6E-4E34-BCD5-BEE45BE44991}" destId="{11B9CFF1-1A30-4B36-9E6B-A07347CAD1C5}" srcOrd="0" destOrd="0" presId="urn:microsoft.com/office/officeart/2005/8/layout/orgChart1"/>
    <dgm:cxn modelId="{F5D8FE21-1C3B-4C84-9EA4-D56987B10F09}" type="presOf" srcId="{929157C4-4594-4F71-B84D-3629ECCEEB53}" destId="{05551B41-ABFF-4ACC-8B00-818160A94DF6}" srcOrd="1" destOrd="0" presId="urn:microsoft.com/office/officeart/2005/8/layout/orgChart1"/>
    <dgm:cxn modelId="{1C41B118-C81E-46AD-9B54-14809AD95286}" type="presOf" srcId="{929157C4-4594-4F71-B84D-3629ECCEEB53}" destId="{D3FBE91F-12DB-467E-95C8-0F52CE035E3C}" srcOrd="0" destOrd="0" presId="urn:microsoft.com/office/officeart/2005/8/layout/orgChart1"/>
    <dgm:cxn modelId="{C6E8C8E3-2E74-4C9E-A996-B3829529AF00}" type="presOf" srcId="{32817295-4EF3-488C-9B3B-D1D663DF5B1C}" destId="{516A3F28-6BA2-40AD-82CE-505D654322DB}" srcOrd="1" destOrd="0" presId="urn:microsoft.com/office/officeart/2005/8/layout/orgChart1"/>
    <dgm:cxn modelId="{DE79072A-2DA7-4020-9A1C-72B187394D15}" srcId="{97EE8249-932D-4B9E-B5F7-B09779778A21}" destId="{734D5FA7-7C6E-4E34-BCD5-BEE45BE44991}" srcOrd="0" destOrd="0" parTransId="{D8B72076-BE97-49BD-AA3D-6D594B4F28FB}" sibTransId="{C91E2CF9-312D-43B3-BA5A-1F380A855194}"/>
    <dgm:cxn modelId="{9D6103CB-0A18-4CCC-81F1-8BFCC333BB8F}" type="presOf" srcId="{97EE8249-932D-4B9E-B5F7-B09779778A21}" destId="{8CBDD12D-340B-4050-B670-2B5847626302}" srcOrd="0" destOrd="0" presId="urn:microsoft.com/office/officeart/2005/8/layout/orgChart1"/>
    <dgm:cxn modelId="{AA26EA40-E219-477A-9221-DB91FEF836F8}" type="presOf" srcId="{D4B96DCF-660A-424F-B624-021D11B178E4}" destId="{745C06A6-351C-46B6-AFF8-9D56D05A1BC2}" srcOrd="0" destOrd="0" presId="urn:microsoft.com/office/officeart/2005/8/layout/orgChart1"/>
    <dgm:cxn modelId="{1AB472EB-6C12-4A48-A67B-2857516CE0DD}" srcId="{734D5FA7-7C6E-4E34-BCD5-BEE45BE44991}" destId="{929157C4-4594-4F71-B84D-3629ECCEEB53}" srcOrd="0" destOrd="0" parTransId="{9A81DF5A-D29E-4EB3-8E76-6BAFA06DA357}" sibTransId="{D0E67326-CA66-4941-B9F2-A0B6674CF9DE}"/>
    <dgm:cxn modelId="{8B58A9E6-712A-49FF-8756-22FFA943C2C2}" srcId="{734D5FA7-7C6E-4E34-BCD5-BEE45BE44991}" destId="{32817295-4EF3-488C-9B3B-D1D663DF5B1C}" srcOrd="1" destOrd="0" parTransId="{D4B96DCF-660A-424F-B624-021D11B178E4}" sibTransId="{35012504-002D-47C9-AB11-7ECA2238AF61}"/>
    <dgm:cxn modelId="{46958EE1-9860-4755-98E7-D4CE172A69B3}" type="presOf" srcId="{32817295-4EF3-488C-9B3B-D1D663DF5B1C}" destId="{AE7C38AE-2B8C-48B2-97E6-EE4D0C833A7C}" srcOrd="0" destOrd="0" presId="urn:microsoft.com/office/officeart/2005/8/layout/orgChart1"/>
    <dgm:cxn modelId="{5C09A615-31AD-4CF1-B166-FB00CE0E9EAB}" type="presParOf" srcId="{8CBDD12D-340B-4050-B670-2B5847626302}" destId="{E74F795D-5C5C-47DC-9722-E383B47877B4}" srcOrd="0" destOrd="0" presId="urn:microsoft.com/office/officeart/2005/8/layout/orgChart1"/>
    <dgm:cxn modelId="{03C99BE2-3378-40A6-B627-4121544EAABF}" type="presParOf" srcId="{E74F795D-5C5C-47DC-9722-E383B47877B4}" destId="{BA3C48A9-AD0C-4898-A3DF-D6614B953F02}" srcOrd="0" destOrd="0" presId="urn:microsoft.com/office/officeart/2005/8/layout/orgChart1"/>
    <dgm:cxn modelId="{43468D1C-8095-4EC0-B662-B00F00C59DD0}" type="presParOf" srcId="{BA3C48A9-AD0C-4898-A3DF-D6614B953F02}" destId="{11B9CFF1-1A30-4B36-9E6B-A07347CAD1C5}" srcOrd="0" destOrd="0" presId="urn:microsoft.com/office/officeart/2005/8/layout/orgChart1"/>
    <dgm:cxn modelId="{4604ABE4-548A-452C-96B1-577A2E446C39}" type="presParOf" srcId="{BA3C48A9-AD0C-4898-A3DF-D6614B953F02}" destId="{4D267FDF-8B5B-4043-9EAD-C4DE044E749E}" srcOrd="1" destOrd="0" presId="urn:microsoft.com/office/officeart/2005/8/layout/orgChart1"/>
    <dgm:cxn modelId="{B3B2BBF6-3A0E-4FC7-8A56-581F1375A90F}" type="presParOf" srcId="{E74F795D-5C5C-47DC-9722-E383B47877B4}" destId="{A332FF0C-9DD4-4398-826A-F249B4E3C269}" srcOrd="1" destOrd="0" presId="urn:microsoft.com/office/officeart/2005/8/layout/orgChart1"/>
    <dgm:cxn modelId="{8444811B-926C-437E-B23A-901B6CB97C90}" type="presParOf" srcId="{A332FF0C-9DD4-4398-826A-F249B4E3C269}" destId="{D3704C64-F783-4BC1-86F5-F9527C7FEF6A}" srcOrd="0" destOrd="0" presId="urn:microsoft.com/office/officeart/2005/8/layout/orgChart1"/>
    <dgm:cxn modelId="{80B48457-6197-4DF0-BE92-77E386908CF5}" type="presParOf" srcId="{A332FF0C-9DD4-4398-826A-F249B4E3C269}" destId="{C797A99D-ED92-46A2-8F3F-66B0656B2B99}" srcOrd="1" destOrd="0" presId="urn:microsoft.com/office/officeart/2005/8/layout/orgChart1"/>
    <dgm:cxn modelId="{915C00AE-F65B-466D-9DDA-9CCBAACBB254}" type="presParOf" srcId="{C797A99D-ED92-46A2-8F3F-66B0656B2B99}" destId="{4B957365-63CF-4890-841E-AE344C457040}" srcOrd="0" destOrd="0" presId="urn:microsoft.com/office/officeart/2005/8/layout/orgChart1"/>
    <dgm:cxn modelId="{576DF747-2683-4762-8C7D-B55238CCD5F5}" type="presParOf" srcId="{4B957365-63CF-4890-841E-AE344C457040}" destId="{D3FBE91F-12DB-467E-95C8-0F52CE035E3C}" srcOrd="0" destOrd="0" presId="urn:microsoft.com/office/officeart/2005/8/layout/orgChart1"/>
    <dgm:cxn modelId="{D95981D1-4FC4-4AEE-B3FD-01706C41A762}" type="presParOf" srcId="{4B957365-63CF-4890-841E-AE344C457040}" destId="{05551B41-ABFF-4ACC-8B00-818160A94DF6}" srcOrd="1" destOrd="0" presId="urn:microsoft.com/office/officeart/2005/8/layout/orgChart1"/>
    <dgm:cxn modelId="{E08AF77F-DAA8-4694-BBF3-0B79DDFC1C90}" type="presParOf" srcId="{C797A99D-ED92-46A2-8F3F-66B0656B2B99}" destId="{1B69BCB9-58FC-4945-94F9-3003664B0836}" srcOrd="1" destOrd="0" presId="urn:microsoft.com/office/officeart/2005/8/layout/orgChart1"/>
    <dgm:cxn modelId="{00E3FF8E-3134-425D-9BC5-A67AC0969973}" type="presParOf" srcId="{C797A99D-ED92-46A2-8F3F-66B0656B2B99}" destId="{F4D66822-0035-46F7-B19C-C65F24DFB2AA}" srcOrd="2" destOrd="0" presId="urn:microsoft.com/office/officeart/2005/8/layout/orgChart1"/>
    <dgm:cxn modelId="{3FC5B42D-0620-46AD-9705-532FAE5DCC41}" type="presParOf" srcId="{A332FF0C-9DD4-4398-826A-F249B4E3C269}" destId="{745C06A6-351C-46B6-AFF8-9D56D05A1BC2}" srcOrd="2" destOrd="0" presId="urn:microsoft.com/office/officeart/2005/8/layout/orgChart1"/>
    <dgm:cxn modelId="{7AF37673-A876-4813-8DFA-422490B1D52E}" type="presParOf" srcId="{A332FF0C-9DD4-4398-826A-F249B4E3C269}" destId="{B067C408-E7C8-452A-AA61-6AC85913603B}" srcOrd="3" destOrd="0" presId="urn:microsoft.com/office/officeart/2005/8/layout/orgChart1"/>
    <dgm:cxn modelId="{06FD92EB-0F21-4E34-861E-85303FB50D22}" type="presParOf" srcId="{B067C408-E7C8-452A-AA61-6AC85913603B}" destId="{7D3EEF57-2979-4EC2-8486-419C7DE87DD7}" srcOrd="0" destOrd="0" presId="urn:microsoft.com/office/officeart/2005/8/layout/orgChart1"/>
    <dgm:cxn modelId="{25DC9AEF-E669-4EAC-890B-BC21269C698B}" type="presParOf" srcId="{7D3EEF57-2979-4EC2-8486-419C7DE87DD7}" destId="{AE7C38AE-2B8C-48B2-97E6-EE4D0C833A7C}" srcOrd="0" destOrd="0" presId="urn:microsoft.com/office/officeart/2005/8/layout/orgChart1"/>
    <dgm:cxn modelId="{60A4D8DA-4CE9-4138-A469-F2CDDE4EA8E0}" type="presParOf" srcId="{7D3EEF57-2979-4EC2-8486-419C7DE87DD7}" destId="{516A3F28-6BA2-40AD-82CE-505D654322DB}" srcOrd="1" destOrd="0" presId="urn:microsoft.com/office/officeart/2005/8/layout/orgChart1"/>
    <dgm:cxn modelId="{7C17ACF4-8E27-4DB4-8C6E-1892F0378AE2}" type="presParOf" srcId="{B067C408-E7C8-452A-AA61-6AC85913603B}" destId="{20BA6C41-CB11-47B7-A748-7B9F482EE3CD}" srcOrd="1" destOrd="0" presId="urn:microsoft.com/office/officeart/2005/8/layout/orgChart1"/>
    <dgm:cxn modelId="{B9D6317A-0D63-40E3-8B41-2945A309B98D}" type="presParOf" srcId="{B067C408-E7C8-452A-AA61-6AC85913603B}" destId="{4343BF3B-28A1-46B1-8032-3501D0B523D8}" srcOrd="2" destOrd="0" presId="urn:microsoft.com/office/officeart/2005/8/layout/orgChart1"/>
    <dgm:cxn modelId="{084E1242-90D9-4294-9DE7-AC589E05B60C}" type="presParOf" srcId="{E74F795D-5C5C-47DC-9722-E383B47877B4}" destId="{4A35C621-CE35-4854-A1EF-229D4DB10C7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1B3800A-E64A-4981-995D-3FD90E6A1AB4}" type="doc">
      <dgm:prSet loTypeId="urn:microsoft.com/office/officeart/2005/8/layout/vList4" loCatId="list" qsTypeId="urn:microsoft.com/office/officeart/2005/8/quickstyle/simple1" qsCatId="simple" csTypeId="urn:microsoft.com/office/officeart/2005/8/colors/accent2_1" csCatId="accent2" phldr="1"/>
      <dgm:spPr/>
    </dgm:pt>
    <dgm:pt modelId="{D872D69C-0341-41A6-9665-18D7F511A0DE}">
      <dgm:prSet phldrT="[Текст]" custT="1"/>
      <dgm:spPr/>
      <dgm:t>
        <a:bodyPr/>
        <a:lstStyle/>
        <a:p>
          <a:r>
            <a:rPr lang="ru-RU" sz="2200" baseline="0" dirty="0" smtClean="0"/>
            <a:t>Изготовление электронных схем, элементы которых состоят из отдельных атомов</a:t>
          </a:r>
          <a:endParaRPr lang="ru-RU" sz="2200" baseline="0" dirty="0"/>
        </a:p>
      </dgm:t>
    </dgm:pt>
    <dgm:pt modelId="{07E1471F-A8C5-4217-B794-F1E5BB219C72}" type="parTrans" cxnId="{4448AB84-B249-46CB-916B-A760F39E5357}">
      <dgm:prSet/>
      <dgm:spPr/>
      <dgm:t>
        <a:bodyPr/>
        <a:lstStyle/>
        <a:p>
          <a:endParaRPr lang="ru-RU"/>
        </a:p>
      </dgm:t>
    </dgm:pt>
    <dgm:pt modelId="{19EF08F8-0236-4B54-8F7B-FD077125F1AB}" type="sibTrans" cxnId="{4448AB84-B249-46CB-916B-A760F39E5357}">
      <dgm:prSet/>
      <dgm:spPr/>
      <dgm:t>
        <a:bodyPr/>
        <a:lstStyle/>
        <a:p>
          <a:endParaRPr lang="ru-RU"/>
        </a:p>
      </dgm:t>
    </dgm:pt>
    <dgm:pt modelId="{0F4F80A9-F731-4780-B3D8-FB6935F7E5C2}">
      <dgm:prSet phldrT="[Текст]" custT="1"/>
      <dgm:spPr/>
      <dgm:t>
        <a:bodyPr/>
        <a:lstStyle/>
        <a:p>
          <a:r>
            <a:rPr lang="ru-RU" sz="2200" baseline="0" dirty="0" smtClean="0"/>
            <a:t>Создание </a:t>
          </a:r>
          <a:r>
            <a:rPr lang="ru-RU" sz="2200" baseline="0" dirty="0" err="1" smtClean="0"/>
            <a:t>наномашин</a:t>
          </a:r>
          <a:r>
            <a:rPr lang="ru-RU" sz="2200" baseline="0" dirty="0" smtClean="0"/>
            <a:t>: механизмов и роботов из отдельных молекул</a:t>
          </a:r>
          <a:endParaRPr lang="ru-RU" sz="2200" baseline="0" dirty="0"/>
        </a:p>
      </dgm:t>
    </dgm:pt>
    <dgm:pt modelId="{8FDE5076-533C-4616-A802-CEFA99C2AD8F}" type="parTrans" cxnId="{6AE86104-CF7D-44BD-8234-F466E08F5663}">
      <dgm:prSet/>
      <dgm:spPr/>
      <dgm:t>
        <a:bodyPr/>
        <a:lstStyle/>
        <a:p>
          <a:endParaRPr lang="ru-RU"/>
        </a:p>
      </dgm:t>
    </dgm:pt>
    <dgm:pt modelId="{01DC7A1A-DB02-4331-AF2A-13017DA4C426}" type="sibTrans" cxnId="{6AE86104-CF7D-44BD-8234-F466E08F5663}">
      <dgm:prSet/>
      <dgm:spPr/>
      <dgm:t>
        <a:bodyPr/>
        <a:lstStyle/>
        <a:p>
          <a:endParaRPr lang="ru-RU"/>
        </a:p>
      </dgm:t>
    </dgm:pt>
    <dgm:pt modelId="{B7CC4138-6C63-4DF4-97DC-A39B6B60B157}">
      <dgm:prSet phldrT="[Текст]" custT="1"/>
      <dgm:spPr/>
      <dgm:t>
        <a:bodyPr/>
        <a:lstStyle/>
        <a:p>
          <a:r>
            <a:rPr lang="ru-RU" sz="2200" baseline="0" dirty="0" smtClean="0"/>
            <a:t>Непосредственная манипуляция атомами и молекулами</a:t>
          </a:r>
          <a:endParaRPr lang="ru-RU" sz="2200" baseline="0" dirty="0"/>
        </a:p>
      </dgm:t>
    </dgm:pt>
    <dgm:pt modelId="{01CADBA0-7FA5-4C3E-9476-D9796325C831}" type="parTrans" cxnId="{24FA0010-64B1-4CC5-A95D-2A58557197DF}">
      <dgm:prSet/>
      <dgm:spPr/>
      <dgm:t>
        <a:bodyPr/>
        <a:lstStyle/>
        <a:p>
          <a:endParaRPr lang="ru-RU"/>
        </a:p>
      </dgm:t>
    </dgm:pt>
    <dgm:pt modelId="{60124A71-6CC5-4532-AF5F-60339998A413}" type="sibTrans" cxnId="{24FA0010-64B1-4CC5-A95D-2A58557197DF}">
      <dgm:prSet/>
      <dgm:spPr/>
      <dgm:t>
        <a:bodyPr/>
        <a:lstStyle/>
        <a:p>
          <a:endParaRPr lang="ru-RU"/>
        </a:p>
      </dgm:t>
    </dgm:pt>
    <dgm:pt modelId="{84757B85-E968-405A-8188-B46415086CF7}" type="pres">
      <dgm:prSet presAssocID="{C1B3800A-E64A-4981-995D-3FD90E6A1AB4}" presName="linear" presStyleCnt="0">
        <dgm:presLayoutVars>
          <dgm:dir/>
          <dgm:resizeHandles val="exact"/>
        </dgm:presLayoutVars>
      </dgm:prSet>
      <dgm:spPr/>
    </dgm:pt>
    <dgm:pt modelId="{00A35314-33DB-42A9-9E58-9400E30491B0}" type="pres">
      <dgm:prSet presAssocID="{D872D69C-0341-41A6-9665-18D7F511A0DE}" presName="comp" presStyleCnt="0"/>
      <dgm:spPr/>
    </dgm:pt>
    <dgm:pt modelId="{04A144A6-6EFB-4923-843A-8A626CDB1E42}" type="pres">
      <dgm:prSet presAssocID="{D872D69C-0341-41A6-9665-18D7F511A0DE}" presName="box" presStyleLbl="node1" presStyleIdx="0" presStyleCnt="3"/>
      <dgm:spPr/>
      <dgm:t>
        <a:bodyPr/>
        <a:lstStyle/>
        <a:p>
          <a:endParaRPr lang="ru-RU"/>
        </a:p>
      </dgm:t>
    </dgm:pt>
    <dgm:pt modelId="{924C4F93-18BD-4672-BFE8-2E78E3035731}" type="pres">
      <dgm:prSet presAssocID="{D872D69C-0341-41A6-9665-18D7F511A0DE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B08DF06-B490-46C8-B54F-6B9336E7F631}" type="pres">
      <dgm:prSet presAssocID="{D872D69C-0341-41A6-9665-18D7F511A0DE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6C0CC0-4C8B-4D0F-AF7D-A493DC8DFF36}" type="pres">
      <dgm:prSet presAssocID="{19EF08F8-0236-4B54-8F7B-FD077125F1AB}" presName="spacer" presStyleCnt="0"/>
      <dgm:spPr/>
    </dgm:pt>
    <dgm:pt modelId="{43DE2060-447A-4C4A-8510-30FFC6FA29FE}" type="pres">
      <dgm:prSet presAssocID="{0F4F80A9-F731-4780-B3D8-FB6935F7E5C2}" presName="comp" presStyleCnt="0"/>
      <dgm:spPr/>
    </dgm:pt>
    <dgm:pt modelId="{267DDC00-6F2F-4E77-8CC2-C906CBF51E6A}" type="pres">
      <dgm:prSet presAssocID="{0F4F80A9-F731-4780-B3D8-FB6935F7E5C2}" presName="box" presStyleLbl="node1" presStyleIdx="1" presStyleCnt="3"/>
      <dgm:spPr/>
      <dgm:t>
        <a:bodyPr/>
        <a:lstStyle/>
        <a:p>
          <a:endParaRPr lang="ru-RU"/>
        </a:p>
      </dgm:t>
    </dgm:pt>
    <dgm:pt modelId="{87906EDD-975D-4865-AE40-43398AA8AD15}" type="pres">
      <dgm:prSet presAssocID="{0F4F80A9-F731-4780-B3D8-FB6935F7E5C2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59FB569-3612-4485-A12F-FFD351AB1044}" type="pres">
      <dgm:prSet presAssocID="{0F4F80A9-F731-4780-B3D8-FB6935F7E5C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387F90-2786-4100-8B4F-C1C97D0D59CD}" type="pres">
      <dgm:prSet presAssocID="{01DC7A1A-DB02-4331-AF2A-13017DA4C426}" presName="spacer" presStyleCnt="0"/>
      <dgm:spPr/>
    </dgm:pt>
    <dgm:pt modelId="{568B40F0-6C9E-4BF2-90E7-CFE3DFA5A7B2}" type="pres">
      <dgm:prSet presAssocID="{B7CC4138-6C63-4DF4-97DC-A39B6B60B157}" presName="comp" presStyleCnt="0"/>
      <dgm:spPr/>
    </dgm:pt>
    <dgm:pt modelId="{B5DEBD64-B1C5-47AD-80E5-262A7762690B}" type="pres">
      <dgm:prSet presAssocID="{B7CC4138-6C63-4DF4-97DC-A39B6B60B157}" presName="box" presStyleLbl="node1" presStyleIdx="2" presStyleCnt="3"/>
      <dgm:spPr/>
      <dgm:t>
        <a:bodyPr/>
        <a:lstStyle/>
        <a:p>
          <a:endParaRPr lang="ru-RU"/>
        </a:p>
      </dgm:t>
    </dgm:pt>
    <dgm:pt modelId="{0A552B61-DC7C-4D15-AF70-0857D49F6F49}" type="pres">
      <dgm:prSet presAssocID="{B7CC4138-6C63-4DF4-97DC-A39B6B60B157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D3360C9-F3D8-4B4E-9D67-DEA84006CF7E}" type="pres">
      <dgm:prSet presAssocID="{B7CC4138-6C63-4DF4-97DC-A39B6B60B15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869BFC-8455-4345-B4EC-5FFDB3525360}" type="presOf" srcId="{B7CC4138-6C63-4DF4-97DC-A39B6B60B157}" destId="{0D3360C9-F3D8-4B4E-9D67-DEA84006CF7E}" srcOrd="1" destOrd="0" presId="urn:microsoft.com/office/officeart/2005/8/layout/vList4"/>
    <dgm:cxn modelId="{6AE86104-CF7D-44BD-8234-F466E08F5663}" srcId="{C1B3800A-E64A-4981-995D-3FD90E6A1AB4}" destId="{0F4F80A9-F731-4780-B3D8-FB6935F7E5C2}" srcOrd="1" destOrd="0" parTransId="{8FDE5076-533C-4616-A802-CEFA99C2AD8F}" sibTransId="{01DC7A1A-DB02-4331-AF2A-13017DA4C426}"/>
    <dgm:cxn modelId="{4448AB84-B249-46CB-916B-A760F39E5357}" srcId="{C1B3800A-E64A-4981-995D-3FD90E6A1AB4}" destId="{D872D69C-0341-41A6-9665-18D7F511A0DE}" srcOrd="0" destOrd="0" parTransId="{07E1471F-A8C5-4217-B794-F1E5BB219C72}" sibTransId="{19EF08F8-0236-4B54-8F7B-FD077125F1AB}"/>
    <dgm:cxn modelId="{EE9D9979-464D-424B-9AEF-2F91FDEBC06E}" type="presOf" srcId="{D872D69C-0341-41A6-9665-18D7F511A0DE}" destId="{04A144A6-6EFB-4923-843A-8A626CDB1E42}" srcOrd="0" destOrd="0" presId="urn:microsoft.com/office/officeart/2005/8/layout/vList4"/>
    <dgm:cxn modelId="{710B76B9-5CC0-43A9-9244-FC8FAD037CAC}" type="presOf" srcId="{0F4F80A9-F731-4780-B3D8-FB6935F7E5C2}" destId="{159FB569-3612-4485-A12F-FFD351AB1044}" srcOrd="1" destOrd="0" presId="urn:microsoft.com/office/officeart/2005/8/layout/vList4"/>
    <dgm:cxn modelId="{803C6598-2DDD-43B9-829A-58DF073204E0}" type="presOf" srcId="{C1B3800A-E64A-4981-995D-3FD90E6A1AB4}" destId="{84757B85-E968-405A-8188-B46415086CF7}" srcOrd="0" destOrd="0" presId="urn:microsoft.com/office/officeart/2005/8/layout/vList4"/>
    <dgm:cxn modelId="{519F7D73-F09B-4946-A4D0-108448C19583}" type="presOf" srcId="{D872D69C-0341-41A6-9665-18D7F511A0DE}" destId="{AB08DF06-B490-46C8-B54F-6B9336E7F631}" srcOrd="1" destOrd="0" presId="urn:microsoft.com/office/officeart/2005/8/layout/vList4"/>
    <dgm:cxn modelId="{6F9F2E32-B256-40AE-A277-4901174FA3A8}" type="presOf" srcId="{B7CC4138-6C63-4DF4-97DC-A39B6B60B157}" destId="{B5DEBD64-B1C5-47AD-80E5-262A7762690B}" srcOrd="0" destOrd="0" presId="urn:microsoft.com/office/officeart/2005/8/layout/vList4"/>
    <dgm:cxn modelId="{24FA0010-64B1-4CC5-A95D-2A58557197DF}" srcId="{C1B3800A-E64A-4981-995D-3FD90E6A1AB4}" destId="{B7CC4138-6C63-4DF4-97DC-A39B6B60B157}" srcOrd="2" destOrd="0" parTransId="{01CADBA0-7FA5-4C3E-9476-D9796325C831}" sibTransId="{60124A71-6CC5-4532-AF5F-60339998A413}"/>
    <dgm:cxn modelId="{4BCC4F3F-C54D-4DB1-8A5D-FDEB2837C4B2}" type="presOf" srcId="{0F4F80A9-F731-4780-B3D8-FB6935F7E5C2}" destId="{267DDC00-6F2F-4E77-8CC2-C906CBF51E6A}" srcOrd="0" destOrd="0" presId="urn:microsoft.com/office/officeart/2005/8/layout/vList4"/>
    <dgm:cxn modelId="{E2FDAF3E-5C1B-4730-B292-1DE6B3974287}" type="presParOf" srcId="{84757B85-E968-405A-8188-B46415086CF7}" destId="{00A35314-33DB-42A9-9E58-9400E30491B0}" srcOrd="0" destOrd="0" presId="urn:microsoft.com/office/officeart/2005/8/layout/vList4"/>
    <dgm:cxn modelId="{BB63F976-07E4-41F3-8C59-591D82ADD0C1}" type="presParOf" srcId="{00A35314-33DB-42A9-9E58-9400E30491B0}" destId="{04A144A6-6EFB-4923-843A-8A626CDB1E42}" srcOrd="0" destOrd="0" presId="urn:microsoft.com/office/officeart/2005/8/layout/vList4"/>
    <dgm:cxn modelId="{153F42C8-C116-4839-BCF1-2893CE7C9CB9}" type="presParOf" srcId="{00A35314-33DB-42A9-9E58-9400E30491B0}" destId="{924C4F93-18BD-4672-BFE8-2E78E3035731}" srcOrd="1" destOrd="0" presId="urn:microsoft.com/office/officeart/2005/8/layout/vList4"/>
    <dgm:cxn modelId="{1D1C4146-C7A9-4063-86EA-2F83F7AA3621}" type="presParOf" srcId="{00A35314-33DB-42A9-9E58-9400E30491B0}" destId="{AB08DF06-B490-46C8-B54F-6B9336E7F631}" srcOrd="2" destOrd="0" presId="urn:microsoft.com/office/officeart/2005/8/layout/vList4"/>
    <dgm:cxn modelId="{2AE6CFB5-6507-464C-91AD-E31C4A3B176F}" type="presParOf" srcId="{84757B85-E968-405A-8188-B46415086CF7}" destId="{B96C0CC0-4C8B-4D0F-AF7D-A493DC8DFF36}" srcOrd="1" destOrd="0" presId="urn:microsoft.com/office/officeart/2005/8/layout/vList4"/>
    <dgm:cxn modelId="{565BB081-1B2B-47C3-9E7A-2FD8911420A9}" type="presParOf" srcId="{84757B85-E968-405A-8188-B46415086CF7}" destId="{43DE2060-447A-4C4A-8510-30FFC6FA29FE}" srcOrd="2" destOrd="0" presId="urn:microsoft.com/office/officeart/2005/8/layout/vList4"/>
    <dgm:cxn modelId="{1F4AAB08-7D59-4371-95F0-E0A4724BBA1C}" type="presParOf" srcId="{43DE2060-447A-4C4A-8510-30FFC6FA29FE}" destId="{267DDC00-6F2F-4E77-8CC2-C906CBF51E6A}" srcOrd="0" destOrd="0" presId="urn:microsoft.com/office/officeart/2005/8/layout/vList4"/>
    <dgm:cxn modelId="{604587BD-3984-4645-B10D-2729BEC27ACF}" type="presParOf" srcId="{43DE2060-447A-4C4A-8510-30FFC6FA29FE}" destId="{87906EDD-975D-4865-AE40-43398AA8AD15}" srcOrd="1" destOrd="0" presId="urn:microsoft.com/office/officeart/2005/8/layout/vList4"/>
    <dgm:cxn modelId="{472ED714-7C62-4AE7-B132-F4AD9E40E680}" type="presParOf" srcId="{43DE2060-447A-4C4A-8510-30FFC6FA29FE}" destId="{159FB569-3612-4485-A12F-FFD351AB1044}" srcOrd="2" destOrd="0" presId="urn:microsoft.com/office/officeart/2005/8/layout/vList4"/>
    <dgm:cxn modelId="{D0949347-50CC-4A70-8449-392CB1661187}" type="presParOf" srcId="{84757B85-E968-405A-8188-B46415086CF7}" destId="{83387F90-2786-4100-8B4F-C1C97D0D59CD}" srcOrd="3" destOrd="0" presId="urn:microsoft.com/office/officeart/2005/8/layout/vList4"/>
    <dgm:cxn modelId="{E0BD94D7-7DEB-4C39-9377-DF2908BB991E}" type="presParOf" srcId="{84757B85-E968-405A-8188-B46415086CF7}" destId="{568B40F0-6C9E-4BF2-90E7-CFE3DFA5A7B2}" srcOrd="4" destOrd="0" presId="urn:microsoft.com/office/officeart/2005/8/layout/vList4"/>
    <dgm:cxn modelId="{51BE010E-899B-40F9-A04E-DA69B0255B9D}" type="presParOf" srcId="{568B40F0-6C9E-4BF2-90E7-CFE3DFA5A7B2}" destId="{B5DEBD64-B1C5-47AD-80E5-262A7762690B}" srcOrd="0" destOrd="0" presId="urn:microsoft.com/office/officeart/2005/8/layout/vList4"/>
    <dgm:cxn modelId="{8977C7CB-1452-44D3-86F5-E0A5C898EFFB}" type="presParOf" srcId="{568B40F0-6C9E-4BF2-90E7-CFE3DFA5A7B2}" destId="{0A552B61-DC7C-4D15-AF70-0857D49F6F49}" srcOrd="1" destOrd="0" presId="urn:microsoft.com/office/officeart/2005/8/layout/vList4"/>
    <dgm:cxn modelId="{BD8E1FDB-5F68-4B71-8AD0-0CD54C1C54FF}" type="presParOf" srcId="{568B40F0-6C9E-4BF2-90E7-CFE3DFA5A7B2}" destId="{0D3360C9-F3D8-4B4E-9D67-DEA84006CF7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F44E825-59D3-43A0-A24B-15C095421DDD}" type="doc">
      <dgm:prSet loTypeId="urn:microsoft.com/office/officeart/2005/8/layout/matrix1" loCatId="matrix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0CFBD4AD-65F8-4404-8754-CD37BAE4E582}">
      <dgm:prSet phldrT="[Text]" custT="1"/>
      <dgm:spPr>
        <a:gradFill rotWithShape="0">
          <a:gsLst>
            <a:gs pos="0">
              <a:schemeClr val="bg1">
                <a:lumMod val="65000"/>
              </a:schemeClr>
            </a:gs>
            <a:gs pos="80000">
              <a:schemeClr val="bg1">
                <a:lumMod val="65000"/>
              </a:schemeClr>
            </a:gs>
            <a:gs pos="100000">
              <a:schemeClr val="bg1">
                <a:lumMod val="85000"/>
              </a:schemeClr>
            </a:gs>
          </a:gsLst>
        </a:gradFill>
      </dgm:spPr>
      <dgm:t>
        <a:bodyPr/>
        <a:lstStyle/>
        <a:p>
          <a:r>
            <a:rPr lang="ru-RU" sz="2800" b="1" dirty="0" err="1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Наноявления</a:t>
          </a:r>
          <a:r>
            <a:rPr lang="ru-RU" sz="2800" b="1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 в природе </a:t>
          </a:r>
        </a:p>
      </dgm:t>
    </dgm:pt>
    <dgm:pt modelId="{3B386C18-1196-4FAC-8913-6D29ED9B4FCE}" type="parTrans" cxnId="{9AD6FD33-DB1A-43A4-B789-A4E68A6CA021}">
      <dgm:prSet/>
      <dgm:spPr/>
      <dgm:t>
        <a:bodyPr/>
        <a:lstStyle/>
        <a:p>
          <a:endParaRPr lang="en-US" sz="2400"/>
        </a:p>
      </dgm:t>
    </dgm:pt>
    <dgm:pt modelId="{C0C79BFD-99C3-4467-AEDB-BAD6ACCC5DE9}" type="sibTrans" cxnId="{9AD6FD33-DB1A-43A4-B789-A4E68A6CA021}">
      <dgm:prSet/>
      <dgm:spPr/>
      <dgm:t>
        <a:bodyPr/>
        <a:lstStyle/>
        <a:p>
          <a:endParaRPr lang="en-US" sz="2400"/>
        </a:p>
      </dgm:t>
    </dgm:pt>
    <dgm:pt modelId="{DCE5E8E9-BD36-46B6-8D60-E962516AD725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4899D50C-8947-4ECA-A1D9-51D1B55D9998}" type="parTrans" cxnId="{FF046B74-DB03-4927-86CE-F8D9FC27CEB8}">
      <dgm:prSet/>
      <dgm:spPr/>
      <dgm:t>
        <a:bodyPr/>
        <a:lstStyle/>
        <a:p>
          <a:endParaRPr lang="en-US" sz="2400"/>
        </a:p>
      </dgm:t>
    </dgm:pt>
    <dgm:pt modelId="{0CD5C91A-01DE-40E2-9C87-B2F80BFD1FD8}" type="sibTrans" cxnId="{FF046B74-DB03-4927-86CE-F8D9FC27CEB8}">
      <dgm:prSet/>
      <dgm:spPr/>
      <dgm:t>
        <a:bodyPr/>
        <a:lstStyle/>
        <a:p>
          <a:endParaRPr lang="en-US" sz="2400"/>
        </a:p>
      </dgm:t>
    </dgm:pt>
    <dgm:pt modelId="{7E232B57-95F2-43B1-B1D5-C738E9BB02E9}">
      <dgm:prSet phldrT="[Text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36F20398-2513-41C2-ACC8-B25C2244FE34}" type="sibTrans" cxnId="{7E894F2D-995E-48BC-BE97-2E5B2DFCCB2B}">
      <dgm:prSet/>
      <dgm:spPr/>
      <dgm:t>
        <a:bodyPr/>
        <a:lstStyle/>
        <a:p>
          <a:endParaRPr lang="en-US" sz="2400"/>
        </a:p>
      </dgm:t>
    </dgm:pt>
    <dgm:pt modelId="{54DC7891-931A-4731-996B-69ACEB6C6364}" type="parTrans" cxnId="{7E894F2D-995E-48BC-BE97-2E5B2DFCCB2B}">
      <dgm:prSet/>
      <dgm:spPr/>
      <dgm:t>
        <a:bodyPr/>
        <a:lstStyle/>
        <a:p>
          <a:endParaRPr lang="en-US" sz="2400"/>
        </a:p>
      </dgm:t>
    </dgm:pt>
    <dgm:pt modelId="{E0AB69C9-ADBF-4DF4-8A84-93BA8D787796}">
      <dgm:prSet phldrT="[Text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418B24BC-526A-43F5-A024-B9F713EDDFD5}" type="sibTrans" cxnId="{C3B85E8E-F878-4E4C-90D7-1832AF78CC48}">
      <dgm:prSet/>
      <dgm:spPr/>
      <dgm:t>
        <a:bodyPr/>
        <a:lstStyle/>
        <a:p>
          <a:endParaRPr lang="en-US" sz="2400"/>
        </a:p>
      </dgm:t>
    </dgm:pt>
    <dgm:pt modelId="{E6D991C0-D055-48BD-9BF6-E0B36DD836FE}" type="parTrans" cxnId="{C3B85E8E-F878-4E4C-90D7-1832AF78CC48}">
      <dgm:prSet/>
      <dgm:spPr/>
      <dgm:t>
        <a:bodyPr/>
        <a:lstStyle/>
        <a:p>
          <a:endParaRPr lang="en-US" sz="2400"/>
        </a:p>
      </dgm:t>
    </dgm:pt>
    <dgm:pt modelId="{F8FD5476-49F0-43BF-9B46-30F977BC25FD}">
      <dgm:prSet phldrT="[Text]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515D24C9-7EC0-4222-961B-0A3C03EFD9E0}" type="sibTrans" cxnId="{43F55C6B-C9E5-42E4-91F2-626C41898A3F}">
      <dgm:prSet/>
      <dgm:spPr/>
      <dgm:t>
        <a:bodyPr/>
        <a:lstStyle/>
        <a:p>
          <a:endParaRPr lang="en-US" sz="2400"/>
        </a:p>
      </dgm:t>
    </dgm:pt>
    <dgm:pt modelId="{F956AFE0-A8FD-4C09-9660-A7918B9F57F6}" type="parTrans" cxnId="{43F55C6B-C9E5-42E4-91F2-626C41898A3F}">
      <dgm:prSet/>
      <dgm:spPr/>
      <dgm:t>
        <a:bodyPr/>
        <a:lstStyle/>
        <a:p>
          <a:endParaRPr lang="en-US" sz="2400"/>
        </a:p>
      </dgm:t>
    </dgm:pt>
    <dgm:pt modelId="{CFB84CDB-A57F-42C6-85B0-E52C813820DD}" type="pres">
      <dgm:prSet presAssocID="{BF44E825-59D3-43A0-A24B-15C095421DD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B215C9-17AC-450F-B503-64236C3A8FAF}" type="pres">
      <dgm:prSet presAssocID="{BF44E825-59D3-43A0-A24B-15C095421DDD}" presName="matrix" presStyleCnt="0"/>
      <dgm:spPr/>
    </dgm:pt>
    <dgm:pt modelId="{B44BAF5A-54FB-4A17-8B15-1529ABE14C91}" type="pres">
      <dgm:prSet presAssocID="{BF44E825-59D3-43A0-A24B-15C095421DDD}" presName="tile1" presStyleLbl="node1" presStyleIdx="0" presStyleCnt="4"/>
      <dgm:spPr/>
      <dgm:t>
        <a:bodyPr/>
        <a:lstStyle/>
        <a:p>
          <a:endParaRPr lang="en-US"/>
        </a:p>
      </dgm:t>
    </dgm:pt>
    <dgm:pt modelId="{AEE6150F-EAB7-4A86-9FA0-7CF874D177D2}" type="pres">
      <dgm:prSet presAssocID="{BF44E825-59D3-43A0-A24B-15C095421DD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EE50B7-A4E1-4983-AED3-5CDE0E17F187}" type="pres">
      <dgm:prSet presAssocID="{BF44E825-59D3-43A0-A24B-15C095421DDD}" presName="tile2" presStyleLbl="node1" presStyleIdx="1" presStyleCnt="4"/>
      <dgm:spPr/>
      <dgm:t>
        <a:bodyPr/>
        <a:lstStyle/>
        <a:p>
          <a:endParaRPr lang="en-US"/>
        </a:p>
      </dgm:t>
    </dgm:pt>
    <dgm:pt modelId="{BE3A86C5-4D8F-4153-923B-CC5366C909C5}" type="pres">
      <dgm:prSet presAssocID="{BF44E825-59D3-43A0-A24B-15C095421DD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CCCD68-1C7D-4050-8872-BE2C7CCA6F8B}" type="pres">
      <dgm:prSet presAssocID="{BF44E825-59D3-43A0-A24B-15C095421DDD}" presName="tile3" presStyleLbl="node1" presStyleIdx="2" presStyleCnt="4"/>
      <dgm:spPr/>
      <dgm:t>
        <a:bodyPr/>
        <a:lstStyle/>
        <a:p>
          <a:endParaRPr lang="en-US"/>
        </a:p>
      </dgm:t>
    </dgm:pt>
    <dgm:pt modelId="{22F44422-F100-49AB-BC43-1A2DF5BF7C4D}" type="pres">
      <dgm:prSet presAssocID="{BF44E825-59D3-43A0-A24B-15C095421DD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A74411-F131-4885-B705-07DD1EF5512F}" type="pres">
      <dgm:prSet presAssocID="{BF44E825-59D3-43A0-A24B-15C095421DDD}" presName="tile4" presStyleLbl="node1" presStyleIdx="3" presStyleCnt="4"/>
      <dgm:spPr/>
      <dgm:t>
        <a:bodyPr/>
        <a:lstStyle/>
        <a:p>
          <a:endParaRPr lang="en-US"/>
        </a:p>
      </dgm:t>
    </dgm:pt>
    <dgm:pt modelId="{828B4185-591B-48FF-AB9C-8C1058AF64A3}" type="pres">
      <dgm:prSet presAssocID="{BF44E825-59D3-43A0-A24B-15C095421DD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7FC782-03AD-47D0-889B-E53E7AF21B56}" type="pres">
      <dgm:prSet presAssocID="{BF44E825-59D3-43A0-A24B-15C095421DDD}" presName="centerTile" presStyleLbl="fgShp" presStyleIdx="0" presStyleCnt="1" custScaleX="135880" custScaleY="66705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F953E5EF-D0E7-4515-8158-939A9C9E858D}" type="presOf" srcId="{0CFBD4AD-65F8-4404-8754-CD37BAE4E582}" destId="{CE7FC782-03AD-47D0-889B-E53E7AF21B56}" srcOrd="0" destOrd="0" presId="urn:microsoft.com/office/officeart/2005/8/layout/matrix1"/>
    <dgm:cxn modelId="{0C0F738C-DA68-4042-B708-B2538970DC6B}" type="presOf" srcId="{DCE5E8E9-BD36-46B6-8D60-E962516AD725}" destId="{828B4185-591B-48FF-AB9C-8C1058AF64A3}" srcOrd="1" destOrd="0" presId="urn:microsoft.com/office/officeart/2005/8/layout/matrix1"/>
    <dgm:cxn modelId="{43F55C6B-C9E5-42E4-91F2-626C41898A3F}" srcId="{0CFBD4AD-65F8-4404-8754-CD37BAE4E582}" destId="{F8FD5476-49F0-43BF-9B46-30F977BC25FD}" srcOrd="2" destOrd="0" parTransId="{F956AFE0-A8FD-4C09-9660-A7918B9F57F6}" sibTransId="{515D24C9-7EC0-4222-961B-0A3C03EFD9E0}"/>
    <dgm:cxn modelId="{C3B85E8E-F878-4E4C-90D7-1832AF78CC48}" srcId="{0CFBD4AD-65F8-4404-8754-CD37BAE4E582}" destId="{E0AB69C9-ADBF-4DF4-8A84-93BA8D787796}" srcOrd="1" destOrd="0" parTransId="{E6D991C0-D055-48BD-9BF6-E0B36DD836FE}" sibTransId="{418B24BC-526A-43F5-A024-B9F713EDDFD5}"/>
    <dgm:cxn modelId="{64C660FC-2C51-4519-8209-52C96A1E10C1}" type="presOf" srcId="{F8FD5476-49F0-43BF-9B46-30F977BC25FD}" destId="{22F44422-F100-49AB-BC43-1A2DF5BF7C4D}" srcOrd="1" destOrd="0" presId="urn:microsoft.com/office/officeart/2005/8/layout/matrix1"/>
    <dgm:cxn modelId="{58664EB9-C5A0-4C31-85DB-264A31D03C0C}" type="presOf" srcId="{DCE5E8E9-BD36-46B6-8D60-E962516AD725}" destId="{59A74411-F131-4885-B705-07DD1EF5512F}" srcOrd="0" destOrd="0" presId="urn:microsoft.com/office/officeart/2005/8/layout/matrix1"/>
    <dgm:cxn modelId="{9472EF76-1F96-49B9-A716-A58856DF2DA8}" type="presOf" srcId="{E0AB69C9-ADBF-4DF4-8A84-93BA8D787796}" destId="{BE3A86C5-4D8F-4153-923B-CC5366C909C5}" srcOrd="1" destOrd="0" presId="urn:microsoft.com/office/officeart/2005/8/layout/matrix1"/>
    <dgm:cxn modelId="{D1632A76-BB5E-4B7D-B558-1E50251088A0}" type="presOf" srcId="{7E232B57-95F2-43B1-B1D5-C738E9BB02E9}" destId="{AEE6150F-EAB7-4A86-9FA0-7CF874D177D2}" srcOrd="1" destOrd="0" presId="urn:microsoft.com/office/officeart/2005/8/layout/matrix1"/>
    <dgm:cxn modelId="{F0CE6B4E-26A7-40D6-A1D3-0B3942BA8903}" type="presOf" srcId="{F8FD5476-49F0-43BF-9B46-30F977BC25FD}" destId="{C2CCCD68-1C7D-4050-8872-BE2C7CCA6F8B}" srcOrd="0" destOrd="0" presId="urn:microsoft.com/office/officeart/2005/8/layout/matrix1"/>
    <dgm:cxn modelId="{9AD6FD33-DB1A-43A4-B789-A4E68A6CA021}" srcId="{BF44E825-59D3-43A0-A24B-15C095421DDD}" destId="{0CFBD4AD-65F8-4404-8754-CD37BAE4E582}" srcOrd="0" destOrd="0" parTransId="{3B386C18-1196-4FAC-8913-6D29ED9B4FCE}" sibTransId="{C0C79BFD-99C3-4467-AEDB-BAD6ACCC5DE9}"/>
    <dgm:cxn modelId="{203302B8-44FE-4D9B-8991-57C6458B688D}" type="presOf" srcId="{7E232B57-95F2-43B1-B1D5-C738E9BB02E9}" destId="{B44BAF5A-54FB-4A17-8B15-1529ABE14C91}" srcOrd="0" destOrd="0" presId="urn:microsoft.com/office/officeart/2005/8/layout/matrix1"/>
    <dgm:cxn modelId="{87ED9434-67F8-4636-808D-89CC2B0A069A}" type="presOf" srcId="{BF44E825-59D3-43A0-A24B-15C095421DDD}" destId="{CFB84CDB-A57F-42C6-85B0-E52C813820DD}" srcOrd="0" destOrd="0" presId="urn:microsoft.com/office/officeart/2005/8/layout/matrix1"/>
    <dgm:cxn modelId="{7E894F2D-995E-48BC-BE97-2E5B2DFCCB2B}" srcId="{0CFBD4AD-65F8-4404-8754-CD37BAE4E582}" destId="{7E232B57-95F2-43B1-B1D5-C738E9BB02E9}" srcOrd="0" destOrd="0" parTransId="{54DC7891-931A-4731-996B-69ACEB6C6364}" sibTransId="{36F20398-2513-41C2-ACC8-B25C2244FE34}"/>
    <dgm:cxn modelId="{A7D615A8-2893-491F-A28E-C3C2626BBBBC}" type="presOf" srcId="{E0AB69C9-ADBF-4DF4-8A84-93BA8D787796}" destId="{7CEE50B7-A4E1-4983-AED3-5CDE0E17F187}" srcOrd="0" destOrd="0" presId="urn:microsoft.com/office/officeart/2005/8/layout/matrix1"/>
    <dgm:cxn modelId="{FF046B74-DB03-4927-86CE-F8D9FC27CEB8}" srcId="{0CFBD4AD-65F8-4404-8754-CD37BAE4E582}" destId="{DCE5E8E9-BD36-46B6-8D60-E962516AD725}" srcOrd="3" destOrd="0" parTransId="{4899D50C-8947-4ECA-A1D9-51D1B55D9998}" sibTransId="{0CD5C91A-01DE-40E2-9C87-B2F80BFD1FD8}"/>
    <dgm:cxn modelId="{CF8D4959-E94F-4186-BC0B-62D12AF0A13C}" type="presParOf" srcId="{CFB84CDB-A57F-42C6-85B0-E52C813820DD}" destId="{08B215C9-17AC-450F-B503-64236C3A8FAF}" srcOrd="0" destOrd="0" presId="urn:microsoft.com/office/officeart/2005/8/layout/matrix1"/>
    <dgm:cxn modelId="{C783F270-3D1A-46DB-AD48-37401E702C59}" type="presParOf" srcId="{08B215C9-17AC-450F-B503-64236C3A8FAF}" destId="{B44BAF5A-54FB-4A17-8B15-1529ABE14C91}" srcOrd="0" destOrd="0" presId="urn:microsoft.com/office/officeart/2005/8/layout/matrix1"/>
    <dgm:cxn modelId="{3B343951-22CE-4951-A4EE-6C0BC2BD0B94}" type="presParOf" srcId="{08B215C9-17AC-450F-B503-64236C3A8FAF}" destId="{AEE6150F-EAB7-4A86-9FA0-7CF874D177D2}" srcOrd="1" destOrd="0" presId="urn:microsoft.com/office/officeart/2005/8/layout/matrix1"/>
    <dgm:cxn modelId="{217051B4-B11D-4E0A-978D-3E68A87716F5}" type="presParOf" srcId="{08B215C9-17AC-450F-B503-64236C3A8FAF}" destId="{7CEE50B7-A4E1-4983-AED3-5CDE0E17F187}" srcOrd="2" destOrd="0" presId="urn:microsoft.com/office/officeart/2005/8/layout/matrix1"/>
    <dgm:cxn modelId="{A30EAE49-318E-4EE9-AC7B-9BCA8477DE59}" type="presParOf" srcId="{08B215C9-17AC-450F-B503-64236C3A8FAF}" destId="{BE3A86C5-4D8F-4153-923B-CC5366C909C5}" srcOrd="3" destOrd="0" presId="urn:microsoft.com/office/officeart/2005/8/layout/matrix1"/>
    <dgm:cxn modelId="{87A24D27-7321-40E7-8249-AD029F3177AF}" type="presParOf" srcId="{08B215C9-17AC-450F-B503-64236C3A8FAF}" destId="{C2CCCD68-1C7D-4050-8872-BE2C7CCA6F8B}" srcOrd="4" destOrd="0" presId="urn:microsoft.com/office/officeart/2005/8/layout/matrix1"/>
    <dgm:cxn modelId="{7969EAF8-55AD-451D-9B12-17F70207F09F}" type="presParOf" srcId="{08B215C9-17AC-450F-B503-64236C3A8FAF}" destId="{22F44422-F100-49AB-BC43-1A2DF5BF7C4D}" srcOrd="5" destOrd="0" presId="urn:microsoft.com/office/officeart/2005/8/layout/matrix1"/>
    <dgm:cxn modelId="{506A931F-599E-4054-91D0-29053F2AC0B1}" type="presParOf" srcId="{08B215C9-17AC-450F-B503-64236C3A8FAF}" destId="{59A74411-F131-4885-B705-07DD1EF5512F}" srcOrd="6" destOrd="0" presId="urn:microsoft.com/office/officeart/2005/8/layout/matrix1"/>
    <dgm:cxn modelId="{2BA1D9BF-1D09-4BA6-8491-130AA7E64426}" type="presParOf" srcId="{08B215C9-17AC-450F-B503-64236C3A8FAF}" destId="{828B4185-591B-48FF-AB9C-8C1058AF64A3}" srcOrd="7" destOrd="0" presId="urn:microsoft.com/office/officeart/2005/8/layout/matrix1"/>
    <dgm:cxn modelId="{EC862552-CF47-48D7-A6E5-65864CB1DE4A}" type="presParOf" srcId="{CFB84CDB-A57F-42C6-85B0-E52C813820DD}" destId="{CE7FC782-03AD-47D0-889B-E53E7AF21B56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F44E825-59D3-43A0-A24B-15C095421DDD}" type="doc">
      <dgm:prSet loTypeId="urn:microsoft.com/office/officeart/2005/8/layout/matrix1" loCatId="matrix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0CFBD4AD-65F8-4404-8754-CD37BAE4E582}">
      <dgm:prSet phldrT="[Text]" custT="1"/>
      <dgm:spPr>
        <a:gradFill rotWithShape="0">
          <a:gsLst>
            <a:gs pos="0">
              <a:schemeClr val="bg1">
                <a:lumMod val="65000"/>
              </a:schemeClr>
            </a:gs>
            <a:gs pos="80000">
              <a:schemeClr val="bg1">
                <a:lumMod val="65000"/>
              </a:schemeClr>
            </a:gs>
            <a:gs pos="100000">
              <a:schemeClr val="bg1">
                <a:lumMod val="85000"/>
              </a:schemeClr>
            </a:gs>
          </a:gsLst>
        </a:gradFill>
      </dgm:spPr>
      <dgm:t>
        <a:bodyPr/>
        <a:lstStyle/>
        <a:p>
          <a:r>
            <a:rPr lang="ru-RU" sz="2800" b="1" dirty="0" err="1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Нанотехнологии</a:t>
          </a:r>
          <a:r>
            <a:rPr lang="ru-RU" sz="2800" b="1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 в быту</a:t>
          </a:r>
          <a:endParaRPr lang="en-US" sz="2800" dirty="0">
            <a:solidFill>
              <a:schemeClr val="bg1"/>
            </a:solidFill>
          </a:endParaRPr>
        </a:p>
      </dgm:t>
    </dgm:pt>
    <dgm:pt modelId="{3B386C18-1196-4FAC-8913-6D29ED9B4FCE}" type="parTrans" cxnId="{9AD6FD33-DB1A-43A4-B789-A4E68A6CA021}">
      <dgm:prSet/>
      <dgm:spPr/>
      <dgm:t>
        <a:bodyPr/>
        <a:lstStyle/>
        <a:p>
          <a:endParaRPr lang="en-US" sz="2400"/>
        </a:p>
      </dgm:t>
    </dgm:pt>
    <dgm:pt modelId="{C0C79BFD-99C3-4467-AEDB-BAD6ACCC5DE9}" type="sibTrans" cxnId="{9AD6FD33-DB1A-43A4-B789-A4E68A6CA021}">
      <dgm:prSet/>
      <dgm:spPr/>
      <dgm:t>
        <a:bodyPr/>
        <a:lstStyle/>
        <a:p>
          <a:endParaRPr lang="en-US" sz="2400"/>
        </a:p>
      </dgm:t>
    </dgm:pt>
    <dgm:pt modelId="{F8FD5476-49F0-43BF-9B46-30F977BC25FD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F956AFE0-A8FD-4C09-9660-A7918B9F57F6}" type="parTrans" cxnId="{43F55C6B-C9E5-42E4-91F2-626C41898A3F}">
      <dgm:prSet/>
      <dgm:spPr/>
      <dgm:t>
        <a:bodyPr/>
        <a:lstStyle/>
        <a:p>
          <a:endParaRPr lang="en-US" sz="2400"/>
        </a:p>
      </dgm:t>
    </dgm:pt>
    <dgm:pt modelId="{515D24C9-7EC0-4222-961B-0A3C03EFD9E0}" type="sibTrans" cxnId="{43F55C6B-C9E5-42E4-91F2-626C41898A3F}">
      <dgm:prSet/>
      <dgm:spPr/>
      <dgm:t>
        <a:bodyPr/>
        <a:lstStyle/>
        <a:p>
          <a:endParaRPr lang="en-US" sz="2400"/>
        </a:p>
      </dgm:t>
    </dgm:pt>
    <dgm:pt modelId="{DCE5E8E9-BD36-46B6-8D60-E962516AD725}">
      <dgm:prSet phldrT="[Text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4899D50C-8947-4ECA-A1D9-51D1B55D9998}" type="parTrans" cxnId="{FF046B74-DB03-4927-86CE-F8D9FC27CEB8}">
      <dgm:prSet/>
      <dgm:spPr/>
      <dgm:t>
        <a:bodyPr/>
        <a:lstStyle/>
        <a:p>
          <a:endParaRPr lang="en-US" sz="2400"/>
        </a:p>
      </dgm:t>
    </dgm:pt>
    <dgm:pt modelId="{0CD5C91A-01DE-40E2-9C87-B2F80BFD1FD8}" type="sibTrans" cxnId="{FF046B74-DB03-4927-86CE-F8D9FC27CEB8}">
      <dgm:prSet/>
      <dgm:spPr/>
      <dgm:t>
        <a:bodyPr/>
        <a:lstStyle/>
        <a:p>
          <a:endParaRPr lang="en-US" sz="2400"/>
        </a:p>
      </dgm:t>
    </dgm:pt>
    <dgm:pt modelId="{7E232B57-95F2-43B1-B1D5-C738E9BB02E9}">
      <dgm:prSet phldrT="[Text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36F20398-2513-41C2-ACC8-B25C2244FE34}" type="sibTrans" cxnId="{7E894F2D-995E-48BC-BE97-2E5B2DFCCB2B}">
      <dgm:prSet/>
      <dgm:spPr/>
      <dgm:t>
        <a:bodyPr/>
        <a:lstStyle/>
        <a:p>
          <a:endParaRPr lang="en-US" sz="2400"/>
        </a:p>
      </dgm:t>
    </dgm:pt>
    <dgm:pt modelId="{54DC7891-931A-4731-996B-69ACEB6C6364}" type="parTrans" cxnId="{7E894F2D-995E-48BC-BE97-2E5B2DFCCB2B}">
      <dgm:prSet/>
      <dgm:spPr/>
      <dgm:t>
        <a:bodyPr/>
        <a:lstStyle/>
        <a:p>
          <a:endParaRPr lang="en-US" sz="2400"/>
        </a:p>
      </dgm:t>
    </dgm:pt>
    <dgm:pt modelId="{E0AB69C9-ADBF-4DF4-8A84-93BA8D787796}">
      <dgm:prSet phldrT="[Text]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418B24BC-526A-43F5-A024-B9F713EDDFD5}" type="sibTrans" cxnId="{C3B85E8E-F878-4E4C-90D7-1832AF78CC48}">
      <dgm:prSet/>
      <dgm:spPr/>
      <dgm:t>
        <a:bodyPr/>
        <a:lstStyle/>
        <a:p>
          <a:endParaRPr lang="en-US" sz="2400"/>
        </a:p>
      </dgm:t>
    </dgm:pt>
    <dgm:pt modelId="{E6D991C0-D055-48BD-9BF6-E0B36DD836FE}" type="parTrans" cxnId="{C3B85E8E-F878-4E4C-90D7-1832AF78CC48}">
      <dgm:prSet/>
      <dgm:spPr/>
      <dgm:t>
        <a:bodyPr/>
        <a:lstStyle/>
        <a:p>
          <a:endParaRPr lang="en-US" sz="2400"/>
        </a:p>
      </dgm:t>
    </dgm:pt>
    <dgm:pt modelId="{CFB84CDB-A57F-42C6-85B0-E52C813820DD}" type="pres">
      <dgm:prSet presAssocID="{BF44E825-59D3-43A0-A24B-15C095421DD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B215C9-17AC-450F-B503-64236C3A8FAF}" type="pres">
      <dgm:prSet presAssocID="{BF44E825-59D3-43A0-A24B-15C095421DDD}" presName="matrix" presStyleCnt="0"/>
      <dgm:spPr/>
    </dgm:pt>
    <dgm:pt modelId="{B44BAF5A-54FB-4A17-8B15-1529ABE14C91}" type="pres">
      <dgm:prSet presAssocID="{BF44E825-59D3-43A0-A24B-15C095421DDD}" presName="tile1" presStyleLbl="node1" presStyleIdx="0" presStyleCnt="4"/>
      <dgm:spPr/>
      <dgm:t>
        <a:bodyPr/>
        <a:lstStyle/>
        <a:p>
          <a:endParaRPr lang="en-US"/>
        </a:p>
      </dgm:t>
    </dgm:pt>
    <dgm:pt modelId="{AEE6150F-EAB7-4A86-9FA0-7CF874D177D2}" type="pres">
      <dgm:prSet presAssocID="{BF44E825-59D3-43A0-A24B-15C095421DD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EE50B7-A4E1-4983-AED3-5CDE0E17F187}" type="pres">
      <dgm:prSet presAssocID="{BF44E825-59D3-43A0-A24B-15C095421DDD}" presName="tile2" presStyleLbl="node1" presStyleIdx="1" presStyleCnt="4"/>
      <dgm:spPr/>
      <dgm:t>
        <a:bodyPr/>
        <a:lstStyle/>
        <a:p>
          <a:endParaRPr lang="en-US"/>
        </a:p>
      </dgm:t>
    </dgm:pt>
    <dgm:pt modelId="{BE3A86C5-4D8F-4153-923B-CC5366C909C5}" type="pres">
      <dgm:prSet presAssocID="{BF44E825-59D3-43A0-A24B-15C095421DD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CCCD68-1C7D-4050-8872-BE2C7CCA6F8B}" type="pres">
      <dgm:prSet presAssocID="{BF44E825-59D3-43A0-A24B-15C095421DDD}" presName="tile3" presStyleLbl="node1" presStyleIdx="2" presStyleCnt="4"/>
      <dgm:spPr/>
      <dgm:t>
        <a:bodyPr/>
        <a:lstStyle/>
        <a:p>
          <a:endParaRPr lang="en-US"/>
        </a:p>
      </dgm:t>
    </dgm:pt>
    <dgm:pt modelId="{22F44422-F100-49AB-BC43-1A2DF5BF7C4D}" type="pres">
      <dgm:prSet presAssocID="{BF44E825-59D3-43A0-A24B-15C095421DD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A74411-F131-4885-B705-07DD1EF5512F}" type="pres">
      <dgm:prSet presAssocID="{BF44E825-59D3-43A0-A24B-15C095421DDD}" presName="tile4" presStyleLbl="node1" presStyleIdx="3" presStyleCnt="4"/>
      <dgm:spPr/>
      <dgm:t>
        <a:bodyPr/>
        <a:lstStyle/>
        <a:p>
          <a:endParaRPr lang="en-US"/>
        </a:p>
      </dgm:t>
    </dgm:pt>
    <dgm:pt modelId="{828B4185-591B-48FF-AB9C-8C1058AF64A3}" type="pres">
      <dgm:prSet presAssocID="{BF44E825-59D3-43A0-A24B-15C095421DD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7FC782-03AD-47D0-889B-E53E7AF21B56}" type="pres">
      <dgm:prSet presAssocID="{BF44E825-59D3-43A0-A24B-15C095421DDD}" presName="centerTile" presStyleLbl="fgShp" presStyleIdx="0" presStyleCnt="1" custScaleX="215686" custScaleY="4447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8CFFA101-5135-4318-B7CE-DCE123DBEF7A}" type="presOf" srcId="{0CFBD4AD-65F8-4404-8754-CD37BAE4E582}" destId="{CE7FC782-03AD-47D0-889B-E53E7AF21B56}" srcOrd="0" destOrd="0" presId="urn:microsoft.com/office/officeart/2005/8/layout/matrix1"/>
    <dgm:cxn modelId="{977385DC-0196-4A68-9423-1D8243688983}" type="presOf" srcId="{F8FD5476-49F0-43BF-9B46-30F977BC25FD}" destId="{C2CCCD68-1C7D-4050-8872-BE2C7CCA6F8B}" srcOrd="0" destOrd="0" presId="urn:microsoft.com/office/officeart/2005/8/layout/matrix1"/>
    <dgm:cxn modelId="{43F55C6B-C9E5-42E4-91F2-626C41898A3F}" srcId="{0CFBD4AD-65F8-4404-8754-CD37BAE4E582}" destId="{F8FD5476-49F0-43BF-9B46-30F977BC25FD}" srcOrd="2" destOrd="0" parTransId="{F956AFE0-A8FD-4C09-9660-A7918B9F57F6}" sibTransId="{515D24C9-7EC0-4222-961B-0A3C03EFD9E0}"/>
    <dgm:cxn modelId="{C0C2345F-D6A8-4C4B-BB64-769B5E280512}" type="presOf" srcId="{F8FD5476-49F0-43BF-9B46-30F977BC25FD}" destId="{22F44422-F100-49AB-BC43-1A2DF5BF7C4D}" srcOrd="1" destOrd="0" presId="urn:microsoft.com/office/officeart/2005/8/layout/matrix1"/>
    <dgm:cxn modelId="{C3B85E8E-F878-4E4C-90D7-1832AF78CC48}" srcId="{0CFBD4AD-65F8-4404-8754-CD37BAE4E582}" destId="{E0AB69C9-ADBF-4DF4-8A84-93BA8D787796}" srcOrd="1" destOrd="0" parTransId="{E6D991C0-D055-48BD-9BF6-E0B36DD836FE}" sibTransId="{418B24BC-526A-43F5-A024-B9F713EDDFD5}"/>
    <dgm:cxn modelId="{81AA84EB-015E-45A2-815C-3B89C2CACC78}" type="presOf" srcId="{DCE5E8E9-BD36-46B6-8D60-E962516AD725}" destId="{828B4185-591B-48FF-AB9C-8C1058AF64A3}" srcOrd="1" destOrd="0" presId="urn:microsoft.com/office/officeart/2005/8/layout/matrix1"/>
    <dgm:cxn modelId="{1002C673-5245-4D1B-B157-8FD0B9571D99}" type="presOf" srcId="{BF44E825-59D3-43A0-A24B-15C095421DDD}" destId="{CFB84CDB-A57F-42C6-85B0-E52C813820DD}" srcOrd="0" destOrd="0" presId="urn:microsoft.com/office/officeart/2005/8/layout/matrix1"/>
    <dgm:cxn modelId="{C165C5C8-B2A4-4CEB-9D15-C5583BA8B412}" type="presOf" srcId="{E0AB69C9-ADBF-4DF4-8A84-93BA8D787796}" destId="{BE3A86C5-4D8F-4153-923B-CC5366C909C5}" srcOrd="1" destOrd="0" presId="urn:microsoft.com/office/officeart/2005/8/layout/matrix1"/>
    <dgm:cxn modelId="{C77BC34D-2DC0-44AF-8ADC-819FBEB2F715}" type="presOf" srcId="{DCE5E8E9-BD36-46B6-8D60-E962516AD725}" destId="{59A74411-F131-4885-B705-07DD1EF5512F}" srcOrd="0" destOrd="0" presId="urn:microsoft.com/office/officeart/2005/8/layout/matrix1"/>
    <dgm:cxn modelId="{6FAD110B-1ED0-4D49-9860-4CC5248BC8EE}" type="presOf" srcId="{7E232B57-95F2-43B1-B1D5-C738E9BB02E9}" destId="{B44BAF5A-54FB-4A17-8B15-1529ABE14C91}" srcOrd="0" destOrd="0" presId="urn:microsoft.com/office/officeart/2005/8/layout/matrix1"/>
    <dgm:cxn modelId="{C3277F5B-3907-454F-968F-5E764C93306F}" type="presOf" srcId="{7E232B57-95F2-43B1-B1D5-C738E9BB02E9}" destId="{AEE6150F-EAB7-4A86-9FA0-7CF874D177D2}" srcOrd="1" destOrd="0" presId="urn:microsoft.com/office/officeart/2005/8/layout/matrix1"/>
    <dgm:cxn modelId="{9AD6FD33-DB1A-43A4-B789-A4E68A6CA021}" srcId="{BF44E825-59D3-43A0-A24B-15C095421DDD}" destId="{0CFBD4AD-65F8-4404-8754-CD37BAE4E582}" srcOrd="0" destOrd="0" parTransId="{3B386C18-1196-4FAC-8913-6D29ED9B4FCE}" sibTransId="{C0C79BFD-99C3-4467-AEDB-BAD6ACCC5DE9}"/>
    <dgm:cxn modelId="{7E894F2D-995E-48BC-BE97-2E5B2DFCCB2B}" srcId="{0CFBD4AD-65F8-4404-8754-CD37BAE4E582}" destId="{7E232B57-95F2-43B1-B1D5-C738E9BB02E9}" srcOrd="0" destOrd="0" parTransId="{54DC7891-931A-4731-996B-69ACEB6C6364}" sibTransId="{36F20398-2513-41C2-ACC8-B25C2244FE34}"/>
    <dgm:cxn modelId="{17025C47-9496-4FA8-B29C-7E30DE51BBDD}" type="presOf" srcId="{E0AB69C9-ADBF-4DF4-8A84-93BA8D787796}" destId="{7CEE50B7-A4E1-4983-AED3-5CDE0E17F187}" srcOrd="0" destOrd="0" presId="urn:microsoft.com/office/officeart/2005/8/layout/matrix1"/>
    <dgm:cxn modelId="{FF046B74-DB03-4927-86CE-F8D9FC27CEB8}" srcId="{0CFBD4AD-65F8-4404-8754-CD37BAE4E582}" destId="{DCE5E8E9-BD36-46B6-8D60-E962516AD725}" srcOrd="3" destOrd="0" parTransId="{4899D50C-8947-4ECA-A1D9-51D1B55D9998}" sibTransId="{0CD5C91A-01DE-40E2-9C87-B2F80BFD1FD8}"/>
    <dgm:cxn modelId="{6DC5D2C5-1E59-4959-9DA7-6F965D29BAB4}" type="presParOf" srcId="{CFB84CDB-A57F-42C6-85B0-E52C813820DD}" destId="{08B215C9-17AC-450F-B503-64236C3A8FAF}" srcOrd="0" destOrd="0" presId="urn:microsoft.com/office/officeart/2005/8/layout/matrix1"/>
    <dgm:cxn modelId="{9DD1941B-5DDB-437B-AB4B-EC9141BC7A02}" type="presParOf" srcId="{08B215C9-17AC-450F-B503-64236C3A8FAF}" destId="{B44BAF5A-54FB-4A17-8B15-1529ABE14C91}" srcOrd="0" destOrd="0" presId="urn:microsoft.com/office/officeart/2005/8/layout/matrix1"/>
    <dgm:cxn modelId="{D3782BD7-F60F-4710-8BF5-4F2E1809A863}" type="presParOf" srcId="{08B215C9-17AC-450F-B503-64236C3A8FAF}" destId="{AEE6150F-EAB7-4A86-9FA0-7CF874D177D2}" srcOrd="1" destOrd="0" presId="urn:microsoft.com/office/officeart/2005/8/layout/matrix1"/>
    <dgm:cxn modelId="{A5B6BFC0-F536-4089-A21C-E2C113D0B00C}" type="presParOf" srcId="{08B215C9-17AC-450F-B503-64236C3A8FAF}" destId="{7CEE50B7-A4E1-4983-AED3-5CDE0E17F187}" srcOrd="2" destOrd="0" presId="urn:microsoft.com/office/officeart/2005/8/layout/matrix1"/>
    <dgm:cxn modelId="{E367E016-D034-4CC6-931F-AC75A01AA713}" type="presParOf" srcId="{08B215C9-17AC-450F-B503-64236C3A8FAF}" destId="{BE3A86C5-4D8F-4153-923B-CC5366C909C5}" srcOrd="3" destOrd="0" presId="urn:microsoft.com/office/officeart/2005/8/layout/matrix1"/>
    <dgm:cxn modelId="{DC9ACEB7-39BA-4F8A-BF0B-C6E25C04CCD7}" type="presParOf" srcId="{08B215C9-17AC-450F-B503-64236C3A8FAF}" destId="{C2CCCD68-1C7D-4050-8872-BE2C7CCA6F8B}" srcOrd="4" destOrd="0" presId="urn:microsoft.com/office/officeart/2005/8/layout/matrix1"/>
    <dgm:cxn modelId="{53BF0963-F584-4273-82FB-2E7575746057}" type="presParOf" srcId="{08B215C9-17AC-450F-B503-64236C3A8FAF}" destId="{22F44422-F100-49AB-BC43-1A2DF5BF7C4D}" srcOrd="5" destOrd="0" presId="urn:microsoft.com/office/officeart/2005/8/layout/matrix1"/>
    <dgm:cxn modelId="{DA8DE39B-684C-421A-A5C9-C6850CAEC35D}" type="presParOf" srcId="{08B215C9-17AC-450F-B503-64236C3A8FAF}" destId="{59A74411-F131-4885-B705-07DD1EF5512F}" srcOrd="6" destOrd="0" presId="urn:microsoft.com/office/officeart/2005/8/layout/matrix1"/>
    <dgm:cxn modelId="{4550101F-1909-434D-8A1E-83F553E2603E}" type="presParOf" srcId="{08B215C9-17AC-450F-B503-64236C3A8FAF}" destId="{828B4185-591B-48FF-AB9C-8C1058AF64A3}" srcOrd="7" destOrd="0" presId="urn:microsoft.com/office/officeart/2005/8/layout/matrix1"/>
    <dgm:cxn modelId="{B4B62B12-A34A-4A30-AFF4-2641D8BA701F}" type="presParOf" srcId="{CFB84CDB-A57F-42C6-85B0-E52C813820DD}" destId="{CE7FC782-03AD-47D0-889B-E53E7AF21B56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F44E825-59D3-43A0-A24B-15C095421DDD}" type="doc">
      <dgm:prSet loTypeId="urn:microsoft.com/office/officeart/2005/8/layout/matrix1" loCatId="matrix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0CFBD4AD-65F8-4404-8754-CD37BAE4E582}">
      <dgm:prSet phldrT="[Text]" custT="1"/>
      <dgm:spPr>
        <a:gradFill rotWithShape="0">
          <a:gsLst>
            <a:gs pos="0">
              <a:schemeClr val="bg1">
                <a:lumMod val="65000"/>
              </a:schemeClr>
            </a:gs>
            <a:gs pos="80000">
              <a:schemeClr val="bg1">
                <a:lumMod val="65000"/>
              </a:schemeClr>
            </a:gs>
            <a:gs pos="100000">
              <a:schemeClr val="bg1">
                <a:lumMod val="85000"/>
              </a:schemeClr>
            </a:gs>
          </a:gsLst>
        </a:gradFill>
      </dgm:spPr>
      <dgm:t>
        <a:bodyPr/>
        <a:lstStyle/>
        <a:p>
          <a:pPr>
            <a:lnSpc>
              <a:spcPct val="70000"/>
            </a:lnSpc>
          </a:pPr>
          <a:r>
            <a:rPr lang="ru-RU" sz="2800" b="1" dirty="0" err="1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Нанотехнологии</a:t>
          </a:r>
          <a:r>
            <a:rPr lang="ru-RU" sz="2800" b="1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 </a:t>
          </a:r>
        </a:p>
        <a:p>
          <a:pPr>
            <a:lnSpc>
              <a:spcPct val="70000"/>
            </a:lnSpc>
          </a:pPr>
          <a:r>
            <a:rPr lang="ru-RU" sz="2800" b="1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в медицине</a:t>
          </a:r>
          <a:endParaRPr lang="en-US" sz="2800" dirty="0">
            <a:solidFill>
              <a:schemeClr val="bg1"/>
            </a:solidFill>
          </a:endParaRPr>
        </a:p>
      </dgm:t>
    </dgm:pt>
    <dgm:pt modelId="{3B386C18-1196-4FAC-8913-6D29ED9B4FCE}" type="parTrans" cxnId="{9AD6FD33-DB1A-43A4-B789-A4E68A6CA021}">
      <dgm:prSet/>
      <dgm:spPr/>
      <dgm:t>
        <a:bodyPr/>
        <a:lstStyle/>
        <a:p>
          <a:endParaRPr lang="en-US" sz="2400"/>
        </a:p>
      </dgm:t>
    </dgm:pt>
    <dgm:pt modelId="{C0C79BFD-99C3-4467-AEDB-BAD6ACCC5DE9}" type="sibTrans" cxnId="{9AD6FD33-DB1A-43A4-B789-A4E68A6CA021}">
      <dgm:prSet/>
      <dgm:spPr/>
      <dgm:t>
        <a:bodyPr/>
        <a:lstStyle/>
        <a:p>
          <a:endParaRPr lang="en-US" sz="2400"/>
        </a:p>
      </dgm:t>
    </dgm:pt>
    <dgm:pt modelId="{DCE5E8E9-BD36-46B6-8D60-E962516AD725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4899D50C-8947-4ECA-A1D9-51D1B55D9998}" type="parTrans" cxnId="{FF046B74-DB03-4927-86CE-F8D9FC27CEB8}">
      <dgm:prSet/>
      <dgm:spPr/>
      <dgm:t>
        <a:bodyPr/>
        <a:lstStyle/>
        <a:p>
          <a:endParaRPr lang="en-US" sz="2400"/>
        </a:p>
      </dgm:t>
    </dgm:pt>
    <dgm:pt modelId="{0CD5C91A-01DE-40E2-9C87-B2F80BFD1FD8}" type="sibTrans" cxnId="{FF046B74-DB03-4927-86CE-F8D9FC27CEB8}">
      <dgm:prSet/>
      <dgm:spPr/>
      <dgm:t>
        <a:bodyPr/>
        <a:lstStyle/>
        <a:p>
          <a:endParaRPr lang="en-US" sz="2400"/>
        </a:p>
      </dgm:t>
    </dgm:pt>
    <dgm:pt modelId="{7E232B57-95F2-43B1-B1D5-C738E9BB02E9}">
      <dgm:prSet phldrT="[Text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36F20398-2513-41C2-ACC8-B25C2244FE34}" type="sibTrans" cxnId="{7E894F2D-995E-48BC-BE97-2E5B2DFCCB2B}">
      <dgm:prSet/>
      <dgm:spPr/>
      <dgm:t>
        <a:bodyPr/>
        <a:lstStyle/>
        <a:p>
          <a:endParaRPr lang="en-US" sz="2400"/>
        </a:p>
      </dgm:t>
    </dgm:pt>
    <dgm:pt modelId="{54DC7891-931A-4731-996B-69ACEB6C6364}" type="parTrans" cxnId="{7E894F2D-995E-48BC-BE97-2E5B2DFCCB2B}">
      <dgm:prSet/>
      <dgm:spPr/>
      <dgm:t>
        <a:bodyPr/>
        <a:lstStyle/>
        <a:p>
          <a:endParaRPr lang="en-US" sz="2400"/>
        </a:p>
      </dgm:t>
    </dgm:pt>
    <dgm:pt modelId="{E0AB69C9-ADBF-4DF4-8A84-93BA8D787796}">
      <dgm:prSet phldrT="[Text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418B24BC-526A-43F5-A024-B9F713EDDFD5}" type="sibTrans" cxnId="{C3B85E8E-F878-4E4C-90D7-1832AF78CC48}">
      <dgm:prSet/>
      <dgm:spPr/>
      <dgm:t>
        <a:bodyPr/>
        <a:lstStyle/>
        <a:p>
          <a:endParaRPr lang="en-US" sz="2400"/>
        </a:p>
      </dgm:t>
    </dgm:pt>
    <dgm:pt modelId="{E6D991C0-D055-48BD-9BF6-E0B36DD836FE}" type="parTrans" cxnId="{C3B85E8E-F878-4E4C-90D7-1832AF78CC48}">
      <dgm:prSet/>
      <dgm:spPr/>
      <dgm:t>
        <a:bodyPr/>
        <a:lstStyle/>
        <a:p>
          <a:endParaRPr lang="en-US" sz="2400"/>
        </a:p>
      </dgm:t>
    </dgm:pt>
    <dgm:pt modelId="{F8FD5476-49F0-43BF-9B46-30F977BC25FD}">
      <dgm:prSet phldrT="[Text]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515D24C9-7EC0-4222-961B-0A3C03EFD9E0}" type="sibTrans" cxnId="{43F55C6B-C9E5-42E4-91F2-626C41898A3F}">
      <dgm:prSet/>
      <dgm:spPr/>
      <dgm:t>
        <a:bodyPr/>
        <a:lstStyle/>
        <a:p>
          <a:endParaRPr lang="en-US" sz="2400"/>
        </a:p>
      </dgm:t>
    </dgm:pt>
    <dgm:pt modelId="{F956AFE0-A8FD-4C09-9660-A7918B9F57F6}" type="parTrans" cxnId="{43F55C6B-C9E5-42E4-91F2-626C41898A3F}">
      <dgm:prSet/>
      <dgm:spPr/>
      <dgm:t>
        <a:bodyPr/>
        <a:lstStyle/>
        <a:p>
          <a:endParaRPr lang="en-US" sz="2400"/>
        </a:p>
      </dgm:t>
    </dgm:pt>
    <dgm:pt modelId="{CFB84CDB-A57F-42C6-85B0-E52C813820DD}" type="pres">
      <dgm:prSet presAssocID="{BF44E825-59D3-43A0-A24B-15C095421DD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B215C9-17AC-450F-B503-64236C3A8FAF}" type="pres">
      <dgm:prSet presAssocID="{BF44E825-59D3-43A0-A24B-15C095421DDD}" presName="matrix" presStyleCnt="0"/>
      <dgm:spPr/>
    </dgm:pt>
    <dgm:pt modelId="{B44BAF5A-54FB-4A17-8B15-1529ABE14C91}" type="pres">
      <dgm:prSet presAssocID="{BF44E825-59D3-43A0-A24B-15C095421DDD}" presName="tile1" presStyleLbl="node1" presStyleIdx="0" presStyleCnt="4"/>
      <dgm:spPr/>
      <dgm:t>
        <a:bodyPr/>
        <a:lstStyle/>
        <a:p>
          <a:endParaRPr lang="en-US"/>
        </a:p>
      </dgm:t>
    </dgm:pt>
    <dgm:pt modelId="{AEE6150F-EAB7-4A86-9FA0-7CF874D177D2}" type="pres">
      <dgm:prSet presAssocID="{BF44E825-59D3-43A0-A24B-15C095421DD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EE50B7-A4E1-4983-AED3-5CDE0E17F187}" type="pres">
      <dgm:prSet presAssocID="{BF44E825-59D3-43A0-A24B-15C095421DDD}" presName="tile2" presStyleLbl="node1" presStyleIdx="1" presStyleCnt="4"/>
      <dgm:spPr/>
      <dgm:t>
        <a:bodyPr/>
        <a:lstStyle/>
        <a:p>
          <a:endParaRPr lang="en-US"/>
        </a:p>
      </dgm:t>
    </dgm:pt>
    <dgm:pt modelId="{BE3A86C5-4D8F-4153-923B-CC5366C909C5}" type="pres">
      <dgm:prSet presAssocID="{BF44E825-59D3-43A0-A24B-15C095421DD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CCCD68-1C7D-4050-8872-BE2C7CCA6F8B}" type="pres">
      <dgm:prSet presAssocID="{BF44E825-59D3-43A0-A24B-15C095421DDD}" presName="tile3" presStyleLbl="node1" presStyleIdx="2" presStyleCnt="4"/>
      <dgm:spPr/>
      <dgm:t>
        <a:bodyPr/>
        <a:lstStyle/>
        <a:p>
          <a:endParaRPr lang="en-US"/>
        </a:p>
      </dgm:t>
    </dgm:pt>
    <dgm:pt modelId="{22F44422-F100-49AB-BC43-1A2DF5BF7C4D}" type="pres">
      <dgm:prSet presAssocID="{BF44E825-59D3-43A0-A24B-15C095421DD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A74411-F131-4885-B705-07DD1EF5512F}" type="pres">
      <dgm:prSet presAssocID="{BF44E825-59D3-43A0-A24B-15C095421DDD}" presName="tile4" presStyleLbl="node1" presStyleIdx="3" presStyleCnt="4"/>
      <dgm:spPr/>
      <dgm:t>
        <a:bodyPr/>
        <a:lstStyle/>
        <a:p>
          <a:endParaRPr lang="en-US"/>
        </a:p>
      </dgm:t>
    </dgm:pt>
    <dgm:pt modelId="{828B4185-591B-48FF-AB9C-8C1058AF64A3}" type="pres">
      <dgm:prSet presAssocID="{BF44E825-59D3-43A0-A24B-15C095421DD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7FC782-03AD-47D0-889B-E53E7AF21B56}" type="pres">
      <dgm:prSet presAssocID="{BF44E825-59D3-43A0-A24B-15C095421DDD}" presName="centerTile" presStyleLbl="fgShp" presStyleIdx="0" presStyleCnt="1" custScaleX="150327" custScaleY="70588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9AD6FD33-DB1A-43A4-B789-A4E68A6CA021}" srcId="{BF44E825-59D3-43A0-A24B-15C095421DDD}" destId="{0CFBD4AD-65F8-4404-8754-CD37BAE4E582}" srcOrd="0" destOrd="0" parTransId="{3B386C18-1196-4FAC-8913-6D29ED9B4FCE}" sibTransId="{C0C79BFD-99C3-4467-AEDB-BAD6ACCC5DE9}"/>
    <dgm:cxn modelId="{925AB6AB-FF05-4E66-88F4-603C9F29FAA2}" type="presOf" srcId="{E0AB69C9-ADBF-4DF4-8A84-93BA8D787796}" destId="{7CEE50B7-A4E1-4983-AED3-5CDE0E17F187}" srcOrd="0" destOrd="0" presId="urn:microsoft.com/office/officeart/2005/8/layout/matrix1"/>
    <dgm:cxn modelId="{61A175D1-56AD-4BF8-9D2C-E0F01A4A3905}" type="presOf" srcId="{F8FD5476-49F0-43BF-9B46-30F977BC25FD}" destId="{C2CCCD68-1C7D-4050-8872-BE2C7CCA6F8B}" srcOrd="0" destOrd="0" presId="urn:microsoft.com/office/officeart/2005/8/layout/matrix1"/>
    <dgm:cxn modelId="{FF046B74-DB03-4927-86CE-F8D9FC27CEB8}" srcId="{0CFBD4AD-65F8-4404-8754-CD37BAE4E582}" destId="{DCE5E8E9-BD36-46B6-8D60-E962516AD725}" srcOrd="3" destOrd="0" parTransId="{4899D50C-8947-4ECA-A1D9-51D1B55D9998}" sibTransId="{0CD5C91A-01DE-40E2-9C87-B2F80BFD1FD8}"/>
    <dgm:cxn modelId="{024DFB63-0787-42B9-81CC-0116ECCA582B}" type="presOf" srcId="{7E232B57-95F2-43B1-B1D5-C738E9BB02E9}" destId="{AEE6150F-EAB7-4A86-9FA0-7CF874D177D2}" srcOrd="1" destOrd="0" presId="urn:microsoft.com/office/officeart/2005/8/layout/matrix1"/>
    <dgm:cxn modelId="{C3B85E8E-F878-4E4C-90D7-1832AF78CC48}" srcId="{0CFBD4AD-65F8-4404-8754-CD37BAE4E582}" destId="{E0AB69C9-ADBF-4DF4-8A84-93BA8D787796}" srcOrd="1" destOrd="0" parTransId="{E6D991C0-D055-48BD-9BF6-E0B36DD836FE}" sibTransId="{418B24BC-526A-43F5-A024-B9F713EDDFD5}"/>
    <dgm:cxn modelId="{6DE48D60-4841-4D06-943C-C75C530B3CD1}" type="presOf" srcId="{E0AB69C9-ADBF-4DF4-8A84-93BA8D787796}" destId="{BE3A86C5-4D8F-4153-923B-CC5366C909C5}" srcOrd="1" destOrd="0" presId="urn:microsoft.com/office/officeart/2005/8/layout/matrix1"/>
    <dgm:cxn modelId="{C6E36737-5491-453C-B1F9-FD1C47936576}" type="presOf" srcId="{DCE5E8E9-BD36-46B6-8D60-E962516AD725}" destId="{828B4185-591B-48FF-AB9C-8C1058AF64A3}" srcOrd="1" destOrd="0" presId="urn:microsoft.com/office/officeart/2005/8/layout/matrix1"/>
    <dgm:cxn modelId="{CD594DE3-0F1D-4570-A32E-01E814DCFBD4}" type="presOf" srcId="{DCE5E8E9-BD36-46B6-8D60-E962516AD725}" destId="{59A74411-F131-4885-B705-07DD1EF5512F}" srcOrd="0" destOrd="0" presId="urn:microsoft.com/office/officeart/2005/8/layout/matrix1"/>
    <dgm:cxn modelId="{7579089A-4006-46BE-80FE-398FB741C0AF}" type="presOf" srcId="{7E232B57-95F2-43B1-B1D5-C738E9BB02E9}" destId="{B44BAF5A-54FB-4A17-8B15-1529ABE14C91}" srcOrd="0" destOrd="0" presId="urn:microsoft.com/office/officeart/2005/8/layout/matrix1"/>
    <dgm:cxn modelId="{38027F24-071F-4D0B-A196-000B8AAEE7B0}" type="presOf" srcId="{BF44E825-59D3-43A0-A24B-15C095421DDD}" destId="{CFB84CDB-A57F-42C6-85B0-E52C813820DD}" srcOrd="0" destOrd="0" presId="urn:microsoft.com/office/officeart/2005/8/layout/matrix1"/>
    <dgm:cxn modelId="{7E894F2D-995E-48BC-BE97-2E5B2DFCCB2B}" srcId="{0CFBD4AD-65F8-4404-8754-CD37BAE4E582}" destId="{7E232B57-95F2-43B1-B1D5-C738E9BB02E9}" srcOrd="0" destOrd="0" parTransId="{54DC7891-931A-4731-996B-69ACEB6C6364}" sibTransId="{36F20398-2513-41C2-ACC8-B25C2244FE34}"/>
    <dgm:cxn modelId="{17A59059-6386-449E-8B3D-4F5B9ABAFCBC}" type="presOf" srcId="{0CFBD4AD-65F8-4404-8754-CD37BAE4E582}" destId="{CE7FC782-03AD-47D0-889B-E53E7AF21B56}" srcOrd="0" destOrd="0" presId="urn:microsoft.com/office/officeart/2005/8/layout/matrix1"/>
    <dgm:cxn modelId="{43F55C6B-C9E5-42E4-91F2-626C41898A3F}" srcId="{0CFBD4AD-65F8-4404-8754-CD37BAE4E582}" destId="{F8FD5476-49F0-43BF-9B46-30F977BC25FD}" srcOrd="2" destOrd="0" parTransId="{F956AFE0-A8FD-4C09-9660-A7918B9F57F6}" sibTransId="{515D24C9-7EC0-4222-961B-0A3C03EFD9E0}"/>
    <dgm:cxn modelId="{CF2EFD7E-F0CA-4E03-82FA-58AE6C3A4DB6}" type="presOf" srcId="{F8FD5476-49F0-43BF-9B46-30F977BC25FD}" destId="{22F44422-F100-49AB-BC43-1A2DF5BF7C4D}" srcOrd="1" destOrd="0" presId="urn:microsoft.com/office/officeart/2005/8/layout/matrix1"/>
    <dgm:cxn modelId="{CDE19754-9DAC-4DE0-9C28-6E5C42481784}" type="presParOf" srcId="{CFB84CDB-A57F-42C6-85B0-E52C813820DD}" destId="{08B215C9-17AC-450F-B503-64236C3A8FAF}" srcOrd="0" destOrd="0" presId="urn:microsoft.com/office/officeart/2005/8/layout/matrix1"/>
    <dgm:cxn modelId="{78E46D31-A94D-46D2-821F-93B390BEDCAE}" type="presParOf" srcId="{08B215C9-17AC-450F-B503-64236C3A8FAF}" destId="{B44BAF5A-54FB-4A17-8B15-1529ABE14C91}" srcOrd="0" destOrd="0" presId="urn:microsoft.com/office/officeart/2005/8/layout/matrix1"/>
    <dgm:cxn modelId="{1C27544C-CA73-40EF-B38F-43D1307B4274}" type="presParOf" srcId="{08B215C9-17AC-450F-B503-64236C3A8FAF}" destId="{AEE6150F-EAB7-4A86-9FA0-7CF874D177D2}" srcOrd="1" destOrd="0" presId="urn:microsoft.com/office/officeart/2005/8/layout/matrix1"/>
    <dgm:cxn modelId="{B6E12D5B-049A-4146-B57C-16DEE09BA76A}" type="presParOf" srcId="{08B215C9-17AC-450F-B503-64236C3A8FAF}" destId="{7CEE50B7-A4E1-4983-AED3-5CDE0E17F187}" srcOrd="2" destOrd="0" presId="urn:microsoft.com/office/officeart/2005/8/layout/matrix1"/>
    <dgm:cxn modelId="{4075770B-0B18-4B9D-B901-7C1A9390CA10}" type="presParOf" srcId="{08B215C9-17AC-450F-B503-64236C3A8FAF}" destId="{BE3A86C5-4D8F-4153-923B-CC5366C909C5}" srcOrd="3" destOrd="0" presId="urn:microsoft.com/office/officeart/2005/8/layout/matrix1"/>
    <dgm:cxn modelId="{E438017D-9C7B-4D99-9A35-97394EB64C77}" type="presParOf" srcId="{08B215C9-17AC-450F-B503-64236C3A8FAF}" destId="{C2CCCD68-1C7D-4050-8872-BE2C7CCA6F8B}" srcOrd="4" destOrd="0" presId="urn:microsoft.com/office/officeart/2005/8/layout/matrix1"/>
    <dgm:cxn modelId="{30053AFA-1EB4-4C78-B4A1-87C5028BF636}" type="presParOf" srcId="{08B215C9-17AC-450F-B503-64236C3A8FAF}" destId="{22F44422-F100-49AB-BC43-1A2DF5BF7C4D}" srcOrd="5" destOrd="0" presId="urn:microsoft.com/office/officeart/2005/8/layout/matrix1"/>
    <dgm:cxn modelId="{7224F44D-C78F-4191-8DCB-37607AA06951}" type="presParOf" srcId="{08B215C9-17AC-450F-B503-64236C3A8FAF}" destId="{59A74411-F131-4885-B705-07DD1EF5512F}" srcOrd="6" destOrd="0" presId="urn:microsoft.com/office/officeart/2005/8/layout/matrix1"/>
    <dgm:cxn modelId="{26965C08-C6A1-4C30-8D49-ECA79076B98A}" type="presParOf" srcId="{08B215C9-17AC-450F-B503-64236C3A8FAF}" destId="{828B4185-591B-48FF-AB9C-8C1058AF64A3}" srcOrd="7" destOrd="0" presId="urn:microsoft.com/office/officeart/2005/8/layout/matrix1"/>
    <dgm:cxn modelId="{50AA9367-8B3B-4FAD-A2C1-8667180E3768}" type="presParOf" srcId="{CFB84CDB-A57F-42C6-85B0-E52C813820DD}" destId="{CE7FC782-03AD-47D0-889B-E53E7AF21B56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F44E825-59D3-43A0-A24B-15C095421DDD}" type="doc">
      <dgm:prSet loTypeId="urn:microsoft.com/office/officeart/2005/8/layout/matrix1" loCatId="matrix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0CFBD4AD-65F8-4404-8754-CD37BAE4E582}">
      <dgm:prSet phldrT="[Text]" custT="1"/>
      <dgm:spPr>
        <a:gradFill rotWithShape="0">
          <a:gsLst>
            <a:gs pos="0">
              <a:schemeClr val="bg1">
                <a:lumMod val="65000"/>
              </a:schemeClr>
            </a:gs>
            <a:gs pos="80000">
              <a:schemeClr val="bg1">
                <a:lumMod val="65000"/>
              </a:schemeClr>
            </a:gs>
            <a:gs pos="100000">
              <a:schemeClr val="bg1">
                <a:lumMod val="85000"/>
              </a:schemeClr>
            </a:gs>
          </a:gsLst>
        </a:gradFill>
      </dgm:spPr>
      <dgm:t>
        <a:bodyPr/>
        <a:lstStyle/>
        <a:p>
          <a:pPr>
            <a:lnSpc>
              <a:spcPct val="70000"/>
            </a:lnSpc>
          </a:pPr>
          <a:r>
            <a:rPr lang="ru-RU" sz="2800" b="1" dirty="0" err="1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Нанотехнологии</a:t>
          </a:r>
          <a:r>
            <a:rPr lang="ru-RU" sz="2800" b="1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 </a:t>
          </a:r>
        </a:p>
        <a:p>
          <a:pPr>
            <a:lnSpc>
              <a:spcPct val="70000"/>
            </a:lnSpc>
          </a:pPr>
          <a:r>
            <a:rPr lang="ru-RU" sz="2800" b="1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в электронике</a:t>
          </a:r>
          <a:endParaRPr lang="en-US" sz="2800" dirty="0">
            <a:solidFill>
              <a:schemeClr val="bg1"/>
            </a:solidFill>
          </a:endParaRPr>
        </a:p>
      </dgm:t>
    </dgm:pt>
    <dgm:pt modelId="{3B386C18-1196-4FAC-8913-6D29ED9B4FCE}" type="parTrans" cxnId="{9AD6FD33-DB1A-43A4-B789-A4E68A6CA021}">
      <dgm:prSet/>
      <dgm:spPr/>
      <dgm:t>
        <a:bodyPr/>
        <a:lstStyle/>
        <a:p>
          <a:endParaRPr lang="en-US" sz="2400"/>
        </a:p>
      </dgm:t>
    </dgm:pt>
    <dgm:pt modelId="{C0C79BFD-99C3-4467-AEDB-BAD6ACCC5DE9}" type="sibTrans" cxnId="{9AD6FD33-DB1A-43A4-B789-A4E68A6CA021}">
      <dgm:prSet/>
      <dgm:spPr/>
      <dgm:t>
        <a:bodyPr/>
        <a:lstStyle/>
        <a:p>
          <a:endParaRPr lang="en-US" sz="2400"/>
        </a:p>
      </dgm:t>
    </dgm:pt>
    <dgm:pt modelId="{DCE5E8E9-BD36-46B6-8D60-E962516AD725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4899D50C-8947-4ECA-A1D9-51D1B55D9998}" type="parTrans" cxnId="{FF046B74-DB03-4927-86CE-F8D9FC27CEB8}">
      <dgm:prSet/>
      <dgm:spPr/>
      <dgm:t>
        <a:bodyPr/>
        <a:lstStyle/>
        <a:p>
          <a:endParaRPr lang="en-US" sz="2400"/>
        </a:p>
      </dgm:t>
    </dgm:pt>
    <dgm:pt modelId="{0CD5C91A-01DE-40E2-9C87-B2F80BFD1FD8}" type="sibTrans" cxnId="{FF046B74-DB03-4927-86CE-F8D9FC27CEB8}">
      <dgm:prSet/>
      <dgm:spPr/>
      <dgm:t>
        <a:bodyPr/>
        <a:lstStyle/>
        <a:p>
          <a:endParaRPr lang="en-US" sz="2400"/>
        </a:p>
      </dgm:t>
    </dgm:pt>
    <dgm:pt modelId="{7E232B57-95F2-43B1-B1D5-C738E9BB02E9}">
      <dgm:prSet phldrT="[Text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36F20398-2513-41C2-ACC8-B25C2244FE34}" type="sibTrans" cxnId="{7E894F2D-995E-48BC-BE97-2E5B2DFCCB2B}">
      <dgm:prSet/>
      <dgm:spPr/>
      <dgm:t>
        <a:bodyPr/>
        <a:lstStyle/>
        <a:p>
          <a:endParaRPr lang="en-US" sz="2400"/>
        </a:p>
      </dgm:t>
    </dgm:pt>
    <dgm:pt modelId="{54DC7891-931A-4731-996B-69ACEB6C6364}" type="parTrans" cxnId="{7E894F2D-995E-48BC-BE97-2E5B2DFCCB2B}">
      <dgm:prSet/>
      <dgm:spPr/>
      <dgm:t>
        <a:bodyPr/>
        <a:lstStyle/>
        <a:p>
          <a:endParaRPr lang="en-US" sz="2400"/>
        </a:p>
      </dgm:t>
    </dgm:pt>
    <dgm:pt modelId="{E0AB69C9-ADBF-4DF4-8A84-93BA8D787796}">
      <dgm:prSet phldrT="[Text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418B24BC-526A-43F5-A024-B9F713EDDFD5}" type="sibTrans" cxnId="{C3B85E8E-F878-4E4C-90D7-1832AF78CC48}">
      <dgm:prSet/>
      <dgm:spPr/>
      <dgm:t>
        <a:bodyPr/>
        <a:lstStyle/>
        <a:p>
          <a:endParaRPr lang="en-US" sz="2400"/>
        </a:p>
      </dgm:t>
    </dgm:pt>
    <dgm:pt modelId="{E6D991C0-D055-48BD-9BF6-E0B36DD836FE}" type="parTrans" cxnId="{C3B85E8E-F878-4E4C-90D7-1832AF78CC48}">
      <dgm:prSet/>
      <dgm:spPr/>
      <dgm:t>
        <a:bodyPr/>
        <a:lstStyle/>
        <a:p>
          <a:endParaRPr lang="en-US" sz="2400"/>
        </a:p>
      </dgm:t>
    </dgm:pt>
    <dgm:pt modelId="{F8FD5476-49F0-43BF-9B46-30F977BC25FD}">
      <dgm:prSet phldrT="[Text]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515D24C9-7EC0-4222-961B-0A3C03EFD9E0}" type="sibTrans" cxnId="{43F55C6B-C9E5-42E4-91F2-626C41898A3F}">
      <dgm:prSet/>
      <dgm:spPr/>
      <dgm:t>
        <a:bodyPr/>
        <a:lstStyle/>
        <a:p>
          <a:endParaRPr lang="en-US" sz="2400"/>
        </a:p>
      </dgm:t>
    </dgm:pt>
    <dgm:pt modelId="{F956AFE0-A8FD-4C09-9660-A7918B9F57F6}" type="parTrans" cxnId="{43F55C6B-C9E5-42E4-91F2-626C41898A3F}">
      <dgm:prSet/>
      <dgm:spPr/>
      <dgm:t>
        <a:bodyPr/>
        <a:lstStyle/>
        <a:p>
          <a:endParaRPr lang="en-US" sz="2400"/>
        </a:p>
      </dgm:t>
    </dgm:pt>
    <dgm:pt modelId="{CFB84CDB-A57F-42C6-85B0-E52C813820DD}" type="pres">
      <dgm:prSet presAssocID="{BF44E825-59D3-43A0-A24B-15C095421DD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B215C9-17AC-450F-B503-64236C3A8FAF}" type="pres">
      <dgm:prSet presAssocID="{BF44E825-59D3-43A0-A24B-15C095421DDD}" presName="matrix" presStyleCnt="0"/>
      <dgm:spPr/>
    </dgm:pt>
    <dgm:pt modelId="{B44BAF5A-54FB-4A17-8B15-1529ABE14C91}" type="pres">
      <dgm:prSet presAssocID="{BF44E825-59D3-43A0-A24B-15C095421DDD}" presName="tile1" presStyleLbl="node1" presStyleIdx="0" presStyleCnt="4"/>
      <dgm:spPr/>
      <dgm:t>
        <a:bodyPr/>
        <a:lstStyle/>
        <a:p>
          <a:endParaRPr lang="en-US"/>
        </a:p>
      </dgm:t>
    </dgm:pt>
    <dgm:pt modelId="{AEE6150F-EAB7-4A86-9FA0-7CF874D177D2}" type="pres">
      <dgm:prSet presAssocID="{BF44E825-59D3-43A0-A24B-15C095421DD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EE50B7-A4E1-4983-AED3-5CDE0E17F187}" type="pres">
      <dgm:prSet presAssocID="{BF44E825-59D3-43A0-A24B-15C095421DDD}" presName="tile2" presStyleLbl="node1" presStyleIdx="1" presStyleCnt="4"/>
      <dgm:spPr/>
      <dgm:t>
        <a:bodyPr/>
        <a:lstStyle/>
        <a:p>
          <a:endParaRPr lang="en-US"/>
        </a:p>
      </dgm:t>
    </dgm:pt>
    <dgm:pt modelId="{BE3A86C5-4D8F-4153-923B-CC5366C909C5}" type="pres">
      <dgm:prSet presAssocID="{BF44E825-59D3-43A0-A24B-15C095421DD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CCCD68-1C7D-4050-8872-BE2C7CCA6F8B}" type="pres">
      <dgm:prSet presAssocID="{BF44E825-59D3-43A0-A24B-15C095421DDD}" presName="tile3" presStyleLbl="node1" presStyleIdx="2" presStyleCnt="4"/>
      <dgm:spPr/>
      <dgm:t>
        <a:bodyPr/>
        <a:lstStyle/>
        <a:p>
          <a:endParaRPr lang="en-US"/>
        </a:p>
      </dgm:t>
    </dgm:pt>
    <dgm:pt modelId="{22F44422-F100-49AB-BC43-1A2DF5BF7C4D}" type="pres">
      <dgm:prSet presAssocID="{BF44E825-59D3-43A0-A24B-15C095421DD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A74411-F131-4885-B705-07DD1EF5512F}" type="pres">
      <dgm:prSet presAssocID="{BF44E825-59D3-43A0-A24B-15C095421DDD}" presName="tile4" presStyleLbl="node1" presStyleIdx="3" presStyleCnt="4"/>
      <dgm:spPr/>
      <dgm:t>
        <a:bodyPr/>
        <a:lstStyle/>
        <a:p>
          <a:endParaRPr lang="en-US"/>
        </a:p>
      </dgm:t>
    </dgm:pt>
    <dgm:pt modelId="{828B4185-591B-48FF-AB9C-8C1058AF64A3}" type="pres">
      <dgm:prSet presAssocID="{BF44E825-59D3-43A0-A24B-15C095421DD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7FC782-03AD-47D0-889B-E53E7AF21B56}" type="pres">
      <dgm:prSet presAssocID="{BF44E825-59D3-43A0-A24B-15C095421DDD}" presName="centerTile" presStyleLbl="fgShp" presStyleIdx="0" presStyleCnt="1" custScaleX="160586" custScaleY="82353" custLinFactNeighborX="1862" custLinFactNeighborY="5882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7E3BE4AA-F2CA-42E8-BAFE-72C06FEB263C}" type="presOf" srcId="{E0AB69C9-ADBF-4DF4-8A84-93BA8D787796}" destId="{BE3A86C5-4D8F-4153-923B-CC5366C909C5}" srcOrd="1" destOrd="0" presId="urn:microsoft.com/office/officeart/2005/8/layout/matrix1"/>
    <dgm:cxn modelId="{43F55C6B-C9E5-42E4-91F2-626C41898A3F}" srcId="{0CFBD4AD-65F8-4404-8754-CD37BAE4E582}" destId="{F8FD5476-49F0-43BF-9B46-30F977BC25FD}" srcOrd="2" destOrd="0" parTransId="{F956AFE0-A8FD-4C09-9660-A7918B9F57F6}" sibTransId="{515D24C9-7EC0-4222-961B-0A3C03EFD9E0}"/>
    <dgm:cxn modelId="{A1E97A60-D58B-49AE-BA56-D302C973B089}" type="presOf" srcId="{E0AB69C9-ADBF-4DF4-8A84-93BA8D787796}" destId="{7CEE50B7-A4E1-4983-AED3-5CDE0E17F187}" srcOrd="0" destOrd="0" presId="urn:microsoft.com/office/officeart/2005/8/layout/matrix1"/>
    <dgm:cxn modelId="{37E7267B-3722-44D1-8328-81AD94128E4E}" type="presOf" srcId="{DCE5E8E9-BD36-46B6-8D60-E962516AD725}" destId="{59A74411-F131-4885-B705-07DD1EF5512F}" srcOrd="0" destOrd="0" presId="urn:microsoft.com/office/officeart/2005/8/layout/matrix1"/>
    <dgm:cxn modelId="{C3B85E8E-F878-4E4C-90D7-1832AF78CC48}" srcId="{0CFBD4AD-65F8-4404-8754-CD37BAE4E582}" destId="{E0AB69C9-ADBF-4DF4-8A84-93BA8D787796}" srcOrd="1" destOrd="0" parTransId="{E6D991C0-D055-48BD-9BF6-E0B36DD836FE}" sibTransId="{418B24BC-526A-43F5-A024-B9F713EDDFD5}"/>
    <dgm:cxn modelId="{7E0FF007-546A-4FAB-872F-82ACE3B6B4D6}" type="presOf" srcId="{DCE5E8E9-BD36-46B6-8D60-E962516AD725}" destId="{828B4185-591B-48FF-AB9C-8C1058AF64A3}" srcOrd="1" destOrd="0" presId="urn:microsoft.com/office/officeart/2005/8/layout/matrix1"/>
    <dgm:cxn modelId="{269CF267-35F1-4BC6-862E-91DCC4304AC6}" type="presOf" srcId="{7E232B57-95F2-43B1-B1D5-C738E9BB02E9}" destId="{B44BAF5A-54FB-4A17-8B15-1529ABE14C91}" srcOrd="0" destOrd="0" presId="urn:microsoft.com/office/officeart/2005/8/layout/matrix1"/>
    <dgm:cxn modelId="{9AD6FD33-DB1A-43A4-B789-A4E68A6CA021}" srcId="{BF44E825-59D3-43A0-A24B-15C095421DDD}" destId="{0CFBD4AD-65F8-4404-8754-CD37BAE4E582}" srcOrd="0" destOrd="0" parTransId="{3B386C18-1196-4FAC-8913-6D29ED9B4FCE}" sibTransId="{C0C79BFD-99C3-4467-AEDB-BAD6ACCC5DE9}"/>
    <dgm:cxn modelId="{7E894F2D-995E-48BC-BE97-2E5B2DFCCB2B}" srcId="{0CFBD4AD-65F8-4404-8754-CD37BAE4E582}" destId="{7E232B57-95F2-43B1-B1D5-C738E9BB02E9}" srcOrd="0" destOrd="0" parTransId="{54DC7891-931A-4731-996B-69ACEB6C6364}" sibTransId="{36F20398-2513-41C2-ACC8-B25C2244FE34}"/>
    <dgm:cxn modelId="{4572F4EF-DAE6-4741-9578-F0037320E469}" type="presOf" srcId="{7E232B57-95F2-43B1-B1D5-C738E9BB02E9}" destId="{AEE6150F-EAB7-4A86-9FA0-7CF874D177D2}" srcOrd="1" destOrd="0" presId="urn:microsoft.com/office/officeart/2005/8/layout/matrix1"/>
    <dgm:cxn modelId="{97AF6FC6-DC90-42DA-A809-5AAC5DC34798}" type="presOf" srcId="{BF44E825-59D3-43A0-A24B-15C095421DDD}" destId="{CFB84CDB-A57F-42C6-85B0-E52C813820DD}" srcOrd="0" destOrd="0" presId="urn:microsoft.com/office/officeart/2005/8/layout/matrix1"/>
    <dgm:cxn modelId="{D1DB25B8-1489-44FB-8ACB-AC2CA4F081CE}" type="presOf" srcId="{F8FD5476-49F0-43BF-9B46-30F977BC25FD}" destId="{C2CCCD68-1C7D-4050-8872-BE2C7CCA6F8B}" srcOrd="0" destOrd="0" presId="urn:microsoft.com/office/officeart/2005/8/layout/matrix1"/>
    <dgm:cxn modelId="{AC6156E1-4FDD-4A3D-A412-906884EC7BB3}" type="presOf" srcId="{0CFBD4AD-65F8-4404-8754-CD37BAE4E582}" destId="{CE7FC782-03AD-47D0-889B-E53E7AF21B56}" srcOrd="0" destOrd="0" presId="urn:microsoft.com/office/officeart/2005/8/layout/matrix1"/>
    <dgm:cxn modelId="{FF046B74-DB03-4927-86CE-F8D9FC27CEB8}" srcId="{0CFBD4AD-65F8-4404-8754-CD37BAE4E582}" destId="{DCE5E8E9-BD36-46B6-8D60-E962516AD725}" srcOrd="3" destOrd="0" parTransId="{4899D50C-8947-4ECA-A1D9-51D1B55D9998}" sibTransId="{0CD5C91A-01DE-40E2-9C87-B2F80BFD1FD8}"/>
    <dgm:cxn modelId="{DEAD33E6-B224-410E-A377-8B98D2D5EE4D}" type="presOf" srcId="{F8FD5476-49F0-43BF-9B46-30F977BC25FD}" destId="{22F44422-F100-49AB-BC43-1A2DF5BF7C4D}" srcOrd="1" destOrd="0" presId="urn:microsoft.com/office/officeart/2005/8/layout/matrix1"/>
    <dgm:cxn modelId="{E597DF2E-E71E-4C99-A7B1-851AB18C784D}" type="presParOf" srcId="{CFB84CDB-A57F-42C6-85B0-E52C813820DD}" destId="{08B215C9-17AC-450F-B503-64236C3A8FAF}" srcOrd="0" destOrd="0" presId="urn:microsoft.com/office/officeart/2005/8/layout/matrix1"/>
    <dgm:cxn modelId="{7C9267F5-28D4-48BA-BF20-40F326A46EF8}" type="presParOf" srcId="{08B215C9-17AC-450F-B503-64236C3A8FAF}" destId="{B44BAF5A-54FB-4A17-8B15-1529ABE14C91}" srcOrd="0" destOrd="0" presId="urn:microsoft.com/office/officeart/2005/8/layout/matrix1"/>
    <dgm:cxn modelId="{E8C0DEBE-2FBB-4853-A181-4FD9CE105D1C}" type="presParOf" srcId="{08B215C9-17AC-450F-B503-64236C3A8FAF}" destId="{AEE6150F-EAB7-4A86-9FA0-7CF874D177D2}" srcOrd="1" destOrd="0" presId="urn:microsoft.com/office/officeart/2005/8/layout/matrix1"/>
    <dgm:cxn modelId="{4DF55AE9-AB54-499C-ADF6-485DE62B6385}" type="presParOf" srcId="{08B215C9-17AC-450F-B503-64236C3A8FAF}" destId="{7CEE50B7-A4E1-4983-AED3-5CDE0E17F187}" srcOrd="2" destOrd="0" presId="urn:microsoft.com/office/officeart/2005/8/layout/matrix1"/>
    <dgm:cxn modelId="{3614FD92-9685-458C-91B5-26B471EE28C2}" type="presParOf" srcId="{08B215C9-17AC-450F-B503-64236C3A8FAF}" destId="{BE3A86C5-4D8F-4153-923B-CC5366C909C5}" srcOrd="3" destOrd="0" presId="urn:microsoft.com/office/officeart/2005/8/layout/matrix1"/>
    <dgm:cxn modelId="{1ECDAED5-7635-40DE-BC4C-B32C33ABE2F5}" type="presParOf" srcId="{08B215C9-17AC-450F-B503-64236C3A8FAF}" destId="{C2CCCD68-1C7D-4050-8872-BE2C7CCA6F8B}" srcOrd="4" destOrd="0" presId="urn:microsoft.com/office/officeart/2005/8/layout/matrix1"/>
    <dgm:cxn modelId="{E072470D-757B-4788-826C-3E662F61D43D}" type="presParOf" srcId="{08B215C9-17AC-450F-B503-64236C3A8FAF}" destId="{22F44422-F100-49AB-BC43-1A2DF5BF7C4D}" srcOrd="5" destOrd="0" presId="urn:microsoft.com/office/officeart/2005/8/layout/matrix1"/>
    <dgm:cxn modelId="{B1BB4255-8C3F-41A7-83C0-C4A2031930AF}" type="presParOf" srcId="{08B215C9-17AC-450F-B503-64236C3A8FAF}" destId="{59A74411-F131-4885-B705-07DD1EF5512F}" srcOrd="6" destOrd="0" presId="urn:microsoft.com/office/officeart/2005/8/layout/matrix1"/>
    <dgm:cxn modelId="{4BAD826A-92BD-4E06-9101-DD8383306625}" type="presParOf" srcId="{08B215C9-17AC-450F-B503-64236C3A8FAF}" destId="{828B4185-591B-48FF-AB9C-8C1058AF64A3}" srcOrd="7" destOrd="0" presId="urn:microsoft.com/office/officeart/2005/8/layout/matrix1"/>
    <dgm:cxn modelId="{1E34B861-7E44-43BB-B502-E394B1377B3A}" type="presParOf" srcId="{CFB84CDB-A57F-42C6-85B0-E52C813820DD}" destId="{CE7FC782-03AD-47D0-889B-E53E7AF21B56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F44E825-59D3-43A0-A24B-15C095421DDD}" type="doc">
      <dgm:prSet loTypeId="urn:microsoft.com/office/officeart/2005/8/layout/matrix1" loCatId="matrix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0CFBD4AD-65F8-4404-8754-CD37BAE4E582}">
      <dgm:prSet phldrT="[Text]" custT="1"/>
      <dgm:spPr>
        <a:gradFill rotWithShape="0">
          <a:gsLst>
            <a:gs pos="0">
              <a:schemeClr val="bg1">
                <a:lumMod val="65000"/>
              </a:schemeClr>
            </a:gs>
            <a:gs pos="80000">
              <a:schemeClr val="bg1">
                <a:lumMod val="65000"/>
              </a:schemeClr>
            </a:gs>
            <a:gs pos="100000">
              <a:schemeClr val="bg1">
                <a:lumMod val="85000"/>
              </a:schemeClr>
            </a:gs>
          </a:gsLst>
        </a:gradFill>
      </dgm:spPr>
      <dgm:t>
        <a:bodyPr/>
        <a:lstStyle/>
        <a:p>
          <a:pPr>
            <a:lnSpc>
              <a:spcPct val="70000"/>
            </a:lnSpc>
          </a:pPr>
          <a:r>
            <a:rPr lang="ru-RU" sz="2800" b="1" dirty="0" err="1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Нанотехнологии</a:t>
          </a:r>
          <a:r>
            <a:rPr lang="ru-RU" sz="2800" b="1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 </a:t>
          </a:r>
        </a:p>
        <a:p>
          <a:pPr>
            <a:lnSpc>
              <a:spcPct val="70000"/>
            </a:lnSpc>
          </a:pPr>
          <a:r>
            <a:rPr lang="ru-RU" sz="2800" b="1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в авиации и космонавтике</a:t>
          </a:r>
          <a:endParaRPr lang="en-US" sz="2800" dirty="0">
            <a:solidFill>
              <a:schemeClr val="bg1"/>
            </a:solidFill>
          </a:endParaRPr>
        </a:p>
      </dgm:t>
    </dgm:pt>
    <dgm:pt modelId="{3B386C18-1196-4FAC-8913-6D29ED9B4FCE}" type="parTrans" cxnId="{9AD6FD33-DB1A-43A4-B789-A4E68A6CA021}">
      <dgm:prSet/>
      <dgm:spPr/>
      <dgm:t>
        <a:bodyPr/>
        <a:lstStyle/>
        <a:p>
          <a:endParaRPr lang="en-US" sz="2400"/>
        </a:p>
      </dgm:t>
    </dgm:pt>
    <dgm:pt modelId="{C0C79BFD-99C3-4467-AEDB-BAD6ACCC5DE9}" type="sibTrans" cxnId="{9AD6FD33-DB1A-43A4-B789-A4E68A6CA021}">
      <dgm:prSet/>
      <dgm:spPr/>
      <dgm:t>
        <a:bodyPr/>
        <a:lstStyle/>
        <a:p>
          <a:endParaRPr lang="en-US" sz="2400"/>
        </a:p>
      </dgm:t>
    </dgm:pt>
    <dgm:pt modelId="{7E232B57-95F2-43B1-B1D5-C738E9BB02E9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36F20398-2513-41C2-ACC8-B25C2244FE34}" type="sibTrans" cxnId="{7E894F2D-995E-48BC-BE97-2E5B2DFCCB2B}">
      <dgm:prSet/>
      <dgm:spPr/>
      <dgm:t>
        <a:bodyPr/>
        <a:lstStyle/>
        <a:p>
          <a:endParaRPr lang="en-US" sz="2400"/>
        </a:p>
      </dgm:t>
    </dgm:pt>
    <dgm:pt modelId="{54DC7891-931A-4731-996B-69ACEB6C6364}" type="parTrans" cxnId="{7E894F2D-995E-48BC-BE97-2E5B2DFCCB2B}">
      <dgm:prSet/>
      <dgm:spPr/>
      <dgm:t>
        <a:bodyPr/>
        <a:lstStyle/>
        <a:p>
          <a:endParaRPr lang="en-US" sz="2400"/>
        </a:p>
      </dgm:t>
    </dgm:pt>
    <dgm:pt modelId="{E0AB69C9-ADBF-4DF4-8A84-93BA8D787796}">
      <dgm:prSet phldrT="[Text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418B24BC-526A-43F5-A024-B9F713EDDFD5}" type="sibTrans" cxnId="{C3B85E8E-F878-4E4C-90D7-1832AF78CC48}">
      <dgm:prSet/>
      <dgm:spPr/>
      <dgm:t>
        <a:bodyPr/>
        <a:lstStyle/>
        <a:p>
          <a:endParaRPr lang="en-US" sz="2400"/>
        </a:p>
      </dgm:t>
    </dgm:pt>
    <dgm:pt modelId="{E6D991C0-D055-48BD-9BF6-E0B36DD836FE}" type="parTrans" cxnId="{C3B85E8E-F878-4E4C-90D7-1832AF78CC48}">
      <dgm:prSet/>
      <dgm:spPr/>
      <dgm:t>
        <a:bodyPr/>
        <a:lstStyle/>
        <a:p>
          <a:endParaRPr lang="en-US" sz="2400"/>
        </a:p>
      </dgm:t>
    </dgm:pt>
    <dgm:pt modelId="{F8FD5476-49F0-43BF-9B46-30F977BC25FD}">
      <dgm:prSet phldrT="[Text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515D24C9-7EC0-4222-961B-0A3C03EFD9E0}" type="sibTrans" cxnId="{43F55C6B-C9E5-42E4-91F2-626C41898A3F}">
      <dgm:prSet/>
      <dgm:spPr/>
      <dgm:t>
        <a:bodyPr/>
        <a:lstStyle/>
        <a:p>
          <a:endParaRPr lang="en-US" sz="2400"/>
        </a:p>
      </dgm:t>
    </dgm:pt>
    <dgm:pt modelId="{F956AFE0-A8FD-4C09-9660-A7918B9F57F6}" type="parTrans" cxnId="{43F55C6B-C9E5-42E4-91F2-626C41898A3F}">
      <dgm:prSet/>
      <dgm:spPr/>
      <dgm:t>
        <a:bodyPr/>
        <a:lstStyle/>
        <a:p>
          <a:endParaRPr lang="en-US" sz="2400"/>
        </a:p>
      </dgm:t>
    </dgm:pt>
    <dgm:pt modelId="{CFB84CDB-A57F-42C6-85B0-E52C813820DD}" type="pres">
      <dgm:prSet presAssocID="{BF44E825-59D3-43A0-A24B-15C095421DD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B215C9-17AC-450F-B503-64236C3A8FAF}" type="pres">
      <dgm:prSet presAssocID="{BF44E825-59D3-43A0-A24B-15C095421DDD}" presName="matrix" presStyleCnt="0"/>
      <dgm:spPr/>
    </dgm:pt>
    <dgm:pt modelId="{B44BAF5A-54FB-4A17-8B15-1529ABE14C91}" type="pres">
      <dgm:prSet presAssocID="{BF44E825-59D3-43A0-A24B-15C095421DDD}" presName="tile1" presStyleLbl="node1" presStyleIdx="0" presStyleCnt="4"/>
      <dgm:spPr/>
      <dgm:t>
        <a:bodyPr/>
        <a:lstStyle/>
        <a:p>
          <a:endParaRPr lang="en-US"/>
        </a:p>
      </dgm:t>
    </dgm:pt>
    <dgm:pt modelId="{AEE6150F-EAB7-4A86-9FA0-7CF874D177D2}" type="pres">
      <dgm:prSet presAssocID="{BF44E825-59D3-43A0-A24B-15C095421DD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EE50B7-A4E1-4983-AED3-5CDE0E17F187}" type="pres">
      <dgm:prSet presAssocID="{BF44E825-59D3-43A0-A24B-15C095421DDD}" presName="tile2" presStyleLbl="node1" presStyleIdx="1" presStyleCnt="4"/>
      <dgm:spPr/>
      <dgm:t>
        <a:bodyPr/>
        <a:lstStyle/>
        <a:p>
          <a:endParaRPr lang="en-US"/>
        </a:p>
      </dgm:t>
    </dgm:pt>
    <dgm:pt modelId="{BE3A86C5-4D8F-4153-923B-CC5366C909C5}" type="pres">
      <dgm:prSet presAssocID="{BF44E825-59D3-43A0-A24B-15C095421DD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CCCD68-1C7D-4050-8872-BE2C7CCA6F8B}" type="pres">
      <dgm:prSet presAssocID="{BF44E825-59D3-43A0-A24B-15C095421DDD}" presName="tile3" presStyleLbl="node1" presStyleIdx="2" presStyleCnt="4"/>
      <dgm:spPr/>
      <dgm:t>
        <a:bodyPr/>
        <a:lstStyle/>
        <a:p>
          <a:endParaRPr lang="en-US"/>
        </a:p>
      </dgm:t>
    </dgm:pt>
    <dgm:pt modelId="{22F44422-F100-49AB-BC43-1A2DF5BF7C4D}" type="pres">
      <dgm:prSet presAssocID="{BF44E825-59D3-43A0-A24B-15C095421DD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A74411-F131-4885-B705-07DD1EF5512F}" type="pres">
      <dgm:prSet presAssocID="{BF44E825-59D3-43A0-A24B-15C095421DDD}" presName="tile4" presStyleLbl="nod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828B4185-591B-48FF-AB9C-8C1058AF64A3}" type="pres">
      <dgm:prSet presAssocID="{BF44E825-59D3-43A0-A24B-15C095421DD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7FC782-03AD-47D0-889B-E53E7AF21B56}" type="pres">
      <dgm:prSet presAssocID="{BF44E825-59D3-43A0-A24B-15C095421DDD}" presName="centerTile" presStyleLbl="fgShp" presStyleIdx="0" presStyleCnt="1" custScaleX="228758" custScaleY="70588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43F55C6B-C9E5-42E4-91F2-626C41898A3F}" srcId="{0CFBD4AD-65F8-4404-8754-CD37BAE4E582}" destId="{F8FD5476-49F0-43BF-9B46-30F977BC25FD}" srcOrd="2" destOrd="0" parTransId="{F956AFE0-A8FD-4C09-9660-A7918B9F57F6}" sibTransId="{515D24C9-7EC0-4222-961B-0A3C03EFD9E0}"/>
    <dgm:cxn modelId="{C5EE44CF-51F9-40AF-A13A-7357DF3BC8D3}" type="presOf" srcId="{7E232B57-95F2-43B1-B1D5-C738E9BB02E9}" destId="{B44BAF5A-54FB-4A17-8B15-1529ABE14C91}" srcOrd="0" destOrd="0" presId="urn:microsoft.com/office/officeart/2005/8/layout/matrix1"/>
    <dgm:cxn modelId="{C3B85E8E-F878-4E4C-90D7-1832AF78CC48}" srcId="{0CFBD4AD-65F8-4404-8754-CD37BAE4E582}" destId="{E0AB69C9-ADBF-4DF4-8A84-93BA8D787796}" srcOrd="1" destOrd="0" parTransId="{E6D991C0-D055-48BD-9BF6-E0B36DD836FE}" sibTransId="{418B24BC-526A-43F5-A024-B9F713EDDFD5}"/>
    <dgm:cxn modelId="{0111EF92-F80D-41CE-9D14-9FEA663E61A7}" type="presOf" srcId="{7E232B57-95F2-43B1-B1D5-C738E9BB02E9}" destId="{AEE6150F-EAB7-4A86-9FA0-7CF874D177D2}" srcOrd="1" destOrd="0" presId="urn:microsoft.com/office/officeart/2005/8/layout/matrix1"/>
    <dgm:cxn modelId="{5754AFDC-0CB0-484A-AB5C-57578664C8FF}" type="presOf" srcId="{BF44E825-59D3-43A0-A24B-15C095421DDD}" destId="{CFB84CDB-A57F-42C6-85B0-E52C813820DD}" srcOrd="0" destOrd="0" presId="urn:microsoft.com/office/officeart/2005/8/layout/matrix1"/>
    <dgm:cxn modelId="{3B6486F4-7C89-45C0-A291-2D5A2B631BFA}" type="presOf" srcId="{E0AB69C9-ADBF-4DF4-8A84-93BA8D787796}" destId="{BE3A86C5-4D8F-4153-923B-CC5366C909C5}" srcOrd="1" destOrd="0" presId="urn:microsoft.com/office/officeart/2005/8/layout/matrix1"/>
    <dgm:cxn modelId="{319314B4-1552-4E13-BBBA-E9E3B7BC02C0}" type="presOf" srcId="{F8FD5476-49F0-43BF-9B46-30F977BC25FD}" destId="{22F44422-F100-49AB-BC43-1A2DF5BF7C4D}" srcOrd="1" destOrd="0" presId="urn:microsoft.com/office/officeart/2005/8/layout/matrix1"/>
    <dgm:cxn modelId="{C666797B-9FAD-4FD0-B3B1-9E82982D305F}" type="presOf" srcId="{F8FD5476-49F0-43BF-9B46-30F977BC25FD}" destId="{C2CCCD68-1C7D-4050-8872-BE2C7CCA6F8B}" srcOrd="0" destOrd="0" presId="urn:microsoft.com/office/officeart/2005/8/layout/matrix1"/>
    <dgm:cxn modelId="{9F29FE9E-5A15-41AC-BA92-84B8EDC9248D}" type="presOf" srcId="{0CFBD4AD-65F8-4404-8754-CD37BAE4E582}" destId="{CE7FC782-03AD-47D0-889B-E53E7AF21B56}" srcOrd="0" destOrd="0" presId="urn:microsoft.com/office/officeart/2005/8/layout/matrix1"/>
    <dgm:cxn modelId="{9AD6FD33-DB1A-43A4-B789-A4E68A6CA021}" srcId="{BF44E825-59D3-43A0-A24B-15C095421DDD}" destId="{0CFBD4AD-65F8-4404-8754-CD37BAE4E582}" srcOrd="0" destOrd="0" parTransId="{3B386C18-1196-4FAC-8913-6D29ED9B4FCE}" sibTransId="{C0C79BFD-99C3-4467-AEDB-BAD6ACCC5DE9}"/>
    <dgm:cxn modelId="{7E894F2D-995E-48BC-BE97-2E5B2DFCCB2B}" srcId="{0CFBD4AD-65F8-4404-8754-CD37BAE4E582}" destId="{7E232B57-95F2-43B1-B1D5-C738E9BB02E9}" srcOrd="0" destOrd="0" parTransId="{54DC7891-931A-4731-996B-69ACEB6C6364}" sibTransId="{36F20398-2513-41C2-ACC8-B25C2244FE34}"/>
    <dgm:cxn modelId="{DED41131-0306-4732-A269-2DB2DAB3774D}" type="presOf" srcId="{E0AB69C9-ADBF-4DF4-8A84-93BA8D787796}" destId="{7CEE50B7-A4E1-4983-AED3-5CDE0E17F187}" srcOrd="0" destOrd="0" presId="urn:microsoft.com/office/officeart/2005/8/layout/matrix1"/>
    <dgm:cxn modelId="{1558E6B2-2106-49FD-9BA1-1FCE20FEFB23}" type="presParOf" srcId="{CFB84CDB-A57F-42C6-85B0-E52C813820DD}" destId="{08B215C9-17AC-450F-B503-64236C3A8FAF}" srcOrd="0" destOrd="0" presId="urn:microsoft.com/office/officeart/2005/8/layout/matrix1"/>
    <dgm:cxn modelId="{B9D416FE-BD4D-4627-8E84-F1C90812D3A8}" type="presParOf" srcId="{08B215C9-17AC-450F-B503-64236C3A8FAF}" destId="{B44BAF5A-54FB-4A17-8B15-1529ABE14C91}" srcOrd="0" destOrd="0" presId="urn:microsoft.com/office/officeart/2005/8/layout/matrix1"/>
    <dgm:cxn modelId="{244C18D3-97E9-4839-8FB4-1FF69E85FF6A}" type="presParOf" srcId="{08B215C9-17AC-450F-B503-64236C3A8FAF}" destId="{AEE6150F-EAB7-4A86-9FA0-7CF874D177D2}" srcOrd="1" destOrd="0" presId="urn:microsoft.com/office/officeart/2005/8/layout/matrix1"/>
    <dgm:cxn modelId="{55B88C2E-9DFF-4AB3-94EC-849AA2405E46}" type="presParOf" srcId="{08B215C9-17AC-450F-B503-64236C3A8FAF}" destId="{7CEE50B7-A4E1-4983-AED3-5CDE0E17F187}" srcOrd="2" destOrd="0" presId="urn:microsoft.com/office/officeart/2005/8/layout/matrix1"/>
    <dgm:cxn modelId="{747D4ED3-855D-4766-90BA-BFF558DC27C7}" type="presParOf" srcId="{08B215C9-17AC-450F-B503-64236C3A8FAF}" destId="{BE3A86C5-4D8F-4153-923B-CC5366C909C5}" srcOrd="3" destOrd="0" presId="urn:microsoft.com/office/officeart/2005/8/layout/matrix1"/>
    <dgm:cxn modelId="{C699146D-AF85-4358-A832-57E59570511C}" type="presParOf" srcId="{08B215C9-17AC-450F-B503-64236C3A8FAF}" destId="{C2CCCD68-1C7D-4050-8872-BE2C7CCA6F8B}" srcOrd="4" destOrd="0" presId="urn:microsoft.com/office/officeart/2005/8/layout/matrix1"/>
    <dgm:cxn modelId="{45D32AB9-6A6A-40A1-95D0-E7430CBFDD3D}" type="presParOf" srcId="{08B215C9-17AC-450F-B503-64236C3A8FAF}" destId="{22F44422-F100-49AB-BC43-1A2DF5BF7C4D}" srcOrd="5" destOrd="0" presId="urn:microsoft.com/office/officeart/2005/8/layout/matrix1"/>
    <dgm:cxn modelId="{2BE60A06-B8BA-4C9A-9C88-B47F30C1701A}" type="presParOf" srcId="{08B215C9-17AC-450F-B503-64236C3A8FAF}" destId="{59A74411-F131-4885-B705-07DD1EF5512F}" srcOrd="6" destOrd="0" presId="urn:microsoft.com/office/officeart/2005/8/layout/matrix1"/>
    <dgm:cxn modelId="{3539241C-001C-4CCD-B464-E815D46FC88C}" type="presParOf" srcId="{08B215C9-17AC-450F-B503-64236C3A8FAF}" destId="{828B4185-591B-48FF-AB9C-8C1058AF64A3}" srcOrd="7" destOrd="0" presId="urn:microsoft.com/office/officeart/2005/8/layout/matrix1"/>
    <dgm:cxn modelId="{C5AA75F7-9D6C-4362-88F2-12DE8141795E}" type="presParOf" srcId="{CFB84CDB-A57F-42C6-85B0-E52C813820DD}" destId="{CE7FC782-03AD-47D0-889B-E53E7AF21B56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EEAA564-2D02-4C79-A0CD-EC5644FDC4FA}">
      <dsp:nvSpPr>
        <dsp:cNvPr id="0" name=""/>
        <dsp:cNvSpPr/>
      </dsp:nvSpPr>
      <dsp:spPr>
        <a:xfrm>
          <a:off x="0" y="0"/>
          <a:ext cx="6618876" cy="956880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432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orbel" pitchFamily="34" charset="0"/>
            </a:rPr>
            <a:t>Электронный микроскоп.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/>
            <a:t>1931 год, Макс </a:t>
          </a:r>
          <a:r>
            <a:rPr lang="ru-RU" sz="2000" b="0" i="0" kern="1200" dirty="0" err="1" smtClean="0"/>
            <a:t>Кнолль</a:t>
          </a:r>
          <a:r>
            <a:rPr lang="ru-RU" sz="2000" b="0" i="0" kern="1200" dirty="0" smtClean="0"/>
            <a:t> и Эрнст </a:t>
          </a:r>
          <a:r>
            <a:rPr lang="ru-RU" sz="2000" b="0" i="0" kern="1200" dirty="0" err="1" smtClean="0"/>
            <a:t>Руска</a:t>
          </a:r>
          <a:endParaRPr lang="en-US" sz="2000" kern="1200" dirty="0">
            <a:latin typeface="Tw Cen MT" pitchFamily="34" charset="0"/>
          </a:endParaRPr>
        </a:p>
      </dsp:txBody>
      <dsp:txXfrm>
        <a:off x="1419463" y="0"/>
        <a:ext cx="5199413" cy="956880"/>
      </dsp:txXfrm>
    </dsp:sp>
    <dsp:sp modelId="{36133411-8FE4-4491-BA08-56144C63CB99}">
      <dsp:nvSpPr>
        <dsp:cNvPr id="0" name=""/>
        <dsp:cNvSpPr/>
      </dsp:nvSpPr>
      <dsp:spPr>
        <a:xfrm>
          <a:off x="224868" y="95688"/>
          <a:ext cx="1065414" cy="76550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F55DC1D-2488-4424-936F-00C76D4A824B}">
      <dsp:nvSpPr>
        <dsp:cNvPr id="0" name=""/>
        <dsp:cNvSpPr/>
      </dsp:nvSpPr>
      <dsp:spPr>
        <a:xfrm>
          <a:off x="0" y="1052568"/>
          <a:ext cx="6618876" cy="956880"/>
        </a:xfrm>
        <a:prstGeom prst="round2DiagRect">
          <a:avLst/>
        </a:prstGeom>
        <a:gradFill rotWithShape="0">
          <a:gsLst>
            <a:gs pos="0">
              <a:schemeClr val="accent2">
                <a:hueOff val="1170380"/>
                <a:satOff val="-1460"/>
                <a:lumOff val="343"/>
                <a:alphaOff val="0"/>
                <a:shade val="51000"/>
                <a:satMod val="130000"/>
              </a:schemeClr>
            </a:gs>
            <a:gs pos="80000">
              <a:schemeClr val="accent2">
                <a:hueOff val="1170380"/>
                <a:satOff val="-1460"/>
                <a:lumOff val="343"/>
                <a:alphaOff val="0"/>
                <a:shade val="93000"/>
                <a:satMod val="130000"/>
              </a:schemeClr>
            </a:gs>
            <a:gs pos="100000">
              <a:schemeClr val="accent2">
                <a:hueOff val="1170380"/>
                <a:satOff val="-1460"/>
                <a:lumOff val="3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432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orbel" pitchFamily="34" charset="0"/>
            </a:rPr>
            <a:t>Сканирующий туннельный микроскоп.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n-lt"/>
            </a:rPr>
            <a:t>1981 год, </a:t>
          </a:r>
          <a:r>
            <a:rPr lang="ru-RU" sz="2000" b="0" i="0" kern="1200" dirty="0" smtClean="0">
              <a:latin typeface="+mn-lt"/>
            </a:rPr>
            <a:t>Герд </a:t>
          </a:r>
          <a:r>
            <a:rPr lang="ru-RU" sz="2000" b="0" i="0" kern="1200" dirty="0" err="1" smtClean="0">
              <a:latin typeface="+mn-lt"/>
            </a:rPr>
            <a:t>Бинниг</a:t>
          </a:r>
          <a:r>
            <a:rPr lang="ru-RU" sz="2000" b="0" i="0" kern="1200" dirty="0" smtClean="0">
              <a:latin typeface="+mn-lt"/>
            </a:rPr>
            <a:t> и Генрих </a:t>
          </a:r>
          <a:r>
            <a:rPr lang="ru-RU" sz="2000" b="0" i="0" kern="1200" dirty="0" err="1" smtClean="0">
              <a:latin typeface="+mn-lt"/>
            </a:rPr>
            <a:t>Рорер</a:t>
          </a:r>
          <a:endParaRPr lang="en-US" sz="2000" kern="1200" dirty="0">
            <a:latin typeface="Tw Cen MT" pitchFamily="34" charset="0"/>
          </a:endParaRPr>
        </a:p>
      </dsp:txBody>
      <dsp:txXfrm>
        <a:off x="1419463" y="1052568"/>
        <a:ext cx="5199413" cy="956880"/>
      </dsp:txXfrm>
    </dsp:sp>
    <dsp:sp modelId="{8B82C056-6D44-4EC6-B428-208028A042F5}">
      <dsp:nvSpPr>
        <dsp:cNvPr id="0" name=""/>
        <dsp:cNvSpPr/>
      </dsp:nvSpPr>
      <dsp:spPr>
        <a:xfrm>
          <a:off x="224868" y="1148256"/>
          <a:ext cx="1065414" cy="76550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AEE08B3-1990-4730-B352-C1BE95C73039}">
      <dsp:nvSpPr>
        <dsp:cNvPr id="0" name=""/>
        <dsp:cNvSpPr/>
      </dsp:nvSpPr>
      <dsp:spPr>
        <a:xfrm>
          <a:off x="0" y="2105137"/>
          <a:ext cx="6618876" cy="956880"/>
        </a:xfrm>
        <a:prstGeom prst="round2DiagRect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432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orbel" pitchFamily="34" charset="0"/>
            </a:rPr>
            <a:t>Сканирующий атомно-силовой микроскоп.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/>
            <a:t>1986 год, Герд </a:t>
          </a:r>
          <a:r>
            <a:rPr lang="ru-RU" sz="2000" b="0" i="0" kern="1200" dirty="0" err="1" smtClean="0"/>
            <a:t>Бинниг</a:t>
          </a:r>
          <a:r>
            <a:rPr lang="ru-RU" sz="2000" b="0" i="0" kern="1200" dirty="0" smtClean="0"/>
            <a:t> и Кристоф Гербер </a:t>
          </a:r>
          <a:endParaRPr lang="en-US" sz="2000" kern="1200" dirty="0">
            <a:latin typeface="Tw Cen MT" pitchFamily="34" charset="0"/>
          </a:endParaRPr>
        </a:p>
      </dsp:txBody>
      <dsp:txXfrm>
        <a:off x="1419463" y="2105137"/>
        <a:ext cx="5199413" cy="956880"/>
      </dsp:txXfrm>
    </dsp:sp>
    <dsp:sp modelId="{0B2BB8AA-4092-4C07-BA8C-D47A4D6D5285}">
      <dsp:nvSpPr>
        <dsp:cNvPr id="0" name=""/>
        <dsp:cNvSpPr/>
      </dsp:nvSpPr>
      <dsp:spPr>
        <a:xfrm>
          <a:off x="138154" y="2142819"/>
          <a:ext cx="1238841" cy="88151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D5949A6-095C-41CC-A96A-D3022429CFFC}">
      <dsp:nvSpPr>
        <dsp:cNvPr id="0" name=""/>
        <dsp:cNvSpPr/>
      </dsp:nvSpPr>
      <dsp:spPr>
        <a:xfrm>
          <a:off x="0" y="3157706"/>
          <a:ext cx="6618876" cy="956880"/>
        </a:xfrm>
        <a:prstGeom prst="round2DiagRect">
          <a:avLst/>
        </a:prstGeom>
        <a:gradFill rotWithShape="0">
          <a:gsLst>
            <a:gs pos="0">
              <a:schemeClr val="accent2">
                <a:hueOff val="3511139"/>
                <a:satOff val="-4379"/>
                <a:lumOff val="1030"/>
                <a:alphaOff val="0"/>
                <a:shade val="51000"/>
                <a:satMod val="130000"/>
              </a:schemeClr>
            </a:gs>
            <a:gs pos="80000">
              <a:schemeClr val="accent2">
                <a:hueOff val="3511139"/>
                <a:satOff val="-4379"/>
                <a:lumOff val="1030"/>
                <a:alphaOff val="0"/>
                <a:shade val="93000"/>
                <a:satMod val="130000"/>
              </a:schemeClr>
            </a:gs>
            <a:gs pos="100000">
              <a:schemeClr val="accent2">
                <a:hueOff val="3511139"/>
                <a:satOff val="-4379"/>
                <a:lumOff val="10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432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latin typeface="Corbel" pitchFamily="34" charset="0"/>
            </a:rPr>
            <a:t>Ближне-польный</a:t>
          </a:r>
          <a:r>
            <a:rPr lang="ru-RU" sz="2000" kern="1200" dirty="0" smtClean="0">
              <a:latin typeface="Corbel" pitchFamily="34" charset="0"/>
            </a:rPr>
            <a:t> оптический микроскоп.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/>
            <a:t>1982 год</a:t>
          </a:r>
          <a:r>
            <a:rPr lang="ru-RU" sz="2000" kern="1200" dirty="0" smtClean="0">
              <a:latin typeface="Corbel" pitchFamily="34" charset="0"/>
            </a:rPr>
            <a:t>, </a:t>
          </a:r>
          <a:r>
            <a:rPr lang="ru-RU" sz="2000" b="0" i="0" kern="1200" dirty="0" err="1" smtClean="0"/>
            <a:t>Дитер</a:t>
          </a:r>
          <a:r>
            <a:rPr lang="ru-RU" sz="2000" b="0" i="0" kern="1200" dirty="0" smtClean="0"/>
            <a:t> Поль</a:t>
          </a:r>
          <a:endParaRPr lang="en-US" sz="2000" kern="1200" dirty="0">
            <a:latin typeface="Tw Cen MT" pitchFamily="34" charset="0"/>
          </a:endParaRPr>
        </a:p>
      </dsp:txBody>
      <dsp:txXfrm>
        <a:off x="1419463" y="3157706"/>
        <a:ext cx="5199413" cy="956880"/>
      </dsp:txXfrm>
    </dsp:sp>
    <dsp:sp modelId="{C24DEB7B-AAFE-4777-B8F6-0463A3E03E1B}">
      <dsp:nvSpPr>
        <dsp:cNvPr id="0" name=""/>
        <dsp:cNvSpPr/>
      </dsp:nvSpPr>
      <dsp:spPr>
        <a:xfrm>
          <a:off x="210168" y="3253394"/>
          <a:ext cx="1094815" cy="76550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1987A41-88CE-4917-A47B-5C68237DC6A6}">
      <dsp:nvSpPr>
        <dsp:cNvPr id="0" name=""/>
        <dsp:cNvSpPr/>
      </dsp:nvSpPr>
      <dsp:spPr>
        <a:xfrm>
          <a:off x="0" y="4210274"/>
          <a:ext cx="6618876" cy="956880"/>
        </a:xfrm>
        <a:prstGeom prst="round2Diag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432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orbel" pitchFamily="34" charset="0"/>
            </a:rPr>
            <a:t>Учебно-научные комплексы</a:t>
          </a:r>
          <a:endParaRPr lang="en-US" sz="2000" kern="1200" dirty="0">
            <a:latin typeface="Tw Cen MT" pitchFamily="34" charset="0"/>
          </a:endParaRPr>
        </a:p>
      </dsp:txBody>
      <dsp:txXfrm>
        <a:off x="1419463" y="4210274"/>
        <a:ext cx="5199413" cy="956880"/>
      </dsp:txXfrm>
    </dsp:sp>
    <dsp:sp modelId="{AB2C5E68-71D1-45BF-8944-A26400AB737A}">
      <dsp:nvSpPr>
        <dsp:cNvPr id="0" name=""/>
        <dsp:cNvSpPr/>
      </dsp:nvSpPr>
      <dsp:spPr>
        <a:xfrm>
          <a:off x="210168" y="4305962"/>
          <a:ext cx="1094815" cy="76550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4BAF5A-54FB-4A17-8B15-1529ABE14C91}">
      <dsp:nvSpPr>
        <dsp:cNvPr id="0" name=""/>
        <dsp:cNvSpPr/>
      </dsp:nvSpPr>
      <dsp:spPr>
        <a:xfrm rot="16200000">
          <a:off x="647700" y="-647700"/>
          <a:ext cx="2590800" cy="3886200"/>
        </a:xfrm>
        <a:prstGeom prst="round1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16200000">
        <a:off x="971549" y="-971549"/>
        <a:ext cx="1943100" cy="3886200"/>
      </dsp:txXfrm>
    </dsp:sp>
    <dsp:sp modelId="{7CEE50B7-A4E1-4983-AED3-5CDE0E17F187}">
      <dsp:nvSpPr>
        <dsp:cNvPr id="0" name=""/>
        <dsp:cNvSpPr/>
      </dsp:nvSpPr>
      <dsp:spPr>
        <a:xfrm>
          <a:off x="3886200" y="0"/>
          <a:ext cx="3886200" cy="2590800"/>
        </a:xfrm>
        <a:prstGeom prst="round1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886200" y="0"/>
        <a:ext cx="3886200" cy="1943100"/>
      </dsp:txXfrm>
    </dsp:sp>
    <dsp:sp modelId="{C2CCCD68-1C7D-4050-8872-BE2C7CCA6F8B}">
      <dsp:nvSpPr>
        <dsp:cNvPr id="0" name=""/>
        <dsp:cNvSpPr/>
      </dsp:nvSpPr>
      <dsp:spPr>
        <a:xfrm rot="10800000">
          <a:off x="0" y="2590800"/>
          <a:ext cx="3886200" cy="2590800"/>
        </a:xfrm>
        <a:prstGeom prst="round1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10800000">
        <a:off x="0" y="3238500"/>
        <a:ext cx="3886200" cy="1943100"/>
      </dsp:txXfrm>
    </dsp:sp>
    <dsp:sp modelId="{59A74411-F131-4885-B705-07DD1EF5512F}">
      <dsp:nvSpPr>
        <dsp:cNvPr id="0" name=""/>
        <dsp:cNvSpPr/>
      </dsp:nvSpPr>
      <dsp:spPr>
        <a:xfrm rot="5400000">
          <a:off x="4533900" y="1943100"/>
          <a:ext cx="2590800" cy="3886200"/>
        </a:xfrm>
        <a:prstGeom prst="round1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5400000">
        <a:off x="4857750" y="2266950"/>
        <a:ext cx="1943100" cy="3886200"/>
      </dsp:txXfrm>
    </dsp:sp>
    <dsp:sp modelId="{CE7FC782-03AD-47D0-889B-E53E7AF21B56}">
      <dsp:nvSpPr>
        <dsp:cNvPr id="0" name=""/>
        <dsp:cNvSpPr/>
      </dsp:nvSpPr>
      <dsp:spPr>
        <a:xfrm>
          <a:off x="2057397" y="2057399"/>
          <a:ext cx="3657605" cy="1066800"/>
        </a:xfrm>
        <a:prstGeom prst="roundRect">
          <a:avLst/>
        </a:prstGeom>
        <a:gradFill rotWithShape="0">
          <a:gsLst>
            <a:gs pos="0">
              <a:schemeClr val="bg1">
                <a:lumMod val="65000"/>
              </a:schemeClr>
            </a:gs>
            <a:gs pos="80000">
              <a:schemeClr val="bg1">
                <a:lumMod val="65000"/>
              </a:schemeClr>
            </a:gs>
            <a:gs pos="100000">
              <a:schemeClr val="bg1">
                <a:lumMod val="8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Нанотехнологии</a:t>
          </a:r>
          <a:r>
            <a:rPr lang="ru-RU" sz="2800" b="1" kern="1200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 в строительстве</a:t>
          </a:r>
        </a:p>
      </dsp:txBody>
      <dsp:txXfrm>
        <a:off x="2057397" y="2057399"/>
        <a:ext cx="3657605" cy="10668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A144A6-6EFB-4923-843A-8A626CDB1E42}">
      <dsp:nvSpPr>
        <dsp:cNvPr id="0" name=""/>
        <dsp:cNvSpPr/>
      </dsp:nvSpPr>
      <dsp:spPr>
        <a:xfrm>
          <a:off x="0" y="0"/>
          <a:ext cx="5040560" cy="88702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baseline="0" dirty="0" smtClean="0"/>
            <a:t>Фуллерены</a:t>
          </a:r>
          <a:endParaRPr lang="ru-RU" sz="3600" kern="1200" baseline="0" dirty="0"/>
        </a:p>
      </dsp:txBody>
      <dsp:txXfrm>
        <a:off x="1096814" y="0"/>
        <a:ext cx="3943745" cy="887020"/>
      </dsp:txXfrm>
    </dsp:sp>
    <dsp:sp modelId="{924C4F93-18BD-4672-BFE8-2E78E3035731}">
      <dsp:nvSpPr>
        <dsp:cNvPr id="0" name=""/>
        <dsp:cNvSpPr/>
      </dsp:nvSpPr>
      <dsp:spPr>
        <a:xfrm>
          <a:off x="88702" y="88702"/>
          <a:ext cx="1008112" cy="70961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7DDC00-6F2F-4E77-8CC2-C906CBF51E6A}">
      <dsp:nvSpPr>
        <dsp:cNvPr id="0" name=""/>
        <dsp:cNvSpPr/>
      </dsp:nvSpPr>
      <dsp:spPr>
        <a:xfrm>
          <a:off x="0" y="975722"/>
          <a:ext cx="5040560" cy="88702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baseline="0" dirty="0" err="1" smtClean="0"/>
            <a:t>Нанотрубки</a:t>
          </a:r>
          <a:endParaRPr lang="ru-RU" sz="3600" kern="1200" baseline="0" dirty="0"/>
        </a:p>
      </dsp:txBody>
      <dsp:txXfrm>
        <a:off x="1096814" y="975722"/>
        <a:ext cx="3943745" cy="887020"/>
      </dsp:txXfrm>
    </dsp:sp>
    <dsp:sp modelId="{87906EDD-975D-4865-AE40-43398AA8AD15}">
      <dsp:nvSpPr>
        <dsp:cNvPr id="0" name=""/>
        <dsp:cNvSpPr/>
      </dsp:nvSpPr>
      <dsp:spPr>
        <a:xfrm>
          <a:off x="88702" y="1064424"/>
          <a:ext cx="1008112" cy="70961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DEBD64-B1C5-47AD-80E5-262A7762690B}">
      <dsp:nvSpPr>
        <dsp:cNvPr id="0" name=""/>
        <dsp:cNvSpPr/>
      </dsp:nvSpPr>
      <dsp:spPr>
        <a:xfrm>
          <a:off x="0" y="1964333"/>
          <a:ext cx="5040560" cy="88702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baseline="0" dirty="0" err="1" smtClean="0"/>
            <a:t>Графен</a:t>
          </a:r>
          <a:endParaRPr lang="ru-RU" sz="3600" kern="1200" baseline="0" dirty="0"/>
        </a:p>
      </dsp:txBody>
      <dsp:txXfrm>
        <a:off x="1096814" y="1964333"/>
        <a:ext cx="3943745" cy="887020"/>
      </dsp:txXfrm>
    </dsp:sp>
    <dsp:sp modelId="{0A552B61-DC7C-4D15-AF70-0857D49F6F49}">
      <dsp:nvSpPr>
        <dsp:cNvPr id="0" name=""/>
        <dsp:cNvSpPr/>
      </dsp:nvSpPr>
      <dsp:spPr>
        <a:xfrm>
          <a:off x="88702" y="2040146"/>
          <a:ext cx="1008112" cy="70961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D9770F-1BD8-4920-8751-4B5B93B43492}">
      <dsp:nvSpPr>
        <dsp:cNvPr id="0" name=""/>
        <dsp:cNvSpPr/>
      </dsp:nvSpPr>
      <dsp:spPr>
        <a:xfrm>
          <a:off x="0" y="2927167"/>
          <a:ext cx="5040560" cy="88702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err="1" smtClean="0"/>
            <a:t>Дендримеры</a:t>
          </a:r>
          <a:endParaRPr lang="ru-RU" sz="3600" kern="1200" dirty="0"/>
        </a:p>
      </dsp:txBody>
      <dsp:txXfrm>
        <a:off x="1096814" y="2927167"/>
        <a:ext cx="3943745" cy="887020"/>
      </dsp:txXfrm>
    </dsp:sp>
    <dsp:sp modelId="{F0A0F3AC-CFAB-4BF1-8383-D52CAA9A0D1A}">
      <dsp:nvSpPr>
        <dsp:cNvPr id="0" name=""/>
        <dsp:cNvSpPr/>
      </dsp:nvSpPr>
      <dsp:spPr>
        <a:xfrm>
          <a:off x="88702" y="3015869"/>
          <a:ext cx="1008112" cy="70961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5C06A6-351C-46B6-AFF8-9D56D05A1BC2}">
      <dsp:nvSpPr>
        <dsp:cNvPr id="0" name=""/>
        <dsp:cNvSpPr/>
      </dsp:nvSpPr>
      <dsp:spPr>
        <a:xfrm>
          <a:off x="4212468" y="446517"/>
          <a:ext cx="2182851" cy="187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542"/>
              </a:lnTo>
              <a:lnTo>
                <a:pt x="2182851" y="93542"/>
              </a:lnTo>
              <a:lnTo>
                <a:pt x="2182851" y="187085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704C64-F783-4BC1-86F5-F9527C7FEF6A}">
      <dsp:nvSpPr>
        <dsp:cNvPr id="0" name=""/>
        <dsp:cNvSpPr/>
      </dsp:nvSpPr>
      <dsp:spPr>
        <a:xfrm>
          <a:off x="2089310" y="446517"/>
          <a:ext cx="2123157" cy="187085"/>
        </a:xfrm>
        <a:custGeom>
          <a:avLst/>
          <a:gdLst/>
          <a:ahLst/>
          <a:cxnLst/>
          <a:rect l="0" t="0" r="0" b="0"/>
          <a:pathLst>
            <a:path>
              <a:moveTo>
                <a:pt x="2123157" y="0"/>
              </a:moveTo>
              <a:lnTo>
                <a:pt x="2123157" y="93542"/>
              </a:lnTo>
              <a:lnTo>
                <a:pt x="0" y="93542"/>
              </a:lnTo>
              <a:lnTo>
                <a:pt x="0" y="187085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9CFF1-1A30-4B36-9E6B-A07347CAD1C5}">
      <dsp:nvSpPr>
        <dsp:cNvPr id="0" name=""/>
        <dsp:cNvSpPr/>
      </dsp:nvSpPr>
      <dsp:spPr>
        <a:xfrm>
          <a:off x="6068" y="1076"/>
          <a:ext cx="8412798" cy="445440"/>
        </a:xfrm>
        <a:prstGeom prst="rect">
          <a:avLst/>
        </a:prstGeom>
        <a:solidFill>
          <a:schemeClr val="accent2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Основные физические причины специфики </a:t>
          </a:r>
          <a:r>
            <a:rPr lang="ru-RU" sz="2400" b="1" kern="1200" dirty="0" err="1" smtClean="0"/>
            <a:t>наноматериалов</a:t>
          </a:r>
          <a:endParaRPr lang="ru-RU" sz="2400" kern="1200" dirty="0"/>
        </a:p>
      </dsp:txBody>
      <dsp:txXfrm>
        <a:off x="6068" y="1076"/>
        <a:ext cx="8412798" cy="445440"/>
      </dsp:txXfrm>
    </dsp:sp>
    <dsp:sp modelId="{D3FBE91F-12DB-467E-95C8-0F52CE035E3C}">
      <dsp:nvSpPr>
        <dsp:cNvPr id="0" name=""/>
        <dsp:cNvSpPr/>
      </dsp:nvSpPr>
      <dsp:spPr>
        <a:xfrm>
          <a:off x="1" y="633602"/>
          <a:ext cx="4178617" cy="445440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Большая доля приповерхностных атомов</a:t>
          </a:r>
          <a:endParaRPr lang="ru-RU" sz="1600" kern="1200" dirty="0"/>
        </a:p>
      </dsp:txBody>
      <dsp:txXfrm>
        <a:off x="1" y="633602"/>
        <a:ext cx="4178617" cy="445440"/>
      </dsp:txXfrm>
    </dsp:sp>
    <dsp:sp modelId="{AE7C38AE-2B8C-48B2-97E6-EE4D0C833A7C}">
      <dsp:nvSpPr>
        <dsp:cNvPr id="0" name=""/>
        <dsp:cNvSpPr/>
      </dsp:nvSpPr>
      <dsp:spPr>
        <a:xfrm>
          <a:off x="4365704" y="633602"/>
          <a:ext cx="4059230" cy="445440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Увеличение объёмной доли границ раздела </a:t>
          </a:r>
          <a:endParaRPr lang="ru-RU" sz="1600" kern="1200" dirty="0"/>
        </a:p>
      </dsp:txBody>
      <dsp:txXfrm>
        <a:off x="4365704" y="633602"/>
        <a:ext cx="4059230" cy="44544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A144A6-6EFB-4923-843A-8A626CDB1E42}">
      <dsp:nvSpPr>
        <dsp:cNvPr id="0" name=""/>
        <dsp:cNvSpPr/>
      </dsp:nvSpPr>
      <dsp:spPr>
        <a:xfrm>
          <a:off x="0" y="0"/>
          <a:ext cx="8208912" cy="123763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baseline="0" dirty="0" smtClean="0"/>
            <a:t>Изготовление электронных схем, элементы которых состоят из отдельных атомов</a:t>
          </a:r>
          <a:endParaRPr lang="ru-RU" sz="2200" kern="1200" baseline="0" dirty="0"/>
        </a:p>
      </dsp:txBody>
      <dsp:txXfrm>
        <a:off x="1765546" y="0"/>
        <a:ext cx="6443365" cy="1237637"/>
      </dsp:txXfrm>
    </dsp:sp>
    <dsp:sp modelId="{924C4F93-18BD-4672-BFE8-2E78E3035731}">
      <dsp:nvSpPr>
        <dsp:cNvPr id="0" name=""/>
        <dsp:cNvSpPr/>
      </dsp:nvSpPr>
      <dsp:spPr>
        <a:xfrm>
          <a:off x="123763" y="123763"/>
          <a:ext cx="1641782" cy="99010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7DDC00-6F2F-4E77-8CC2-C906CBF51E6A}">
      <dsp:nvSpPr>
        <dsp:cNvPr id="0" name=""/>
        <dsp:cNvSpPr/>
      </dsp:nvSpPr>
      <dsp:spPr>
        <a:xfrm>
          <a:off x="0" y="1361401"/>
          <a:ext cx="8208912" cy="123763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baseline="0" dirty="0" smtClean="0"/>
            <a:t>Создание </a:t>
          </a:r>
          <a:r>
            <a:rPr lang="ru-RU" sz="2200" kern="1200" baseline="0" dirty="0" err="1" smtClean="0"/>
            <a:t>наномашин</a:t>
          </a:r>
          <a:r>
            <a:rPr lang="ru-RU" sz="2200" kern="1200" baseline="0" dirty="0" smtClean="0"/>
            <a:t>: механизмов и роботов из отдельных молекул</a:t>
          </a:r>
          <a:endParaRPr lang="ru-RU" sz="2200" kern="1200" baseline="0" dirty="0"/>
        </a:p>
      </dsp:txBody>
      <dsp:txXfrm>
        <a:off x="1765546" y="1361401"/>
        <a:ext cx="6443365" cy="1237637"/>
      </dsp:txXfrm>
    </dsp:sp>
    <dsp:sp modelId="{87906EDD-975D-4865-AE40-43398AA8AD15}">
      <dsp:nvSpPr>
        <dsp:cNvPr id="0" name=""/>
        <dsp:cNvSpPr/>
      </dsp:nvSpPr>
      <dsp:spPr>
        <a:xfrm>
          <a:off x="123763" y="1485164"/>
          <a:ext cx="1641782" cy="99010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DEBD64-B1C5-47AD-80E5-262A7762690B}">
      <dsp:nvSpPr>
        <dsp:cNvPr id="0" name=""/>
        <dsp:cNvSpPr/>
      </dsp:nvSpPr>
      <dsp:spPr>
        <a:xfrm>
          <a:off x="0" y="2722802"/>
          <a:ext cx="8208912" cy="123763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baseline="0" dirty="0" smtClean="0"/>
            <a:t>Непосредственная манипуляция атомами и молекулами</a:t>
          </a:r>
          <a:endParaRPr lang="ru-RU" sz="2200" kern="1200" baseline="0" dirty="0"/>
        </a:p>
      </dsp:txBody>
      <dsp:txXfrm>
        <a:off x="1765546" y="2722802"/>
        <a:ext cx="6443365" cy="1237637"/>
      </dsp:txXfrm>
    </dsp:sp>
    <dsp:sp modelId="{0A552B61-DC7C-4D15-AF70-0857D49F6F49}">
      <dsp:nvSpPr>
        <dsp:cNvPr id="0" name=""/>
        <dsp:cNvSpPr/>
      </dsp:nvSpPr>
      <dsp:spPr>
        <a:xfrm>
          <a:off x="123763" y="2846566"/>
          <a:ext cx="1641782" cy="99010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4BAF5A-54FB-4A17-8B15-1529ABE14C91}">
      <dsp:nvSpPr>
        <dsp:cNvPr id="0" name=""/>
        <dsp:cNvSpPr/>
      </dsp:nvSpPr>
      <dsp:spPr>
        <a:xfrm rot="16200000">
          <a:off x="647700" y="-647700"/>
          <a:ext cx="2590800" cy="3886200"/>
        </a:xfrm>
        <a:prstGeom prst="round1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16200000">
        <a:off x="971549" y="-971549"/>
        <a:ext cx="1943100" cy="3886200"/>
      </dsp:txXfrm>
    </dsp:sp>
    <dsp:sp modelId="{7CEE50B7-A4E1-4983-AED3-5CDE0E17F187}">
      <dsp:nvSpPr>
        <dsp:cNvPr id="0" name=""/>
        <dsp:cNvSpPr/>
      </dsp:nvSpPr>
      <dsp:spPr>
        <a:xfrm>
          <a:off x="3886200" y="0"/>
          <a:ext cx="3886200" cy="2590800"/>
        </a:xfrm>
        <a:prstGeom prst="round1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886200" y="0"/>
        <a:ext cx="3886200" cy="1943100"/>
      </dsp:txXfrm>
    </dsp:sp>
    <dsp:sp modelId="{C2CCCD68-1C7D-4050-8872-BE2C7CCA6F8B}">
      <dsp:nvSpPr>
        <dsp:cNvPr id="0" name=""/>
        <dsp:cNvSpPr/>
      </dsp:nvSpPr>
      <dsp:spPr>
        <a:xfrm rot="10800000">
          <a:off x="0" y="2590800"/>
          <a:ext cx="3886200" cy="2590800"/>
        </a:xfrm>
        <a:prstGeom prst="round1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10800000">
        <a:off x="0" y="3238500"/>
        <a:ext cx="3886200" cy="1943100"/>
      </dsp:txXfrm>
    </dsp:sp>
    <dsp:sp modelId="{59A74411-F131-4885-B705-07DD1EF5512F}">
      <dsp:nvSpPr>
        <dsp:cNvPr id="0" name=""/>
        <dsp:cNvSpPr/>
      </dsp:nvSpPr>
      <dsp:spPr>
        <a:xfrm rot="5400000">
          <a:off x="4533900" y="1943100"/>
          <a:ext cx="2590800" cy="3886200"/>
        </a:xfrm>
        <a:prstGeom prst="round1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5400000">
        <a:off x="4857750" y="2266950"/>
        <a:ext cx="1943100" cy="3886200"/>
      </dsp:txXfrm>
    </dsp:sp>
    <dsp:sp modelId="{CE7FC782-03AD-47D0-889B-E53E7AF21B56}">
      <dsp:nvSpPr>
        <dsp:cNvPr id="0" name=""/>
        <dsp:cNvSpPr/>
      </dsp:nvSpPr>
      <dsp:spPr>
        <a:xfrm>
          <a:off x="2302029" y="2158751"/>
          <a:ext cx="3168341" cy="864096"/>
        </a:xfrm>
        <a:prstGeom prst="roundRect">
          <a:avLst/>
        </a:prstGeom>
        <a:gradFill rotWithShape="0">
          <a:gsLst>
            <a:gs pos="0">
              <a:schemeClr val="bg1">
                <a:lumMod val="65000"/>
              </a:schemeClr>
            </a:gs>
            <a:gs pos="80000">
              <a:schemeClr val="bg1">
                <a:lumMod val="65000"/>
              </a:schemeClr>
            </a:gs>
            <a:gs pos="100000">
              <a:schemeClr val="bg1">
                <a:lumMod val="8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Наноявления</a:t>
          </a:r>
          <a:r>
            <a:rPr lang="ru-RU" sz="2800" b="1" kern="1200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 в природе </a:t>
          </a:r>
        </a:p>
      </dsp:txBody>
      <dsp:txXfrm>
        <a:off x="2302029" y="2158751"/>
        <a:ext cx="3168341" cy="86409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4BAF5A-54FB-4A17-8B15-1529ABE14C91}">
      <dsp:nvSpPr>
        <dsp:cNvPr id="0" name=""/>
        <dsp:cNvSpPr/>
      </dsp:nvSpPr>
      <dsp:spPr>
        <a:xfrm rot="16200000">
          <a:off x="647700" y="-647700"/>
          <a:ext cx="2590800" cy="3886200"/>
        </a:xfrm>
        <a:prstGeom prst="round1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16200000">
        <a:off x="971549" y="-971549"/>
        <a:ext cx="1943100" cy="3886200"/>
      </dsp:txXfrm>
    </dsp:sp>
    <dsp:sp modelId="{7CEE50B7-A4E1-4983-AED3-5CDE0E17F187}">
      <dsp:nvSpPr>
        <dsp:cNvPr id="0" name=""/>
        <dsp:cNvSpPr/>
      </dsp:nvSpPr>
      <dsp:spPr>
        <a:xfrm>
          <a:off x="3886200" y="0"/>
          <a:ext cx="3886200" cy="2590800"/>
        </a:xfrm>
        <a:prstGeom prst="round1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886200" y="0"/>
        <a:ext cx="3886200" cy="1943100"/>
      </dsp:txXfrm>
    </dsp:sp>
    <dsp:sp modelId="{C2CCCD68-1C7D-4050-8872-BE2C7CCA6F8B}">
      <dsp:nvSpPr>
        <dsp:cNvPr id="0" name=""/>
        <dsp:cNvSpPr/>
      </dsp:nvSpPr>
      <dsp:spPr>
        <a:xfrm rot="10800000">
          <a:off x="0" y="2590800"/>
          <a:ext cx="3886200" cy="2590800"/>
        </a:xfrm>
        <a:prstGeom prst="round1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10800000">
        <a:off x="0" y="3238500"/>
        <a:ext cx="3886200" cy="1943100"/>
      </dsp:txXfrm>
    </dsp:sp>
    <dsp:sp modelId="{59A74411-F131-4885-B705-07DD1EF5512F}">
      <dsp:nvSpPr>
        <dsp:cNvPr id="0" name=""/>
        <dsp:cNvSpPr/>
      </dsp:nvSpPr>
      <dsp:spPr>
        <a:xfrm rot="5400000">
          <a:off x="4533900" y="1943100"/>
          <a:ext cx="2590800" cy="3886200"/>
        </a:xfrm>
        <a:prstGeom prst="round1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5400000">
        <a:off x="4857750" y="2266950"/>
        <a:ext cx="1943100" cy="3886200"/>
      </dsp:txXfrm>
    </dsp:sp>
    <dsp:sp modelId="{CE7FC782-03AD-47D0-889B-E53E7AF21B56}">
      <dsp:nvSpPr>
        <dsp:cNvPr id="0" name=""/>
        <dsp:cNvSpPr/>
      </dsp:nvSpPr>
      <dsp:spPr>
        <a:xfrm>
          <a:off x="1371603" y="2302767"/>
          <a:ext cx="5029193" cy="576064"/>
        </a:xfrm>
        <a:prstGeom prst="roundRect">
          <a:avLst/>
        </a:prstGeom>
        <a:gradFill rotWithShape="0">
          <a:gsLst>
            <a:gs pos="0">
              <a:schemeClr val="bg1">
                <a:lumMod val="65000"/>
              </a:schemeClr>
            </a:gs>
            <a:gs pos="80000">
              <a:schemeClr val="bg1">
                <a:lumMod val="65000"/>
              </a:schemeClr>
            </a:gs>
            <a:gs pos="100000">
              <a:schemeClr val="bg1">
                <a:lumMod val="8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Нанотехнологии</a:t>
          </a:r>
          <a:r>
            <a:rPr lang="ru-RU" sz="2800" b="1" kern="1200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 в быту</a:t>
          </a:r>
          <a:endParaRPr lang="en-US" sz="2800" kern="1200" dirty="0">
            <a:solidFill>
              <a:schemeClr val="bg1"/>
            </a:solidFill>
          </a:endParaRPr>
        </a:p>
      </dsp:txBody>
      <dsp:txXfrm>
        <a:off x="1371603" y="2302767"/>
        <a:ext cx="5029193" cy="576064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4BAF5A-54FB-4A17-8B15-1529ABE14C91}">
      <dsp:nvSpPr>
        <dsp:cNvPr id="0" name=""/>
        <dsp:cNvSpPr/>
      </dsp:nvSpPr>
      <dsp:spPr>
        <a:xfrm rot="16200000">
          <a:off x="647700" y="-647700"/>
          <a:ext cx="2590800" cy="3886200"/>
        </a:xfrm>
        <a:prstGeom prst="round1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16200000">
        <a:off x="971549" y="-971549"/>
        <a:ext cx="1943100" cy="3886200"/>
      </dsp:txXfrm>
    </dsp:sp>
    <dsp:sp modelId="{7CEE50B7-A4E1-4983-AED3-5CDE0E17F187}">
      <dsp:nvSpPr>
        <dsp:cNvPr id="0" name=""/>
        <dsp:cNvSpPr/>
      </dsp:nvSpPr>
      <dsp:spPr>
        <a:xfrm>
          <a:off x="3886200" y="0"/>
          <a:ext cx="3886200" cy="2590800"/>
        </a:xfrm>
        <a:prstGeom prst="round1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886200" y="0"/>
        <a:ext cx="3886200" cy="1943100"/>
      </dsp:txXfrm>
    </dsp:sp>
    <dsp:sp modelId="{C2CCCD68-1C7D-4050-8872-BE2C7CCA6F8B}">
      <dsp:nvSpPr>
        <dsp:cNvPr id="0" name=""/>
        <dsp:cNvSpPr/>
      </dsp:nvSpPr>
      <dsp:spPr>
        <a:xfrm rot="10800000">
          <a:off x="0" y="2590800"/>
          <a:ext cx="3886200" cy="2590800"/>
        </a:xfrm>
        <a:prstGeom prst="round1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10800000">
        <a:off x="0" y="3238500"/>
        <a:ext cx="3886200" cy="1943100"/>
      </dsp:txXfrm>
    </dsp:sp>
    <dsp:sp modelId="{59A74411-F131-4885-B705-07DD1EF5512F}">
      <dsp:nvSpPr>
        <dsp:cNvPr id="0" name=""/>
        <dsp:cNvSpPr/>
      </dsp:nvSpPr>
      <dsp:spPr>
        <a:xfrm rot="5400000">
          <a:off x="4533900" y="1943100"/>
          <a:ext cx="2590800" cy="3886200"/>
        </a:xfrm>
        <a:prstGeom prst="round1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5400000">
        <a:off x="4857750" y="2266950"/>
        <a:ext cx="1943100" cy="3886200"/>
      </dsp:txXfrm>
    </dsp:sp>
    <dsp:sp modelId="{CE7FC782-03AD-47D0-889B-E53E7AF21B56}">
      <dsp:nvSpPr>
        <dsp:cNvPr id="0" name=""/>
        <dsp:cNvSpPr/>
      </dsp:nvSpPr>
      <dsp:spPr>
        <a:xfrm>
          <a:off x="2133597" y="2133601"/>
          <a:ext cx="3505204" cy="914396"/>
        </a:xfrm>
        <a:prstGeom prst="roundRect">
          <a:avLst/>
        </a:prstGeom>
        <a:gradFill rotWithShape="0">
          <a:gsLst>
            <a:gs pos="0">
              <a:schemeClr val="bg1">
                <a:lumMod val="65000"/>
              </a:schemeClr>
            </a:gs>
            <a:gs pos="80000">
              <a:schemeClr val="bg1">
                <a:lumMod val="65000"/>
              </a:schemeClr>
            </a:gs>
            <a:gs pos="100000">
              <a:schemeClr val="bg1">
                <a:lumMod val="8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Нанотехнологии</a:t>
          </a:r>
          <a:r>
            <a:rPr lang="ru-RU" sz="2800" b="1" kern="1200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 </a:t>
          </a:r>
        </a:p>
        <a:p>
          <a:pPr lvl="0" algn="ctr" defTabSz="12446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в медицине</a:t>
          </a:r>
          <a:endParaRPr lang="en-US" sz="2800" kern="1200" dirty="0">
            <a:solidFill>
              <a:schemeClr val="bg1"/>
            </a:solidFill>
          </a:endParaRPr>
        </a:p>
      </dsp:txBody>
      <dsp:txXfrm>
        <a:off x="2133597" y="2133601"/>
        <a:ext cx="3505204" cy="914396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4BAF5A-54FB-4A17-8B15-1529ABE14C91}">
      <dsp:nvSpPr>
        <dsp:cNvPr id="0" name=""/>
        <dsp:cNvSpPr/>
      </dsp:nvSpPr>
      <dsp:spPr>
        <a:xfrm rot="16200000">
          <a:off x="647700" y="-647700"/>
          <a:ext cx="2590800" cy="3886200"/>
        </a:xfrm>
        <a:prstGeom prst="round1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16200000">
        <a:off x="971549" y="-971549"/>
        <a:ext cx="1943100" cy="3886200"/>
      </dsp:txXfrm>
    </dsp:sp>
    <dsp:sp modelId="{7CEE50B7-A4E1-4983-AED3-5CDE0E17F187}">
      <dsp:nvSpPr>
        <dsp:cNvPr id="0" name=""/>
        <dsp:cNvSpPr/>
      </dsp:nvSpPr>
      <dsp:spPr>
        <a:xfrm>
          <a:off x="3886200" y="0"/>
          <a:ext cx="3886200" cy="2590800"/>
        </a:xfrm>
        <a:prstGeom prst="round1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886200" y="0"/>
        <a:ext cx="3886200" cy="1943100"/>
      </dsp:txXfrm>
    </dsp:sp>
    <dsp:sp modelId="{C2CCCD68-1C7D-4050-8872-BE2C7CCA6F8B}">
      <dsp:nvSpPr>
        <dsp:cNvPr id="0" name=""/>
        <dsp:cNvSpPr/>
      </dsp:nvSpPr>
      <dsp:spPr>
        <a:xfrm rot="10800000">
          <a:off x="0" y="2590800"/>
          <a:ext cx="3886200" cy="2590800"/>
        </a:xfrm>
        <a:prstGeom prst="round1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10800000">
        <a:off x="0" y="3238500"/>
        <a:ext cx="3886200" cy="1943100"/>
      </dsp:txXfrm>
    </dsp:sp>
    <dsp:sp modelId="{59A74411-F131-4885-B705-07DD1EF5512F}">
      <dsp:nvSpPr>
        <dsp:cNvPr id="0" name=""/>
        <dsp:cNvSpPr/>
      </dsp:nvSpPr>
      <dsp:spPr>
        <a:xfrm rot="5400000">
          <a:off x="4533900" y="1943100"/>
          <a:ext cx="2590800" cy="3886200"/>
        </a:xfrm>
        <a:prstGeom prst="round1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5400000">
        <a:off x="4857750" y="2266950"/>
        <a:ext cx="1943100" cy="3886200"/>
      </dsp:txXfrm>
    </dsp:sp>
    <dsp:sp modelId="{CE7FC782-03AD-47D0-889B-E53E7AF21B56}">
      <dsp:nvSpPr>
        <dsp:cNvPr id="0" name=""/>
        <dsp:cNvSpPr/>
      </dsp:nvSpPr>
      <dsp:spPr>
        <a:xfrm>
          <a:off x="2057408" y="2133595"/>
          <a:ext cx="3744415" cy="1066800"/>
        </a:xfrm>
        <a:prstGeom prst="roundRect">
          <a:avLst/>
        </a:prstGeom>
        <a:gradFill rotWithShape="0">
          <a:gsLst>
            <a:gs pos="0">
              <a:schemeClr val="bg1">
                <a:lumMod val="65000"/>
              </a:schemeClr>
            </a:gs>
            <a:gs pos="80000">
              <a:schemeClr val="bg1">
                <a:lumMod val="65000"/>
              </a:schemeClr>
            </a:gs>
            <a:gs pos="100000">
              <a:schemeClr val="bg1">
                <a:lumMod val="8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Нанотехнологии</a:t>
          </a:r>
          <a:r>
            <a:rPr lang="ru-RU" sz="2800" b="1" kern="1200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 </a:t>
          </a:r>
        </a:p>
        <a:p>
          <a:pPr lvl="0" algn="ctr" defTabSz="12446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в электронике</a:t>
          </a:r>
          <a:endParaRPr lang="en-US" sz="2800" kern="1200" dirty="0">
            <a:solidFill>
              <a:schemeClr val="bg1"/>
            </a:solidFill>
          </a:endParaRPr>
        </a:p>
      </dsp:txBody>
      <dsp:txXfrm>
        <a:off x="2057408" y="2133595"/>
        <a:ext cx="3744415" cy="106680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4BAF5A-54FB-4A17-8B15-1529ABE14C91}">
      <dsp:nvSpPr>
        <dsp:cNvPr id="0" name=""/>
        <dsp:cNvSpPr/>
      </dsp:nvSpPr>
      <dsp:spPr>
        <a:xfrm rot="16200000">
          <a:off x="647700" y="-647700"/>
          <a:ext cx="2590800" cy="3886200"/>
        </a:xfrm>
        <a:prstGeom prst="round1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16200000">
        <a:off x="971549" y="-971549"/>
        <a:ext cx="1943100" cy="3886200"/>
      </dsp:txXfrm>
    </dsp:sp>
    <dsp:sp modelId="{7CEE50B7-A4E1-4983-AED3-5CDE0E17F187}">
      <dsp:nvSpPr>
        <dsp:cNvPr id="0" name=""/>
        <dsp:cNvSpPr/>
      </dsp:nvSpPr>
      <dsp:spPr>
        <a:xfrm>
          <a:off x="3886200" y="0"/>
          <a:ext cx="3886200" cy="2590800"/>
        </a:xfrm>
        <a:prstGeom prst="round1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886200" y="0"/>
        <a:ext cx="3886200" cy="1943100"/>
      </dsp:txXfrm>
    </dsp:sp>
    <dsp:sp modelId="{C2CCCD68-1C7D-4050-8872-BE2C7CCA6F8B}">
      <dsp:nvSpPr>
        <dsp:cNvPr id="0" name=""/>
        <dsp:cNvSpPr/>
      </dsp:nvSpPr>
      <dsp:spPr>
        <a:xfrm rot="10800000">
          <a:off x="0" y="2590800"/>
          <a:ext cx="3886200" cy="2590800"/>
        </a:xfrm>
        <a:prstGeom prst="round1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 rot="10800000">
        <a:off x="0" y="3238500"/>
        <a:ext cx="3886200" cy="1943100"/>
      </dsp:txXfrm>
    </dsp:sp>
    <dsp:sp modelId="{59A74411-F131-4885-B705-07DD1EF5512F}">
      <dsp:nvSpPr>
        <dsp:cNvPr id="0" name=""/>
        <dsp:cNvSpPr/>
      </dsp:nvSpPr>
      <dsp:spPr>
        <a:xfrm rot="5400000">
          <a:off x="4533900" y="1943100"/>
          <a:ext cx="2590800" cy="3886200"/>
        </a:xfrm>
        <a:prstGeom prst="round1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E7FC782-03AD-47D0-889B-E53E7AF21B56}">
      <dsp:nvSpPr>
        <dsp:cNvPr id="0" name=""/>
        <dsp:cNvSpPr/>
      </dsp:nvSpPr>
      <dsp:spPr>
        <a:xfrm>
          <a:off x="1219201" y="2133601"/>
          <a:ext cx="5333996" cy="914396"/>
        </a:xfrm>
        <a:prstGeom prst="roundRect">
          <a:avLst/>
        </a:prstGeom>
        <a:gradFill rotWithShape="0">
          <a:gsLst>
            <a:gs pos="0">
              <a:schemeClr val="bg1">
                <a:lumMod val="65000"/>
              </a:schemeClr>
            </a:gs>
            <a:gs pos="80000">
              <a:schemeClr val="bg1">
                <a:lumMod val="65000"/>
              </a:schemeClr>
            </a:gs>
            <a:gs pos="100000">
              <a:schemeClr val="bg1">
                <a:lumMod val="8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Нанотехнологии</a:t>
          </a:r>
          <a:r>
            <a:rPr lang="ru-RU" sz="2800" b="1" kern="1200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 </a:t>
          </a:r>
        </a:p>
        <a:p>
          <a:pPr lvl="0" algn="ctr" defTabSz="12446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</a:rPr>
            <a:t>в авиации и космонавтике</a:t>
          </a:r>
          <a:endParaRPr lang="en-US" sz="2800" kern="1200" dirty="0">
            <a:solidFill>
              <a:schemeClr val="bg1"/>
            </a:solidFill>
          </a:endParaRPr>
        </a:p>
      </dsp:txBody>
      <dsp:txXfrm>
        <a:off x="1219201" y="2133601"/>
        <a:ext cx="5333996" cy="9143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BD891-5543-4B57-98C8-1E97EBDE32D5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D64B13-F637-48F7-A6A9-3E448B1355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12051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Animated title moves behind</a:t>
            </a:r>
            <a:r>
              <a:rPr lang="en-US" sz="1400" b="1" baseline="0" dirty="0" smtClean="0"/>
              <a:t> picture</a:t>
            </a:r>
            <a:endParaRPr lang="en-US" sz="14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shape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Slides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Layout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Blank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Rectangles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Rectangle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option from the left)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 the slide, drag to draw a rectangle.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rectangle.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Height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.17”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Width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9.5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rectangle slightly above the middle of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rectangle. On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Arrange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point to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 to Slide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 Left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on the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Styles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Outline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Outline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Styles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 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 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in the slider.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first stop in the slider,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Orange, Accent 6, Darker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50%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(fifth row, 10</a:t>
            </a:r>
            <a:r>
              <a:rPr lang="en-US" sz="1200" b="0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next stop in the slider,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Orange, Accent 6, Darker 25%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(fourth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row, 10</a:t>
            </a:r>
            <a:r>
              <a:rPr lang="en-US" sz="1200" b="0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option from the left).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“heading” text box</a:t>
            </a:r>
            <a:r>
              <a:rPr lang="en-US" sz="1200" baseline="0" dirty="0" smtClean="0"/>
              <a:t> on this slide, do the following: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Text</a:t>
            </a:r>
            <a:r>
              <a:rPr lang="en-US" sz="1200" b="0" baseline="0" dirty="0" smtClean="0"/>
              <a:t> group, select </a:t>
            </a:r>
            <a:r>
              <a:rPr lang="en-US" sz="1200" b="1" baseline="0" dirty="0" smtClean="0"/>
              <a:t>Text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Box</a:t>
            </a:r>
            <a:r>
              <a:rPr lang="en-US" sz="1200" b="0" baseline="0" dirty="0" smtClean="0"/>
              <a:t>. O</a:t>
            </a:r>
            <a:r>
              <a:rPr lang="en-US" sz="1200" dirty="0" smtClean="0"/>
              <a:t>n the slide, drag to draw a text box.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Enter the heading text, and then select text</a:t>
            </a:r>
            <a:r>
              <a:rPr lang="en-US" sz="1200" baseline="0" dirty="0" smtClean="0"/>
              <a:t>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Calibri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38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Bold</a:t>
            </a:r>
            <a:r>
              <a:rPr lang="en-US" sz="1200" b="0" baseline="0" dirty="0" smtClean="0"/>
              <a:t>.</a:t>
            </a:r>
            <a:endParaRPr lang="en-US" sz="1200" b="0" dirty="0" smtClean="0"/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the arrow next to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Theme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Orange, Accent 6, Darker 25% </a:t>
            </a:r>
            <a:r>
              <a:rPr lang="en-US" sz="1200" baseline="0" dirty="0" smtClean="0"/>
              <a:t>(fourth row,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option from the left).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Paragraph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Text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Left</a:t>
            </a:r>
            <a:r>
              <a:rPr lang="en-US" sz="1200" b="0" baseline="0" dirty="0" smtClean="0"/>
              <a:t>.</a:t>
            </a: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Drag the text box just above the rectangle, in the right half of the slide. </a:t>
            </a:r>
            <a:endParaRPr lang="en-US" sz="1200" b="0" baseline="0" dirty="0" smtClean="0"/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228600" indent="-228600">
              <a:buFont typeface="+mj-lt"/>
              <a:buNone/>
            </a:pPr>
            <a:r>
              <a:rPr lang="en-US" sz="1200" dirty="0" smtClean="0"/>
              <a:t>To reproduce the second text box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Text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Text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Box</a:t>
            </a:r>
            <a:r>
              <a:rPr lang="en-US" sz="1200" b="0" baseline="0" dirty="0" smtClean="0"/>
              <a:t>. O</a:t>
            </a:r>
            <a:r>
              <a:rPr lang="en-US" sz="1200" dirty="0" smtClean="0"/>
              <a:t>n the slide, drag to draw a text box.</a:t>
            </a:r>
            <a:endParaRPr lang="en-US" sz="1200" b="1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Enter </a:t>
            </a:r>
            <a:r>
              <a:rPr lang="en-US" sz="1200" i="0" dirty="0" smtClean="0"/>
              <a:t>three lines of text with paragraph breaks, </a:t>
            </a:r>
            <a:r>
              <a:rPr lang="en-US" sz="1200" dirty="0" smtClean="0"/>
              <a:t>and then select the text.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dirty="0" smtClean="0"/>
              <a:t>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Calibri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dirty="0" smtClean="0"/>
              <a:t>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28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Bold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Click the arrow next to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Theme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White, Background 1 </a:t>
            </a:r>
            <a:r>
              <a:rPr lang="en-US" sz="1200" baseline="0" dirty="0" smtClean="0"/>
              <a:t>(first row, first option from the left).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Paragraph</a:t>
            </a:r>
            <a:r>
              <a:rPr lang="en-US" sz="1200" b="0" baseline="0" dirty="0" smtClean="0"/>
              <a:t> group, click the </a:t>
            </a:r>
            <a:r>
              <a:rPr lang="en-US" sz="1200" b="1" baseline="0" dirty="0" smtClean="0"/>
              <a:t>Paragraph</a:t>
            </a:r>
            <a:r>
              <a:rPr lang="en-US" sz="1200" b="0" baseline="0" dirty="0" smtClean="0"/>
              <a:t> dialog box launcher. In the </a:t>
            </a:r>
            <a:r>
              <a:rPr lang="en-US" sz="1200" b="1" baseline="0" dirty="0" smtClean="0"/>
              <a:t>Paragraph</a:t>
            </a:r>
            <a:r>
              <a:rPr lang="en-US" sz="1200" b="0" baseline="0" dirty="0" smtClean="0"/>
              <a:t> dialog box,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Indents and Spacing </a:t>
            </a:r>
            <a:r>
              <a:rPr lang="en-US" sz="1200" b="0" baseline="0" dirty="0" smtClean="0"/>
              <a:t>tab, under </a:t>
            </a:r>
            <a:r>
              <a:rPr lang="en-US" sz="1200" b="1" baseline="0" dirty="0" smtClean="0"/>
              <a:t>General</a:t>
            </a:r>
            <a:r>
              <a:rPr lang="en-US" sz="1200" b="0" baseline="0" dirty="0" smtClean="0"/>
              <a:t>, select </a:t>
            </a:r>
            <a:r>
              <a:rPr lang="en-US" sz="1200" b="1" baseline="0" dirty="0" smtClean="0"/>
              <a:t>Left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Alignment</a:t>
            </a:r>
            <a:r>
              <a:rPr lang="en-US" sz="1200" b="0" baseline="0" dirty="0" smtClean="0"/>
              <a:t> box.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Spacing</a:t>
            </a:r>
            <a:r>
              <a:rPr lang="en-US" sz="1200" b="0" baseline="0" dirty="0" smtClean="0"/>
              <a:t>, select </a:t>
            </a:r>
            <a:r>
              <a:rPr lang="en-US" sz="1200" b="1" baseline="0" dirty="0" smtClean="0"/>
              <a:t>12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After</a:t>
            </a:r>
            <a:r>
              <a:rPr lang="en-US" sz="1200" b="0" baseline="0" dirty="0" smtClean="0"/>
              <a:t> box.</a:t>
            </a: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Drag the second text box onto</a:t>
            </a:r>
            <a:r>
              <a:rPr lang="en-US" sz="1200" b="0" baseline="0" dirty="0" smtClean="0"/>
              <a:t> the rectangle, below the “heading” text box. </a:t>
            </a:r>
            <a:endParaRPr lang="en-US" sz="1200" b="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full-color picture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Images </a:t>
            </a:r>
            <a:r>
              <a:rPr lang="en-US" sz="1200" b="0" dirty="0" smtClean="0"/>
              <a:t>group,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Picture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Picture</a:t>
            </a:r>
            <a:r>
              <a:rPr lang="en-US" sz="1200" b="0" baseline="0" dirty="0" smtClean="0"/>
              <a:t> dialog box,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On the slide, select the picture.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Tools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 and Position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Picture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box, resize or crop the image so that the height is set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5.08”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the width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set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2.61”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To crop the picture,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and in the right pane,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Crop position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enter values into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Left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boxes. To resize the picture,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and in the right pane,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 and rotate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enter values into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boxes.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Also in the </a:t>
            </a:r>
            <a:r>
              <a:rPr lang="en-US" sz="1200" b="1" dirty="0" smtClean="0"/>
              <a:t>Format Picture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dialog box, click </a:t>
            </a:r>
            <a:r>
              <a:rPr lang="en-US" sz="1200" b="1" baseline="0" dirty="0" smtClean="0"/>
              <a:t>Glow and Soft Edges </a:t>
            </a:r>
            <a:r>
              <a:rPr lang="en-US" sz="1200" b="0" baseline="0" dirty="0" smtClean="0"/>
              <a:t>in the left pane, and then, in the </a:t>
            </a:r>
            <a:r>
              <a:rPr lang="en-US" sz="1200" b="1" baseline="0" dirty="0" smtClean="0"/>
              <a:t>Glow and Soft Edges </a:t>
            </a:r>
            <a:r>
              <a:rPr lang="en-US" sz="1200" b="0" baseline="0" dirty="0" smtClean="0"/>
              <a:t>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Glow</a:t>
            </a:r>
            <a:r>
              <a:rPr lang="en-US" sz="1200" b="0" baseline="0" dirty="0" smtClean="0"/>
              <a:t>, click the button next to </a:t>
            </a:r>
            <a:r>
              <a:rPr lang="en-US" sz="1200" b="1" baseline="0" dirty="0" smtClean="0"/>
              <a:t>Presets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Blue, 5 </a:t>
            </a:r>
            <a:r>
              <a:rPr lang="en-US" sz="1200" b="1" baseline="0" dirty="0" err="1" smtClean="0"/>
              <a:t>pt</a:t>
            </a:r>
            <a:r>
              <a:rPr lang="en-US" sz="1200" b="1" baseline="0" dirty="0" smtClean="0"/>
              <a:t> glow Accent color 1 </a:t>
            </a:r>
            <a:r>
              <a:rPr lang="en-US" sz="1200" b="0" baseline="0" dirty="0" smtClean="0"/>
              <a:t>(first row, first option from the left).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the button next to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White, Background 1 </a:t>
            </a:r>
            <a:r>
              <a:rPr lang="en-US" sz="1200" b="0" baseline="0" dirty="0" smtClean="0"/>
              <a:t>(first row, first option from the left).</a:t>
            </a: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the full-color picture on top of the rectangle, to the left of the text boxes.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Arrange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point to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 to Slide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 Top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indent="-228600">
              <a:buFont typeface="+mj-lt"/>
              <a:buAutoNum type="arabicPeriod"/>
            </a:pP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endParaRPr lang="en-US" sz="1200" b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dirty="0" smtClean="0"/>
              <a:t>To reproduce the second picture on this slide, do the following:</a:t>
            </a: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</a:t>
            </a:r>
            <a:r>
              <a:rPr lang="en-US" sz="1200" b="0" baseline="0" dirty="0" smtClean="0"/>
              <a:t> the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Images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Picture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Picture</a:t>
            </a:r>
            <a:r>
              <a:rPr lang="en-US" sz="1200" b="0" baseline="0" dirty="0" smtClean="0"/>
              <a:t> dialog box, select the same picture,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On the slide, select the picture. On the slide, select the picture.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Tools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 and Position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Picture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box, resize or crop the image so that the height is set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2.44”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the width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set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2.61”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To crop the picture,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and in the right pane,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Crop position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enter values into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Left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boxes. To resize the picture,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and in the right pane,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 and rotate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enter values into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boxes.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On the slide, drag the new picture directly below the first one, and then, in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dialog box, in the </a:t>
            </a:r>
            <a:r>
              <a:rPr lang="en-US" sz="1200" b="1" baseline="0" dirty="0" smtClean="0"/>
              <a:t>Crop</a:t>
            </a:r>
            <a:r>
              <a:rPr lang="en-US" sz="1200" b="0" baseline="0" dirty="0" smtClean="0"/>
              <a:t> tab, under </a:t>
            </a:r>
            <a:r>
              <a:rPr lang="en-US" sz="1200" b="1" baseline="0" dirty="0" smtClean="0"/>
              <a:t>Picture Position</a:t>
            </a:r>
            <a:r>
              <a:rPr lang="en-US" sz="1200" b="0" baseline="0" dirty="0" smtClean="0"/>
              <a:t>, adjust the </a:t>
            </a:r>
            <a:r>
              <a:rPr lang="en-US" sz="1200" b="1" baseline="0" dirty="0" smtClean="0"/>
              <a:t>Offset X </a:t>
            </a:r>
            <a:r>
              <a:rPr lang="en-US" sz="1200" b="0" baseline="0" dirty="0" smtClean="0"/>
              <a:t>and </a:t>
            </a:r>
            <a:r>
              <a:rPr lang="en-US" sz="1200" b="1" baseline="0" dirty="0" smtClean="0"/>
              <a:t>Offset Y</a:t>
            </a:r>
            <a:r>
              <a:rPr lang="en-US" sz="1200" b="0" baseline="0" dirty="0" smtClean="0"/>
              <a:t> settings to align the content of the two images so that they appear continuous.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in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Picture</a:t>
            </a:r>
            <a:r>
              <a:rPr lang="en-US" sz="1200" b="0" baseline="0" dirty="0" smtClean="0"/>
              <a:t> dialog box, click </a:t>
            </a:r>
            <a:r>
              <a:rPr lang="en-US" sz="1200" b="1" baseline="0" dirty="0" smtClean="0"/>
              <a:t>Picture Corrections</a:t>
            </a:r>
            <a:r>
              <a:rPr lang="en-US" sz="1200" b="0" baseline="0" dirty="0" smtClean="0"/>
              <a:t> in the left pane, and in the </a:t>
            </a:r>
            <a:r>
              <a:rPr lang="en-US" sz="1200" b="1" baseline="0" dirty="0" smtClean="0"/>
              <a:t>Picture Corrections</a:t>
            </a:r>
            <a:r>
              <a:rPr lang="en-US" sz="1200" b="0" baseline="0" dirty="0" smtClean="0"/>
              <a:t> pane, under </a:t>
            </a:r>
            <a:r>
              <a:rPr lang="en-US" sz="1200" b="1" baseline="0" dirty="0" smtClean="0"/>
              <a:t>Brightness and Contrast</a:t>
            </a:r>
            <a:r>
              <a:rPr lang="en-US" sz="1200" b="0" baseline="0" dirty="0" smtClean="0"/>
              <a:t>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Brightness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70%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Contrast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-70%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228600" lvl="0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smaller picture. On the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Arrange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point to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 to Slide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 Bottom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Press and hold CTRL, and then select both pictures. On the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Arrange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point to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 Selected Objects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 Center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 </a:t>
            </a:r>
          </a:p>
          <a:p>
            <a:pPr marL="228600" indent="-228600">
              <a:buFont typeface="+mj-lt"/>
              <a:buNone/>
            </a:pPr>
            <a:endParaRPr lang="en-US" sz="1200" dirty="0" smtClean="0"/>
          </a:p>
          <a:p>
            <a:pPr marL="228600" indent="-228600">
              <a:buFont typeface="+mj-lt"/>
              <a:buNone/>
            </a:pPr>
            <a:endParaRPr lang="en-US" sz="1200" dirty="0" smtClean="0"/>
          </a:p>
          <a:p>
            <a:pPr marL="228600" indent="-228600">
              <a:buFont typeface="+mj-lt"/>
              <a:buNone/>
            </a:pPr>
            <a:r>
              <a:rPr lang="en-US" sz="1200" dirty="0" smtClean="0"/>
              <a:t>To reproduce the animation effects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“heading” text</a:t>
            </a:r>
            <a:r>
              <a:rPr lang="en-US" sz="1200" baseline="0" dirty="0" smtClean="0"/>
              <a:t> box.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Advanced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Entrance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Fade.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Previous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Duration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Delay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“heading” text</a:t>
            </a:r>
            <a:r>
              <a:rPr lang="en-US" sz="1200" baseline="0" dirty="0" smtClean="0"/>
              <a:t> box.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Advanced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Motion Paths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Lines.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Previous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Duration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Effect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Left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Effect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Reverse Path Direction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slide, select the motion</a:t>
            </a:r>
            <a:r>
              <a:rPr lang="en-US" sz="1200" baseline="0" dirty="0" smtClean="0"/>
              <a:t> path for the “heading” text box</a:t>
            </a:r>
            <a:r>
              <a:rPr lang="en-US" sz="1200" dirty="0" smtClean="0"/>
              <a:t>,</a:t>
            </a:r>
            <a:r>
              <a:rPr lang="en-US" sz="1200" baseline="0" dirty="0" smtClean="0"/>
              <a:t> </a:t>
            </a:r>
            <a:r>
              <a:rPr lang="en-US" sz="1200" dirty="0" smtClean="0"/>
              <a:t>point</a:t>
            </a:r>
            <a:r>
              <a:rPr lang="en-US" sz="1200" baseline="0" dirty="0" smtClean="0"/>
              <a:t> to the starting point (green arrow) of the motion path until the cursor becomes a two-headed arrow. P</a:t>
            </a:r>
            <a:r>
              <a:rPr lang="en-US" sz="1200" i="0" dirty="0" smtClean="0"/>
              <a:t>ress and hold SHIFT,</a:t>
            </a:r>
            <a:r>
              <a:rPr lang="en-US" sz="1200" i="0" baseline="0" dirty="0" smtClean="0"/>
              <a:t> and then </a:t>
            </a:r>
            <a:r>
              <a:rPr lang="en-US" sz="1200" dirty="0" smtClean="0"/>
              <a:t>drag the starting point</a:t>
            </a:r>
            <a:r>
              <a:rPr lang="en-US" sz="1200" baseline="0" dirty="0" smtClean="0"/>
              <a:t> </a:t>
            </a:r>
            <a:r>
              <a:rPr lang="en-US" sz="1200" i="0" baseline="0" dirty="0" smtClean="0"/>
              <a:t>about 1.5”</a:t>
            </a:r>
            <a:r>
              <a:rPr lang="en-US" sz="1200" baseline="0" dirty="0" smtClean="0"/>
              <a:t> off the left edge of the slide. (</a:t>
            </a:r>
            <a:r>
              <a:rPr lang="en-US" sz="1200" b="1" baseline="0" dirty="0" smtClean="0"/>
              <a:t>Note:</a:t>
            </a:r>
            <a:r>
              <a:rPr lang="en-US" sz="1200" baseline="0" dirty="0" smtClean="0"/>
              <a:t> If your lines of text are longer than in the example above, you may need to further increase the length of the motion path. )</a:t>
            </a:r>
            <a:r>
              <a:rPr lang="en-US" sz="1200" dirty="0" smtClean="0"/>
              <a:t>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second text box. 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“heading” text</a:t>
            </a:r>
            <a:r>
              <a:rPr lang="en-US" sz="1200" baseline="0" dirty="0" smtClean="0"/>
              <a:t> box.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Advanced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Entrance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Fade.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group, click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Additional</a:t>
            </a:r>
            <a:r>
              <a:rPr lang="en-US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Effect Options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 launcher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Effect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Animate text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By Letter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% delay between letters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5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After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Previous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0.5 seconds </a:t>
            </a:r>
            <a:r>
              <a:rPr lang="en-US" sz="1200" baseline="0" dirty="0" smtClean="0"/>
              <a:t>(</a:t>
            </a:r>
            <a:r>
              <a:rPr lang="en-US" sz="1200" b="1" baseline="0" dirty="0" smtClean="0"/>
              <a:t>Very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Fast)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Text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text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By 1</a:t>
            </a:r>
            <a:r>
              <a:rPr lang="en-US" sz="1200" b="1" baseline="30000" dirty="0" smtClean="0"/>
              <a:t>st</a:t>
            </a:r>
            <a:r>
              <a:rPr lang="en-US" sz="1200" b="1" baseline="0" dirty="0" smtClean="0"/>
              <a:t> Level Paragraphs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One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Design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Background Styles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Center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(third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 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 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three stops appear in the slider.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first stop in the slider,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0%.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next stop in the slider,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0%.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next stop in the slider,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232</a:t>
            </a:r>
            <a:r>
              <a:rPr lang="en-US" sz="1200" dirty="0" smtClean="0"/>
              <a:t>, Green: </a:t>
            </a:r>
            <a:r>
              <a:rPr lang="en-US" sz="1200" b="1" dirty="0" smtClean="0"/>
              <a:t>227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216</a:t>
            </a:r>
            <a:r>
              <a:rPr lang="en-US" sz="1200" dirty="0" smtClean="0"/>
              <a:t>.</a:t>
            </a:r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64B13-F637-48F7-A6A9-3E448B13556F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</a:t>
            </a:r>
            <a:r>
              <a:rPr lang="en-US" sz="1400" b="1" baseline="0" dirty="0" smtClean="0"/>
              <a:t> a</a:t>
            </a:r>
            <a:r>
              <a:rPr lang="en-US" sz="1400" b="1" dirty="0" smtClean="0"/>
              <a:t>nimation effects: vertical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 In</a:t>
            </a:r>
            <a:r>
              <a:rPr lang="en-US" sz="1200" b="0" baseline="0" dirty="0" smtClean="0"/>
              <a:t> the </a:t>
            </a:r>
            <a:r>
              <a:rPr lang="en-US" sz="1200" b="1" baseline="0" dirty="0" smtClean="0"/>
              <a:t>Choose a SmartArt Graphic</a:t>
            </a:r>
            <a:r>
              <a:rPr lang="en-US" sz="1200" b="0" baseline="0" dirty="0" smtClean="0"/>
              <a:t> 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Vertical Picture List </a:t>
            </a:r>
            <a:r>
              <a:rPr lang="en-US" sz="1200" baseline="0" dirty="0" smtClean="0"/>
              <a:t>(fourth row, first option from the left) to insert the graphic into the slide.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To create a fourth shape in the graphic, select the third shape from the top, and then under </a:t>
            </a:r>
            <a:r>
              <a:rPr lang="en-US" sz="1200" b="1" baseline="0" dirty="0" smtClean="0"/>
              <a:t>SmartArt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Graphic</a:t>
            </a:r>
            <a:r>
              <a:rPr lang="en-US" sz="1200" b="0" baseline="0" dirty="0" smtClean="0"/>
              <a:t> group, click the arrow next to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Before</a:t>
            </a:r>
            <a:r>
              <a:rPr lang="en-US" sz="1200" b="0" baseline="0" dirty="0" smtClean="0"/>
              <a:t>. Repeat this process to create a fifth shape.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6.38”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7.91”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6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click each of the second-level bullets and then press DELETE until there are only three first-level bullets remaining (one for each shape). Enter text for each shape into the first-level bullets.</a:t>
            </a:r>
          </a:p>
          <a:p>
            <a:pPr marL="228600" indent="-228600">
              <a:buFont typeface="+mj-lt"/>
              <a:buAutoNum type="arabicPeriod" startAt="6"/>
            </a:pPr>
            <a:r>
              <a:rPr lang="en-US" sz="1200" baseline="0" dirty="0" smtClean="0"/>
              <a:t>On the slide, select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select </a:t>
            </a:r>
            <a:r>
              <a:rPr lang="en-US" sz="1200" b="1" baseline="0" dirty="0" smtClean="0"/>
              <a:t>14 </a:t>
            </a:r>
            <a:r>
              <a:rPr lang="en-US" sz="1200" b="0" baseline="0" dirty="0" smtClean="0"/>
              <a:t>from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Font Size </a:t>
            </a:r>
            <a:r>
              <a:rPr lang="en-US" sz="1200" baseline="0" dirty="0" smtClean="0"/>
              <a:t>list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AutoNum type="arabicPeriod" startAt="6"/>
            </a:pPr>
            <a:r>
              <a:rPr lang="en-US" sz="1200" dirty="0" smtClean="0"/>
              <a:t>Under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Best Match for Document </a:t>
            </a: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Moderate Effect</a:t>
            </a:r>
            <a:r>
              <a:rPr lang="en-US" sz="1200" b="0" baseline="0" dirty="0" smtClean="0"/>
              <a:t> (fourth option from the left). </a:t>
            </a:r>
            <a:endParaRPr lang="en-US" sz="1200" b="1" baseline="0" dirty="0" smtClean="0"/>
          </a:p>
          <a:p>
            <a:pPr marL="228600" indent="-228600">
              <a:buFont typeface="+mj-lt"/>
              <a:buAutoNum type="arabicPeriod" startAt="6"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 </a:t>
            </a:r>
            <a:r>
              <a:rPr lang="en-US" sz="1200" b="0" baseline="0" dirty="0" smtClean="0"/>
              <a:t>tab, in the </a:t>
            </a:r>
            <a:r>
              <a:rPr lang="en-US" sz="1200" b="1" baseline="0" dirty="0" smtClean="0"/>
              <a:t>Themes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Civic</a:t>
            </a:r>
            <a:r>
              <a:rPr lang="en-US" sz="1200" b="0" baseline="0" dirty="0" smtClean="0"/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Note: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 this action is taken in a PowerPoint presentation containing more than one slide, the theme colors will be applied to all of the slides.) </a:t>
            </a:r>
            <a:endParaRPr lang="en-US" sz="1200" b="1" baseline="0" dirty="0" smtClean="0"/>
          </a:p>
          <a:p>
            <a:pPr marL="228600" indent="-228600">
              <a:buFont typeface="+mj-lt"/>
              <a:buAutoNum type="arabicPeriod" startAt="10"/>
            </a:pPr>
            <a:r>
              <a:rPr lang="en-US" sz="1200" dirty="0" smtClean="0"/>
              <a:t>Under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Change 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3 to 4 </a:t>
            </a:r>
            <a:r>
              <a:rPr lang="en-US" sz="1200" b="0" baseline="0" dirty="0" smtClean="0"/>
              <a:t>(third option from the left). </a:t>
            </a:r>
            <a:endParaRPr lang="en-US" sz="1200" b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graphic, and then in the </a:t>
            </a:r>
            <a:r>
              <a:rPr lang="en-US" sz="1200" b="1" baseline="0" dirty="0" smtClean="0"/>
              <a:t>Insert Picture</a:t>
            </a:r>
            <a:r>
              <a:rPr lang="en-US" sz="1200" baseline="0" dirty="0" smtClean="0"/>
              <a:t> dialog box, select a picture and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Press and hold CTRL, and then select all five of the pictures on the slide. </a:t>
            </a:r>
            <a:r>
              <a:rPr lang="en-US" sz="1200" dirty="0" smtClean="0"/>
              <a:t>Under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Rectangles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Round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Diagonal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Corner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Rectangle </a:t>
            </a:r>
            <a:r>
              <a:rPr lang="en-US" sz="1200" b="0" baseline="0" dirty="0" smtClean="0"/>
              <a:t>(ninth option from the left).</a:t>
            </a:r>
            <a:endParaRPr lang="en-US" sz="1200" b="1" baseline="0" dirty="0" smtClean="0"/>
          </a:p>
          <a:p>
            <a:pPr marL="228600" indent="-228600">
              <a:buFont typeface="+mj-lt"/>
              <a:buAutoNum type="arabicPeriod" startAt="10"/>
            </a:pPr>
            <a:r>
              <a:rPr lang="en-US" sz="1200" dirty="0" smtClean="0"/>
              <a:t>Under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 Styles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Shape Effects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Glow</a:t>
            </a:r>
            <a:r>
              <a:rPr lang="en-US" sz="1200" baseline="0" dirty="0" smtClean="0"/>
              <a:t>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Glow Variations</a:t>
            </a:r>
            <a:r>
              <a:rPr lang="en-US" sz="1200" baseline="0" dirty="0" smtClean="0"/>
              <a:t>, select </a:t>
            </a:r>
            <a:r>
              <a:rPr lang="en-US" sz="1200" b="1" baseline="0" dirty="0" smtClean="0"/>
              <a:t>Accent color 1, 5 pt glow </a:t>
            </a:r>
            <a:r>
              <a:rPr lang="en-US" sz="1200" b="0" baseline="0" dirty="0" smtClean="0"/>
              <a:t>(first row, first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Point to </a:t>
            </a:r>
            <a:r>
              <a:rPr lang="en-US" sz="1200" b="1" baseline="0" dirty="0" smtClean="0"/>
              <a:t>More Glow 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White, Background 1 </a:t>
            </a:r>
            <a:r>
              <a:rPr lang="en-US" sz="1200" b="0" baseline="0" dirty="0" smtClean="0"/>
              <a:t>(first row, first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="0" dirty="0" smtClean="0"/>
              <a:t>Press and hold </a:t>
            </a:r>
            <a:r>
              <a:rPr lang="en-US" sz="1200" b="0" baseline="0" dirty="0" smtClean="0"/>
              <a:t>CTRL, and then select all of the larger rounded rectangles. </a:t>
            </a:r>
            <a:r>
              <a:rPr lang="en-US" sz="1200" dirty="0" smtClean="0"/>
              <a:t>Under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Rectangles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Round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Diagonal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Corner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Rectangle </a:t>
            </a:r>
            <a:r>
              <a:rPr lang="en-US" sz="1200" b="0" baseline="0" dirty="0" smtClean="0"/>
              <a:t>(ninth option from the left). </a:t>
            </a:r>
            <a:endParaRPr lang="en-US" sz="1200" b="1" baseline="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pPr marL="342900" indent="-342900">
              <a:buFontTx/>
              <a:buNone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graphic.</a:t>
            </a: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</a:t>
            </a:r>
            <a:r>
              <a:rPr lang="en-US" sz="1200" b="1" dirty="0" smtClean="0"/>
              <a:t>Effect</a:t>
            </a:r>
            <a:r>
              <a:rPr lang="en-US" sz="1200" dirty="0" smtClean="0"/>
              <a:t>, point to </a:t>
            </a:r>
            <a:r>
              <a:rPr lang="en-US" sz="1200" b="1" dirty="0" smtClean="0"/>
              <a:t>Entrance</a:t>
            </a:r>
            <a:r>
              <a:rPr lang="en-US" sz="1200" dirty="0" smtClean="0"/>
              <a:t>, and then </a:t>
            </a:r>
            <a:r>
              <a:rPr lang="en-US" sz="1200" baseline="0" dirty="0" smtClean="0"/>
              <a:t>click</a:t>
            </a:r>
            <a:r>
              <a:rPr lang="en-US" sz="1200" dirty="0" smtClean="0"/>
              <a:t> </a:t>
            </a:r>
            <a:r>
              <a:rPr lang="en-US" sz="1200" b="1" dirty="0" smtClean="0"/>
              <a:t>More</a:t>
            </a:r>
            <a:r>
              <a:rPr lang="en-US" sz="1200" dirty="0" smtClean="0"/>
              <a:t> </a:t>
            </a:r>
            <a:r>
              <a:rPr lang="en-US" sz="1200" b="1" dirty="0" smtClean="0"/>
              <a:t>Effects</a:t>
            </a:r>
            <a:r>
              <a:rPr lang="en-US" sz="1200" b="0" dirty="0" smtClean="0"/>
              <a:t>.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Add Entrance Effect</a:t>
            </a:r>
            <a:r>
              <a:rPr lang="en-US" sz="1200" b="0" baseline="0" dirty="0" smtClean="0"/>
              <a:t> dialog box, under</a:t>
            </a:r>
            <a:r>
              <a:rPr lang="en-US" sz="1200" dirty="0" smtClean="0"/>
              <a:t> </a:t>
            </a:r>
            <a:r>
              <a:rPr lang="en-US" sz="1200" b="1" dirty="0" smtClean="0"/>
              <a:t>Subtle</a:t>
            </a:r>
            <a:r>
              <a:rPr lang="en-US" sz="1200" b="0" dirty="0" smtClean="0"/>
              <a:t>,</a:t>
            </a:r>
            <a:r>
              <a:rPr lang="en-US" sz="1200" b="0" baseline="0" dirty="0" smtClean="0"/>
              <a:t> click</a:t>
            </a:r>
            <a:r>
              <a:rPr lang="en-US" sz="1200" b="0" dirty="0" smtClean="0"/>
              <a:t> </a:t>
            </a:r>
            <a:r>
              <a:rPr lang="en-US" sz="1200" b="1" dirty="0" smtClean="0"/>
              <a:t>Fade</a:t>
            </a:r>
            <a:r>
              <a:rPr lang="en-US" sz="1200" b="0" dirty="0" smtClean="0"/>
              <a:t>,</a:t>
            </a:r>
            <a:r>
              <a:rPr lang="en-US" sz="1200" b="1" dirty="0" smtClean="0"/>
              <a:t> </a:t>
            </a:r>
            <a:r>
              <a:rPr lang="en-US" sz="1200" b="0" dirty="0" smtClean="0"/>
              <a:t>and then click </a:t>
            </a:r>
            <a:r>
              <a:rPr lang="en-US" sz="1200" b="1" dirty="0" smtClean="0"/>
              <a:t>OK</a:t>
            </a:r>
            <a:r>
              <a:rPr lang="en-US" sz="1200" dirty="0" smtClean="0"/>
              <a:t>. </a:t>
            </a:r>
            <a:r>
              <a:rPr lang="en-US" sz="1200" baseline="0" dirty="0" smtClean="0"/>
              <a:t>Under </a:t>
            </a:r>
            <a:r>
              <a:rPr lang="en-US" sz="1200" b="1" dirty="0" smtClean="0"/>
              <a:t>Modify: Fade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Speed</a:t>
            </a:r>
            <a:r>
              <a:rPr lang="en-US" sz="1200" dirty="0" smtClean="0"/>
              <a:t> list,</a:t>
            </a:r>
            <a:r>
              <a:rPr lang="en-US" sz="1200" baseline="0" dirty="0" smtClean="0"/>
              <a:t> select</a:t>
            </a:r>
            <a:r>
              <a:rPr lang="en-US" sz="1200" dirty="0" smtClean="0"/>
              <a:t> </a:t>
            </a:r>
            <a:r>
              <a:rPr lang="en-US" sz="1200" b="1" dirty="0" smtClean="0"/>
              <a:t>Fast</a:t>
            </a:r>
            <a:r>
              <a:rPr lang="en-US" sz="1200" dirty="0" smtClean="0"/>
              <a:t>. </a:t>
            </a:r>
            <a:endParaRPr lang="en-US" sz="1200" i="1" dirty="0" smtClean="0"/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</a:t>
            </a:r>
            <a:r>
              <a:rPr lang="en-US" sz="1200" b="1" dirty="0" smtClean="0"/>
              <a:t>Effect</a:t>
            </a:r>
            <a:r>
              <a:rPr lang="en-US" sz="1200" dirty="0" smtClean="0"/>
              <a:t>, point to </a:t>
            </a:r>
            <a:r>
              <a:rPr lang="en-US" sz="1200" b="1" dirty="0" smtClean="0"/>
              <a:t>Motion Paths</a:t>
            </a:r>
            <a:r>
              <a:rPr lang="en-US" sz="1200" dirty="0" smtClean="0"/>
              <a:t>, and then </a:t>
            </a:r>
            <a:r>
              <a:rPr lang="en-US" sz="1200" baseline="0" dirty="0" smtClean="0"/>
              <a:t>click</a:t>
            </a:r>
            <a:r>
              <a:rPr lang="en-US" sz="1200" dirty="0" smtClean="0"/>
              <a:t> </a:t>
            </a:r>
            <a:r>
              <a:rPr lang="en-US" sz="1200" b="1" dirty="0" smtClean="0"/>
              <a:t>Right</a:t>
            </a:r>
            <a:r>
              <a:rPr lang="en-US" sz="1200" b="0" dirty="0" smtClean="0"/>
              <a:t>.</a:t>
            </a:r>
            <a:r>
              <a:rPr lang="en-US" sz="1200" b="0" baseline="0" dirty="0" smtClean="0"/>
              <a:t> U</a:t>
            </a:r>
            <a:r>
              <a:rPr lang="en-US" sz="1200" baseline="0" dirty="0" smtClean="0"/>
              <a:t>nder </a:t>
            </a:r>
            <a:r>
              <a:rPr lang="en-US" sz="1200" b="1" dirty="0" smtClean="0"/>
              <a:t>Modify: Right</a:t>
            </a:r>
            <a:r>
              <a:rPr lang="en-US" sz="1200" b="0" dirty="0" smtClean="0"/>
              <a:t>,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dirty="0" smtClean="0"/>
              <a:t>In the </a:t>
            </a:r>
            <a:r>
              <a:rPr lang="en-US" sz="1200" b="1" dirty="0" smtClean="0"/>
              <a:t>Start</a:t>
            </a:r>
            <a:r>
              <a:rPr lang="en-US" sz="1200" dirty="0" smtClean="0"/>
              <a:t> list,</a:t>
            </a:r>
            <a:r>
              <a:rPr lang="en-US" sz="1200" baseline="0" dirty="0" smtClean="0"/>
              <a:t> select</a:t>
            </a:r>
            <a:r>
              <a:rPr lang="en-US" sz="1200" dirty="0" smtClean="0"/>
              <a:t> </a:t>
            </a:r>
            <a:r>
              <a:rPr lang="en-US" sz="1200" b="1" dirty="0" smtClean="0"/>
              <a:t>With Previous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dirty="0" smtClean="0"/>
              <a:t>In the </a:t>
            </a:r>
            <a:r>
              <a:rPr lang="en-US" sz="1200" b="1" dirty="0" smtClean="0"/>
              <a:t>Speed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Fast</a:t>
            </a:r>
            <a:r>
              <a:rPr lang="en-US" sz="120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slide, right-click the </a:t>
            </a:r>
            <a:r>
              <a:rPr lang="en-US" sz="1200" b="0" dirty="0" smtClean="0"/>
              <a:t>right </a:t>
            </a:r>
            <a:r>
              <a:rPr lang="en-US" sz="1200" dirty="0" smtClean="0"/>
              <a:t>motion path and then click </a:t>
            </a:r>
            <a:r>
              <a:rPr lang="en-US" sz="1200" b="1" dirty="0" smtClean="0"/>
              <a:t>Reverse</a:t>
            </a:r>
            <a:r>
              <a:rPr lang="en-US" sz="1200" dirty="0" smtClean="0"/>
              <a:t> </a:t>
            </a:r>
            <a:r>
              <a:rPr lang="en-US" sz="1200" b="1" dirty="0" smtClean="0"/>
              <a:t>Path</a:t>
            </a:r>
            <a:r>
              <a:rPr lang="en-US" sz="1200" dirty="0" smtClean="0"/>
              <a:t> </a:t>
            </a:r>
            <a:r>
              <a:rPr lang="en-US" sz="1200" b="1" dirty="0" smtClean="0"/>
              <a:t>Direction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Press and hold CTRL, and then s</a:t>
            </a:r>
            <a:r>
              <a:rPr lang="en-US" sz="1200" dirty="0" smtClean="0"/>
              <a:t>elect the two animation</a:t>
            </a:r>
            <a:r>
              <a:rPr lang="en-US" sz="1200" baseline="0" dirty="0" smtClean="0"/>
              <a:t> </a:t>
            </a:r>
            <a:r>
              <a:rPr lang="en-US" sz="1200" dirty="0" smtClean="0"/>
              <a:t>effects in the </a:t>
            </a:r>
            <a:r>
              <a:rPr lang="en-US" sz="1200" b="1" dirty="0" smtClean="0"/>
              <a:t>Custom Animation </a:t>
            </a:r>
            <a:r>
              <a:rPr lang="en-US" sz="1200" b="0" dirty="0" smtClean="0"/>
              <a:t>task </a:t>
            </a:r>
            <a:r>
              <a:rPr lang="en-US" sz="1200" dirty="0" smtClean="0"/>
              <a:t>pane.</a:t>
            </a:r>
            <a:r>
              <a:rPr lang="en-US" sz="1200" baseline="0" dirty="0" smtClean="0"/>
              <a:t> Click </a:t>
            </a:r>
            <a:r>
              <a:rPr lang="en-US" sz="1200" dirty="0" smtClean="0"/>
              <a:t>the arrow</a:t>
            </a:r>
            <a:r>
              <a:rPr lang="en-US" sz="1200" baseline="0" dirty="0" smtClean="0"/>
              <a:t> to the right of one of those effects</a:t>
            </a:r>
            <a:r>
              <a:rPr lang="en-US" sz="120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dirty="0" smtClean="0"/>
              <a:t>Effect</a:t>
            </a:r>
            <a:r>
              <a:rPr lang="en-US" sz="1200" dirty="0" smtClean="0"/>
              <a:t> </a:t>
            </a:r>
            <a:r>
              <a:rPr lang="en-US" sz="1200" b="1" dirty="0" smtClean="0"/>
              <a:t>Options</a:t>
            </a:r>
            <a:r>
              <a:rPr lang="en-US" sz="1200" dirty="0" smtClean="0"/>
              <a:t>. In the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dialog box, on </a:t>
            </a:r>
            <a:r>
              <a:rPr lang="en-US" sz="1200" dirty="0" smtClean="0"/>
              <a:t>the </a:t>
            </a:r>
            <a:r>
              <a:rPr lang="en-US" sz="1200" b="1" dirty="0" smtClean="0"/>
              <a:t>SmartArt</a:t>
            </a:r>
            <a:r>
              <a:rPr lang="en-US" sz="1200" dirty="0" smtClean="0"/>
              <a:t> </a:t>
            </a:r>
            <a:r>
              <a:rPr lang="en-US" sz="1200" b="1" dirty="0" smtClean="0"/>
              <a:t>Animation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Group Graphic </a:t>
            </a:r>
            <a:r>
              <a:rPr lang="en-US" sz="1200" dirty="0" smtClean="0"/>
              <a:t>list, select </a:t>
            </a:r>
            <a:r>
              <a:rPr lang="en-US" sz="1200" b="1" dirty="0" smtClean="0"/>
              <a:t>One by One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Also</a:t>
            </a:r>
            <a:r>
              <a:rPr lang="en-US" sz="1200" b="0" baseline="0" dirty="0" smtClean="0"/>
              <a:t> i</a:t>
            </a:r>
            <a:r>
              <a:rPr lang="en-US" sz="1200" b="0" dirty="0" smtClean="0"/>
              <a:t>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</a:t>
            </a:r>
            <a:r>
              <a:rPr lang="en-US" sz="1200" b="1" dirty="0" smtClean="0"/>
              <a:t>Animation</a:t>
            </a:r>
            <a:r>
              <a:rPr lang="en-US" sz="120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dirty="0" smtClean="0"/>
              <a:t>Click the double arrows under each effect to expand the list of effects.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dirty="0" smtClean="0"/>
              <a:t>Select the first animation effect (</a:t>
            </a:r>
            <a:r>
              <a:rPr lang="en-US" sz="1200" b="0" dirty="0" smtClean="0"/>
              <a:t>fade </a:t>
            </a:r>
            <a:r>
              <a:rPr lang="en-US" sz="1200" dirty="0" smtClean="0"/>
              <a:t>effect for the first rectangle). Under </a:t>
            </a:r>
            <a:r>
              <a:rPr lang="en-US" sz="1200" b="1" dirty="0" smtClean="0"/>
              <a:t>Modify: Fade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Start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With Previous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Also</a:t>
            </a:r>
            <a:r>
              <a:rPr lang="en-US" sz="1200" b="0" baseline="0" dirty="0" smtClean="0"/>
              <a:t> i</a:t>
            </a:r>
            <a:r>
              <a:rPr lang="en-US" sz="1200" b="0" dirty="0" smtClean="0"/>
              <a:t>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</a:t>
            </a:r>
            <a:r>
              <a:rPr lang="en-US" sz="1200" b="1" dirty="0" smtClean="0"/>
              <a:t>Animation</a:t>
            </a:r>
            <a:r>
              <a:rPr lang="en-US" sz="1200" dirty="0" smtClean="0"/>
              <a:t> task pane, select </a:t>
            </a:r>
            <a:r>
              <a:rPr lang="en-US" sz="1200" baseline="0" dirty="0" smtClean="0"/>
              <a:t>the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 (motion path for the first picture). On the </a:t>
            </a:r>
            <a:r>
              <a:rPr lang="en-US" sz="1200" dirty="0" smtClean="0"/>
              <a:t>slide, point to the starting</a:t>
            </a:r>
            <a:r>
              <a:rPr lang="en-US" sz="1200" baseline="0" dirty="0" smtClean="0"/>
              <a:t> point (green arrow) of the selected motion path until the cursor becomes a two-headed arrow. Press and hold SHIFT to constrain the path to a straight horizontal line, and then d</a:t>
            </a:r>
            <a:r>
              <a:rPr lang="en-US" sz="1200" dirty="0" smtClean="0"/>
              <a:t>rag the starting</a:t>
            </a:r>
            <a:r>
              <a:rPr lang="en-US" sz="1200" baseline="0" dirty="0" smtClean="0"/>
              <a:t> point to the left of the endpoint (red arrow).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Also</a:t>
            </a:r>
            <a:r>
              <a:rPr lang="en-US" sz="1200" b="0" baseline="0" dirty="0" smtClean="0"/>
              <a:t> i</a:t>
            </a:r>
            <a:r>
              <a:rPr lang="en-US" sz="1200" b="0" dirty="0" smtClean="0"/>
              <a:t>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</a:t>
            </a:r>
            <a:r>
              <a:rPr lang="en-US" sz="1200" b="1" dirty="0" smtClean="0"/>
              <a:t>Animation</a:t>
            </a:r>
            <a:r>
              <a:rPr lang="en-US" sz="120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dirty="0" smtClean="0"/>
              <a:t>Drag the 11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effect </a:t>
            </a:r>
            <a:r>
              <a:rPr lang="en-US" sz="1200" baseline="0" dirty="0" smtClean="0"/>
              <a:t>until it is second in the list of effects. </a:t>
            </a:r>
            <a:endParaRPr lang="en-US" sz="1200" b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Drag the 12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effect (motion path for the first large rectangle)</a:t>
            </a:r>
            <a:r>
              <a:rPr lang="en-US" sz="1200" baseline="0" dirty="0" smtClean="0"/>
              <a:t> until it is fourth in the list of effects. </a:t>
            </a:r>
            <a:endParaRPr lang="en-US" sz="1200" b="0" dirty="0" smtClean="0"/>
          </a:p>
          <a:p>
            <a:pPr marL="228600" lvl="1" indent="-228600">
              <a:buFont typeface="+mj-lt"/>
              <a:buAutoNum type="arabicPeriod" startAt="8"/>
            </a:pPr>
            <a:r>
              <a:rPr lang="en-US" sz="1200" b="0" dirty="0" smtClean="0"/>
              <a:t>Also</a:t>
            </a:r>
            <a:r>
              <a:rPr lang="en-US" sz="1200" b="0" baseline="0" dirty="0" smtClean="0"/>
              <a:t> i</a:t>
            </a:r>
            <a:r>
              <a:rPr lang="en-US" sz="1200" b="0" dirty="0" smtClean="0"/>
              <a:t>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</a:t>
            </a:r>
            <a:r>
              <a:rPr lang="en-US" sz="1200" b="1" dirty="0" smtClean="0"/>
              <a:t>Animation</a:t>
            </a:r>
            <a:r>
              <a:rPr lang="en-US" sz="1200" dirty="0" smtClean="0"/>
              <a:t> task pane, select </a:t>
            </a:r>
            <a:r>
              <a:rPr lang="en-US" sz="1200" baseline="0" dirty="0" smtClean="0"/>
              <a:t>the 13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 (motion path for the second picture). O</a:t>
            </a:r>
            <a:r>
              <a:rPr lang="en-US" sz="1200" dirty="0" smtClean="0"/>
              <a:t>n the slide, point to the starting point (green arrow) of the selected motion path</a:t>
            </a:r>
            <a:r>
              <a:rPr lang="en-US" sz="1200" baseline="0" dirty="0" smtClean="0"/>
              <a:t> until the cursor becomes a two-headed arrow.</a:t>
            </a:r>
            <a:r>
              <a:rPr lang="en-US" sz="1200" dirty="0" smtClean="0"/>
              <a:t> Press and hold SHIFT,</a:t>
            </a:r>
            <a:r>
              <a:rPr lang="en-US" sz="1200" baseline="0" dirty="0" smtClean="0"/>
              <a:t> and then </a:t>
            </a:r>
            <a:r>
              <a:rPr lang="en-US" sz="1200" dirty="0" smtClean="0"/>
              <a:t>drag the starting point to the left of the endpoint (red arrow), into</a:t>
            </a:r>
            <a:r>
              <a:rPr lang="en-US" sz="1200" baseline="0" dirty="0" smtClean="0"/>
              <a:t> the same position as the green arrow for the first picture motion path</a:t>
            </a:r>
            <a:r>
              <a:rPr lang="en-US" sz="1200" dirty="0" smtClean="0"/>
              <a:t>. </a:t>
            </a:r>
          </a:p>
          <a:p>
            <a:pPr marL="228600" lvl="1" indent="-228600">
              <a:buFont typeface="+mj-lt"/>
              <a:buAutoNum type="arabicPeriod" startAt="8"/>
            </a:pPr>
            <a:r>
              <a:rPr lang="en-US" sz="1200" b="0" dirty="0" smtClean="0"/>
              <a:t>Also</a:t>
            </a:r>
            <a:r>
              <a:rPr lang="en-US" sz="1200" b="0" baseline="0" dirty="0" smtClean="0"/>
              <a:t> i</a:t>
            </a:r>
            <a:r>
              <a:rPr lang="en-US" sz="1200" b="0" dirty="0" smtClean="0"/>
              <a:t>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</a:t>
            </a:r>
            <a:r>
              <a:rPr lang="en-US" sz="1200" b="1" dirty="0" smtClean="0"/>
              <a:t>Animation</a:t>
            </a:r>
            <a:r>
              <a:rPr lang="en-US" sz="120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dirty="0" smtClean="0"/>
              <a:t>Drag the 13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animation</a:t>
            </a:r>
            <a:r>
              <a:rPr lang="en-US" sz="1200" baseline="0" dirty="0" smtClean="0"/>
              <a:t> </a:t>
            </a:r>
            <a:r>
              <a:rPr lang="en-US" sz="1200" dirty="0" smtClean="0"/>
              <a:t>effect </a:t>
            </a:r>
            <a:r>
              <a:rPr lang="en-US" sz="1200" baseline="0" dirty="0" smtClean="0"/>
              <a:t>until it is sixth in the list of effects. U</a:t>
            </a:r>
            <a:r>
              <a:rPr lang="en-US" sz="1200" dirty="0" smtClean="0"/>
              <a:t>nder </a:t>
            </a:r>
            <a:r>
              <a:rPr lang="en-US" sz="1200" b="1" dirty="0" smtClean="0"/>
              <a:t>Modify: Right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Start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With Previous</a:t>
            </a:r>
            <a:r>
              <a:rPr lang="en-US" sz="1200" b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dirty="0" smtClean="0"/>
              <a:t>Drag the 14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 (motion path for the second large rectangle) </a:t>
            </a:r>
            <a:r>
              <a:rPr lang="en-US" sz="1200" b="0" baseline="0" dirty="0" smtClean="0"/>
              <a:t>until it is eighth in the list of effects. 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dirty="0" smtClean="0"/>
              <a:t>Select </a:t>
            </a:r>
            <a:r>
              <a:rPr lang="en-US" sz="1200" baseline="0" dirty="0" smtClean="0"/>
              <a:t>the 15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 (motion path for the third picture). O</a:t>
            </a:r>
            <a:r>
              <a:rPr lang="en-US" sz="1200" dirty="0" smtClean="0"/>
              <a:t>n the slide, point to the starting point (green arrow) of the selected motion</a:t>
            </a:r>
            <a:r>
              <a:rPr lang="en-US" sz="1200" baseline="0" dirty="0" smtClean="0"/>
              <a:t> path until the cursor becomes a two-headed arrow. P</a:t>
            </a:r>
            <a:r>
              <a:rPr lang="en-US" sz="1200" dirty="0" smtClean="0"/>
              <a:t>ress and hold SHIFT,</a:t>
            </a:r>
            <a:r>
              <a:rPr lang="en-US" sz="1200" baseline="0" dirty="0" smtClean="0"/>
              <a:t> and then </a:t>
            </a:r>
            <a:r>
              <a:rPr lang="en-US" sz="1200" dirty="0" smtClean="0"/>
              <a:t>drag the starting point to the left of the endpoint (red arrow), into</a:t>
            </a:r>
            <a:r>
              <a:rPr lang="en-US" sz="1200" baseline="0" dirty="0" smtClean="0"/>
              <a:t> the same position as the starting point for the first picture motion path</a:t>
            </a:r>
            <a:r>
              <a:rPr lang="en-US" sz="1200" dirty="0" smtClean="0"/>
              <a:t>. 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="0" dirty="0" smtClean="0"/>
              <a:t>Also</a:t>
            </a:r>
            <a:r>
              <a:rPr lang="en-US" sz="1200" b="0" baseline="0" dirty="0" smtClean="0"/>
              <a:t> i</a:t>
            </a:r>
            <a:r>
              <a:rPr lang="en-US" sz="1200" b="0" dirty="0" smtClean="0"/>
              <a:t>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</a:t>
            </a:r>
            <a:r>
              <a:rPr lang="en-US" sz="1200" b="1" dirty="0" smtClean="0"/>
              <a:t>Animation</a:t>
            </a:r>
            <a:r>
              <a:rPr lang="en-US" sz="1200" dirty="0" smtClean="0"/>
              <a:t> task pane, do the</a:t>
            </a:r>
            <a:r>
              <a:rPr lang="en-US" sz="1200" baseline="0" dirty="0" smtClean="0"/>
              <a:t> following:</a:t>
            </a:r>
            <a:endParaRPr lang="en-US" sz="1200" dirty="0" smtClean="0"/>
          </a:p>
          <a:p>
            <a:pPr marL="685800" lvl="1" indent="-228600">
              <a:buFont typeface="+mj-lt"/>
              <a:buAutoNum type="arabicPeriod"/>
            </a:pPr>
            <a:r>
              <a:rPr lang="en-US" sz="1200" dirty="0" smtClean="0"/>
              <a:t>Drag the 15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animation effect </a:t>
            </a:r>
            <a:r>
              <a:rPr lang="en-US" sz="1200" baseline="0" dirty="0" smtClean="0"/>
              <a:t>until it is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in the list of effects. U</a:t>
            </a:r>
            <a:r>
              <a:rPr lang="en-US" sz="1200" dirty="0" smtClean="0"/>
              <a:t>nder </a:t>
            </a:r>
            <a:r>
              <a:rPr lang="en-US" sz="1200" b="1" dirty="0" smtClean="0"/>
              <a:t>Modify: Right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Start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With Previous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dirty="0" smtClean="0"/>
              <a:t>Drag the 16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 (motion path for the third large rectangle) </a:t>
            </a:r>
            <a:r>
              <a:rPr lang="en-US" sz="1200" b="0" baseline="0" dirty="0" smtClean="0"/>
              <a:t>until it is 12</a:t>
            </a:r>
            <a:r>
              <a:rPr lang="en-US" sz="1200" b="0" baseline="30000" dirty="0" smtClean="0"/>
              <a:t>th</a:t>
            </a:r>
            <a:r>
              <a:rPr lang="en-US" sz="1200" b="0" baseline="0" dirty="0" smtClean="0"/>
              <a:t> in the list of effects. 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2"/>
              <a:tabLst/>
              <a:defRPr/>
            </a:pPr>
            <a:r>
              <a:rPr lang="en-US" sz="1200" dirty="0" smtClean="0"/>
              <a:t>Select </a:t>
            </a:r>
            <a:r>
              <a:rPr lang="en-US" sz="1200" baseline="0" dirty="0" smtClean="0"/>
              <a:t>the 17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 (motion path for the fourth picture). O</a:t>
            </a:r>
            <a:r>
              <a:rPr lang="en-US" sz="1200" dirty="0" smtClean="0"/>
              <a:t>n the slide, point to the starting point (green arrow) of the selected motion</a:t>
            </a:r>
            <a:r>
              <a:rPr lang="en-US" sz="1200" baseline="0" dirty="0" smtClean="0"/>
              <a:t> path until the cursor becomes a two-headed arrow. P</a:t>
            </a:r>
            <a:r>
              <a:rPr lang="en-US" sz="1200" dirty="0" smtClean="0"/>
              <a:t>ress and hold SHIFT,</a:t>
            </a:r>
            <a:r>
              <a:rPr lang="en-US" sz="1200" baseline="0" dirty="0" smtClean="0"/>
              <a:t> and then </a:t>
            </a:r>
            <a:r>
              <a:rPr lang="en-US" sz="1200" dirty="0" smtClean="0"/>
              <a:t>drag the starting point to the left of the endpoint (red arrow), into</a:t>
            </a:r>
            <a:r>
              <a:rPr lang="en-US" sz="1200" baseline="0" dirty="0" smtClean="0"/>
              <a:t> the same position as the starting point for the first picture motion path</a:t>
            </a:r>
            <a:r>
              <a:rPr lang="en-US" sz="1200" dirty="0" smtClean="0"/>
              <a:t>. 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2"/>
              <a:tabLst/>
              <a:defRPr/>
            </a:pPr>
            <a:r>
              <a:rPr lang="en-US" sz="1200" b="0" dirty="0" smtClean="0"/>
              <a:t>Also</a:t>
            </a:r>
            <a:r>
              <a:rPr lang="en-US" sz="1200" b="0" baseline="0" dirty="0" smtClean="0"/>
              <a:t> i</a:t>
            </a:r>
            <a:r>
              <a:rPr lang="en-US" sz="1200" b="0" dirty="0" smtClean="0"/>
              <a:t>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</a:t>
            </a:r>
            <a:r>
              <a:rPr lang="en-US" sz="1200" b="1" dirty="0" smtClean="0"/>
              <a:t>Animation</a:t>
            </a:r>
            <a:r>
              <a:rPr lang="en-US" sz="120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dirty="0" smtClean="0"/>
              <a:t>Drag</a:t>
            </a:r>
            <a:r>
              <a:rPr lang="en-US" sz="1200" baseline="0" dirty="0" smtClean="0"/>
              <a:t> </a:t>
            </a:r>
            <a:r>
              <a:rPr lang="en-US" sz="1200" dirty="0" smtClean="0"/>
              <a:t>the 17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animation effect </a:t>
            </a:r>
            <a:r>
              <a:rPr lang="en-US" sz="1200" baseline="0" dirty="0" smtClean="0"/>
              <a:t>until it is 14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in the list of effects. U</a:t>
            </a:r>
            <a:r>
              <a:rPr lang="en-US" sz="1200" dirty="0" smtClean="0"/>
              <a:t>nder </a:t>
            </a:r>
            <a:r>
              <a:rPr lang="en-US" sz="1200" b="1" dirty="0" smtClean="0"/>
              <a:t>Modify: Right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Start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With Previous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dirty="0" smtClean="0"/>
              <a:t>Drag the 18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 (motion path for the fourth large rectangle) </a:t>
            </a:r>
            <a:r>
              <a:rPr lang="en-US" sz="1200" b="0" baseline="0" dirty="0" smtClean="0"/>
              <a:t>until it is 16</a:t>
            </a:r>
            <a:r>
              <a:rPr lang="en-US" sz="1200" b="0" baseline="30000" dirty="0" smtClean="0"/>
              <a:t>th</a:t>
            </a:r>
            <a:r>
              <a:rPr lang="en-US" sz="1200" b="0" baseline="0" dirty="0" smtClean="0"/>
              <a:t> in the list of effects.</a:t>
            </a:r>
            <a:endParaRPr lang="en-US" sz="1200" dirty="0" smtClean="0"/>
          </a:p>
          <a:p>
            <a:pPr marL="228600" lvl="1" indent="-228600">
              <a:buFont typeface="+mj-lt"/>
              <a:buAutoNum type="arabicPeriod" startAt="14"/>
            </a:pPr>
            <a:r>
              <a:rPr lang="en-US" sz="1200" dirty="0" smtClean="0"/>
              <a:t>Select </a:t>
            </a:r>
            <a:r>
              <a:rPr lang="en-US" sz="1200" baseline="0" dirty="0" smtClean="0"/>
              <a:t>the 19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 (motion path for the fifth picture). O</a:t>
            </a:r>
            <a:r>
              <a:rPr lang="en-US" sz="1200" dirty="0" smtClean="0"/>
              <a:t>n the slide, point to the starting point (green arrow) of the selected motion</a:t>
            </a:r>
            <a:r>
              <a:rPr lang="en-US" sz="1200" baseline="0" dirty="0" smtClean="0"/>
              <a:t> path until the cursor becomes a two-headed arrow. P</a:t>
            </a:r>
            <a:r>
              <a:rPr lang="en-US" sz="1200" dirty="0" smtClean="0"/>
              <a:t>ress and hold SHIFT,</a:t>
            </a:r>
            <a:r>
              <a:rPr lang="en-US" sz="1200" baseline="0" dirty="0" smtClean="0"/>
              <a:t> and then </a:t>
            </a:r>
            <a:r>
              <a:rPr lang="en-US" sz="1200" dirty="0" smtClean="0"/>
              <a:t>drag the starting point to the left of the endpoint (red arrow), into</a:t>
            </a:r>
            <a:r>
              <a:rPr lang="en-US" sz="1200" baseline="0" dirty="0" smtClean="0"/>
              <a:t> the same position as the starting point for the first picture motion path</a:t>
            </a:r>
            <a:r>
              <a:rPr lang="en-US" sz="1200" dirty="0" smtClean="0"/>
              <a:t>.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4"/>
              <a:tabLst/>
              <a:defRPr/>
            </a:pPr>
            <a:r>
              <a:rPr lang="en-US" sz="1200" b="0" dirty="0" smtClean="0"/>
              <a:t>Also</a:t>
            </a:r>
            <a:r>
              <a:rPr lang="en-US" sz="1200" b="0" baseline="0" dirty="0" smtClean="0"/>
              <a:t> i</a:t>
            </a:r>
            <a:r>
              <a:rPr lang="en-US" sz="1200" b="0" dirty="0" smtClean="0"/>
              <a:t>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</a:t>
            </a:r>
            <a:r>
              <a:rPr lang="en-US" sz="1200" b="1" dirty="0" smtClean="0"/>
              <a:t>Animation</a:t>
            </a:r>
            <a:r>
              <a:rPr lang="en-US" sz="1200" dirty="0" smtClean="0"/>
              <a:t> task pane, drag the 19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animation effect </a:t>
            </a:r>
            <a:r>
              <a:rPr lang="en-US" sz="1200" baseline="0" dirty="0" smtClean="0"/>
              <a:t>until it is 18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in the list of effects. U</a:t>
            </a:r>
            <a:r>
              <a:rPr lang="en-US" sz="1200" dirty="0" smtClean="0"/>
              <a:t>nder </a:t>
            </a:r>
            <a:r>
              <a:rPr lang="en-US" sz="1200" b="1" dirty="0" smtClean="0"/>
              <a:t>Modify: Right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Start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With Previous</a:t>
            </a:r>
            <a:r>
              <a:rPr lang="en-US" sz="1200" dirty="0" smtClean="0"/>
              <a:t>.</a:t>
            </a:r>
          </a:p>
          <a:p>
            <a:pPr marL="228600" indent="-228600"/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Corner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(fifth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White, Background 1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row, first option from the left)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White, Background 1, Darker  25%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(fourth row, first option from the left).</a:t>
            </a: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143000" lvl="2" indent="-228600">
              <a:buFont typeface="Arial" pitchFamily="34" charset="0"/>
              <a:buChar char="•"/>
            </a:pPr>
            <a:endParaRPr lang="en-US" sz="1200" b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143000" lvl="2" indent="-228600">
              <a:buFont typeface="Arial" pitchFamily="34" charset="0"/>
              <a:buNone/>
            </a:pPr>
            <a:endParaRPr lang="en-US" sz="1200" b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143000" lvl="2" indent="-228600">
              <a:buFont typeface="Arial" pitchFamily="34" charset="0"/>
              <a:buChar char="•"/>
            </a:pPr>
            <a:endParaRPr lang="en-US" sz="1200" b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dirty="0" smtClean="0"/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Animated text zooms in,</a:t>
            </a:r>
            <a:r>
              <a:rPr lang="en-US" sz="1400" b="1" baseline="0" dirty="0" smtClean="0"/>
              <a:t> changes and zooms out</a:t>
            </a:r>
          </a:p>
          <a:p>
            <a:r>
              <a:rPr lang="en-US" sz="1400" b="0" baseline="0" dirty="0" smtClean="0"/>
              <a:t>(Intermediate)</a:t>
            </a:r>
          </a:p>
          <a:p>
            <a:endParaRPr lang="en-US" sz="1400" b="0" baseline="0" dirty="0" smtClean="0"/>
          </a:p>
          <a:p>
            <a:endParaRPr lang="en-US" sz="1400" b="0" baseline="0" dirty="0" smtClean="0"/>
          </a:p>
          <a:p>
            <a:r>
              <a:rPr lang="en-US" sz="1200" b="1" baseline="0" dirty="0" smtClean="0"/>
              <a:t>Tip</a:t>
            </a:r>
            <a:r>
              <a:rPr lang="en-US" sz="1200" b="0" baseline="0" dirty="0" smtClean="0"/>
              <a:t>: This effect can be applied to a series of names, award recipients, team members, etc.</a:t>
            </a:r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first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Enter text in the text box, select the text,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group, select </a:t>
            </a:r>
            <a:r>
              <a:rPr lang="en-US" sz="1200" b="1" dirty="0" smtClean="0"/>
              <a:t>Franklin Gothic Heavy</a:t>
            </a:r>
            <a:r>
              <a:rPr lang="en-US" sz="1200" dirty="0" smtClean="0"/>
              <a:t> from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list, enter </a:t>
            </a:r>
            <a:r>
              <a:rPr lang="en-US" sz="1200" b="1" dirty="0" smtClean="0"/>
              <a:t>56</a:t>
            </a:r>
            <a:r>
              <a:rPr lang="en-US" sz="1200" dirty="0" smtClean="0"/>
              <a:t> in the </a:t>
            </a:r>
            <a:r>
              <a:rPr lang="en-US" sz="1200" b="1" dirty="0" smtClean="0"/>
              <a:t>Font Size </a:t>
            </a:r>
            <a:r>
              <a:rPr lang="en-US" sz="1200" dirty="0" smtClean="0"/>
              <a:t>list, and then click </a:t>
            </a:r>
            <a:r>
              <a:rPr lang="en-US" sz="1200" b="1" dirty="0" smtClean="0"/>
              <a:t>Bold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Paragraph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Center</a:t>
            </a:r>
            <a:r>
              <a:rPr lang="en-US" sz="1200" dirty="0" smtClean="0"/>
              <a:t> to center the text in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With</a:t>
            </a:r>
            <a:r>
              <a:rPr lang="en-US" sz="1200" baseline="0" dirty="0" smtClean="0"/>
              <a:t> the text box still selected, u</a:t>
            </a:r>
            <a:r>
              <a:rPr lang="en-US" sz="1200" dirty="0" smtClean="0"/>
              <a:t>nder </a:t>
            </a:r>
            <a:r>
              <a:rPr lang="en-US" sz="1200" b="1" dirty="0" smtClean="0"/>
              <a:t>Drawing</a:t>
            </a:r>
            <a:r>
              <a:rPr lang="en-US" sz="1200" b="1" baseline="0" dirty="0" smtClean="0"/>
              <a:t>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bottom right corner of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the </a:t>
            </a:r>
            <a:r>
              <a:rPr lang="en-US" sz="1200" b="1" baseline="0" dirty="0" smtClean="0"/>
              <a:t>Format Text Effects: Text Box</a:t>
            </a:r>
            <a:r>
              <a:rPr lang="en-US" sz="1200" b="0" baseline="0" dirty="0" smtClean="0"/>
              <a:t> dialog box launcher. 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 pane,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Gradient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76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245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174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135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On the slide, select the text box and under </a:t>
            </a:r>
            <a:r>
              <a:rPr lang="en-US" sz="1200" b="1" baseline="0" dirty="0" smtClean="0"/>
              <a:t>Drawing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Text Effects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then click </a:t>
            </a:r>
            <a:r>
              <a:rPr lang="en-US" sz="1200" b="1" baseline="0" dirty="0" smtClean="0"/>
              <a:t>Shadow Options</a:t>
            </a:r>
            <a:r>
              <a:rPr lang="en-US" sz="1200" b="0" baseline="0" dirty="0" smtClean="0"/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Presets</a:t>
            </a:r>
            <a:r>
              <a:rPr lang="en-US" sz="1200" b="0" baseline="0" dirty="0" smtClean="0"/>
              <a:t> list, under </a:t>
            </a:r>
            <a:r>
              <a:rPr lang="en-US" sz="1200" b="1" baseline="0" dirty="0" smtClean="0"/>
              <a:t>Perspective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Below</a:t>
            </a:r>
            <a:r>
              <a:rPr lang="en-US" sz="1200" b="0" baseline="0" dirty="0" smtClean="0"/>
              <a:t> (third option on first row).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 list, click </a:t>
            </a:r>
            <a:r>
              <a:rPr lang="en-US" sz="1200" b="1" baseline="0" dirty="0" smtClean="0"/>
              <a:t>Olive Green, Accent 3, darker 25% </a:t>
            </a:r>
            <a:r>
              <a:rPr lang="en-US" sz="1200" b="0" baseline="0" dirty="0" smtClean="0"/>
              <a:t>(fifth option down in sixth column).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Transparency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85%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Blur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10%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Angle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90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Distance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5 pt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None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first text on this slide, do the following: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slide, select the text box, and then o</a:t>
            </a:r>
            <a:r>
              <a:rPr lang="en-US" sz="1200" dirty="0" smtClean="0"/>
              <a:t>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 gallery,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Zoom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Timing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Advanced Animation group, click </a:t>
            </a:r>
            <a:r>
              <a:rPr lang="en-US" sz="1200" b="1" baseline="0" dirty="0" smtClean="0"/>
              <a:t>Add Animation</a:t>
            </a:r>
            <a:r>
              <a:rPr lang="en-US" sz="1200" baseline="0" dirty="0" smtClean="0"/>
              <a:t>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Fly In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="0" baseline="0" dirty="0" smtClean="0"/>
              <a:t>In the Advanced Animation group, click Animation Pane. In the Animation Pane, select the second entrance effect (fly-in) and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r>
              <a:rPr lang="en-US" sz="1200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, select </a:t>
            </a:r>
            <a:r>
              <a:rPr lang="en-US" sz="1200" b="1" baseline="0" dirty="0" smtClean="0"/>
              <a:t>From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 select the text box, and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Add Animation </a:t>
            </a:r>
            <a:r>
              <a:rPr lang="en-US" sz="1200" baseline="0" dirty="0" smtClean="0"/>
              <a:t>and then click </a:t>
            </a:r>
            <a:r>
              <a:rPr lang="en-US" sz="1200" b="1" baseline="0" dirty="0" smtClean="0"/>
              <a:t>More Exit Effects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Exit Effect</a:t>
            </a:r>
            <a:r>
              <a:rPr lang="en-US" sz="1200" b="0" baseline="0" dirty="0" smtClean="0"/>
              <a:t> dialog box, </a:t>
            </a:r>
            <a:r>
              <a:rPr lang="en-US" sz="1200" b="0" i="0" baseline="0" dirty="0" smtClean="0"/>
              <a:t>under </a:t>
            </a:r>
            <a:r>
              <a:rPr lang="en-US" sz="1200" b="1" i="0" baseline="0" dirty="0" smtClean="0"/>
              <a:t>Subtle</a:t>
            </a:r>
            <a:r>
              <a:rPr lang="en-US" sz="1200" b="0" i="0" baseline="0" dirty="0" smtClean="0"/>
              <a:t>, select </a:t>
            </a:r>
            <a:r>
              <a:rPr lang="en-US" sz="1200" b="1" i="0" baseline="0" dirty="0" smtClean="0"/>
              <a:t>Contract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="0" i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third effect (contract exit), and 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After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01.00.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0" dirty="0" smtClean="0"/>
              <a:t>To reproduce the second text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text box</a:t>
            </a:r>
            <a:r>
              <a:rPr lang="en-US" sz="1200" baseline="0" dirty="0" smtClean="0"/>
              <a:t>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Copy</a:t>
            </a:r>
            <a:r>
              <a:rPr lang="en-US" sz="1200" baseline="0" dirty="0" smtClean="0"/>
              <a:t> and select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second text box, right-click, and select </a:t>
            </a:r>
            <a:r>
              <a:rPr lang="en-US" sz="1200" b="1" baseline="0" dirty="0" smtClean="0"/>
              <a:t>Edit Text</a:t>
            </a:r>
            <a:r>
              <a:rPr lang="en-US" sz="1200" baseline="0" dirty="0" smtClean="0"/>
              <a:t>. Enter new text.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endParaRPr lang="en-U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second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I</a:t>
            </a:r>
            <a:r>
              <a:rPr lang="en-US" sz="1200" baseline="0" dirty="0" smtClean="0"/>
              <a:t>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fourth animation effect (first entrance for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click</a:t>
            </a:r>
            <a:r>
              <a:rPr lang="en-US" sz="1200" dirty="0" smtClean="0"/>
              <a:t> </a:t>
            </a:r>
            <a:r>
              <a:rPr lang="en-US" sz="1200" b="1" i="0" dirty="0" smtClean="0"/>
              <a:t>More Entrance Effects</a:t>
            </a:r>
            <a:r>
              <a:rPr lang="en-US" sz="1200" b="0" i="0" dirty="0" smtClean="0"/>
              <a:t>,</a:t>
            </a:r>
            <a:r>
              <a:rPr lang="en-US" sz="1200" b="0" i="0" baseline="0" dirty="0" smtClean="0"/>
              <a:t> and then i</a:t>
            </a:r>
            <a:r>
              <a:rPr lang="en-US" sz="1200" i="0" baseline="0" dirty="0" smtClean="0"/>
              <a:t>n the </a:t>
            </a:r>
            <a:r>
              <a:rPr lang="en-US" sz="1200" b="1" i="0" baseline="0" dirty="0" smtClean="0"/>
              <a:t>Change Exit Effect</a:t>
            </a:r>
            <a:r>
              <a:rPr lang="en-US" sz="1200" i="0" baseline="0" dirty="0" smtClean="0"/>
              <a:t> dialog box, under </a:t>
            </a:r>
            <a:r>
              <a:rPr lang="en-US" sz="1200" b="1" i="0" baseline="0" dirty="0" smtClean="0"/>
              <a:t>Moderate</a:t>
            </a:r>
            <a:r>
              <a:rPr lang="en-US" sz="1200" i="0" baseline="0" dirty="0" smtClean="0"/>
              <a:t>, select </a:t>
            </a:r>
            <a:r>
              <a:rPr lang="en-US" sz="1200" b="1" i="0" baseline="0" dirty="0" smtClean="0"/>
              <a:t>Expand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In the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fifth animation effect (second entrance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Fly Out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To Bottom.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After</a:t>
            </a:r>
            <a:r>
              <a:rPr lang="en-US" sz="1200" b="1" baseline="0" dirty="0" smtClean="0"/>
              <a:t> </a:t>
            </a:r>
            <a:r>
              <a:rPr lang="en-US" sz="1200" b="1" dirty="0" smtClean="0"/>
              <a:t>Previous. 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00.50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Exit</a:t>
            </a:r>
            <a:r>
              <a:rPr lang="en-US" sz="1200" baseline="0" dirty="0" smtClean="0"/>
              <a:t>, and then click </a:t>
            </a:r>
            <a:r>
              <a:rPr lang="en-US" sz="1200" b="1" i="0" baseline="0" dirty="0" smtClean="0"/>
              <a:t>More Effects</a:t>
            </a:r>
            <a:r>
              <a:rPr lang="en-US" sz="1200" b="0" i="0" baseline="0" dirty="0" smtClean="0"/>
              <a:t>, and then i</a:t>
            </a:r>
            <a:r>
              <a:rPr lang="en-US" sz="1200" dirty="0" smtClean="0"/>
              <a:t>n the </a:t>
            </a:r>
            <a:r>
              <a:rPr lang="en-US" sz="1200" b="1" dirty="0" smtClean="0"/>
              <a:t>Add Exit Effect</a:t>
            </a:r>
            <a:r>
              <a:rPr lang="en-US" sz="1200" dirty="0" smtClean="0"/>
              <a:t> dialog box, under </a:t>
            </a:r>
            <a:r>
              <a:rPr lang="en-US" sz="1200" b="1" dirty="0" smtClean="0"/>
              <a:t>Subtle</a:t>
            </a:r>
            <a:r>
              <a:rPr lang="en-US" sz="1200" dirty="0" smtClean="0"/>
              <a:t>,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Faded Zoom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Animation Pane, click the sixth animation effect (exit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Basic Zoom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02.00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align the </a:t>
            </a:r>
            <a:r>
              <a:rPr lang="en-US" sz="1200" baseline="0" dirty="0" smtClean="0"/>
              <a:t>text on this slide, do the following: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slide, press and hold CTRL and s</a:t>
            </a:r>
            <a:r>
              <a:rPr lang="en-US" sz="1200" dirty="0" smtClean="0"/>
              <a:t>elect both text boxes,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Arrange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Position Objects</a:t>
            </a:r>
            <a:r>
              <a:rPr lang="en-US" sz="1200" dirty="0" smtClean="0"/>
              <a:t>, click </a:t>
            </a:r>
            <a:r>
              <a:rPr lang="en-US" sz="1200" b="1" dirty="0" smtClean="0"/>
              <a:t>Align</a:t>
            </a:r>
            <a:r>
              <a:rPr lang="en-US" sz="1200" dirty="0" smtClean="0"/>
              <a:t>,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to Slide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Middle</a:t>
            </a:r>
            <a:r>
              <a:rPr lang="en-US" sz="120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Center</a:t>
            </a:r>
            <a:r>
              <a:rPr lang="en-US" sz="120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reproduce the background on this slide, do the following: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pane, and then do the following:</a:t>
            </a:r>
            <a:endParaRPr lang="en-US" dirty="0" smtClean="0">
              <a:effectLst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Center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option from the left).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Olive Green, Accent 3, Lighter 60%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row, seventh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Pictures</a:t>
            </a:r>
            <a:r>
              <a:rPr lang="en-US" sz="1400" b="1" baseline="0" dirty="0" smtClean="0"/>
              <a:t> in SmartArt graphic peek into view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</a:t>
            </a:r>
            <a:r>
              <a:rPr lang="en-US" sz="1200" b="0" dirty="0" smtClean="0"/>
              <a:t>tab,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Matrix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Matrix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Titled Matrix </a:t>
            </a:r>
            <a:r>
              <a:rPr lang="en-US" sz="1200" baseline="0" dirty="0" smtClean="0"/>
              <a:t>(second option from the left) to insert the graphic into the slide.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5.67”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8.5”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 in the top-level bullet only (text for the rounded rectangle at the center of the graphic). To remove the </a:t>
            </a:r>
            <a:r>
              <a:rPr lang="en-US" sz="1200" b="1" baseline="0" dirty="0" smtClean="0"/>
              <a:t>[Text]</a:t>
            </a:r>
            <a:r>
              <a:rPr lang="en-US" sz="1200" b="0" baseline="0" dirty="0" smtClean="0"/>
              <a:t> placeholder in the second-level bullets, select each bullet and press SPACE.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slide, select the </a:t>
            </a:r>
            <a:r>
              <a:rPr lang="en-US" sz="1200" baseline="0" dirty="0" smtClean="0"/>
              <a:t>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rounded rectangle at the center of the graphic.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28 </a:t>
            </a:r>
            <a:r>
              <a:rPr lang="en-US" sz="1200" b="0" baseline="0" dirty="0" smtClean="0"/>
              <a:t>from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list, click the arrow next to </a:t>
            </a:r>
            <a:r>
              <a:rPr lang="en-US" sz="1200" b="1" baseline="0" dirty="0" smtClean="0"/>
              <a:t>Font Color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White, Background 1 </a:t>
            </a:r>
            <a:r>
              <a:rPr lang="en-US" sz="1200" b="0" baseline="0" dirty="0" smtClean="0"/>
              <a:t>(first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 launcher. In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in the left pane, in the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pane, do the following: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Angle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270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Gradient stops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Add gradient stop </a:t>
            </a:r>
            <a:r>
              <a:rPr lang="en-US" sz="1200" baseline="0" dirty="0" smtClean="0"/>
              <a:t>or </a:t>
            </a:r>
            <a:r>
              <a:rPr lang="en-US" sz="1200" b="1" baseline="0" dirty="0" smtClean="0"/>
              <a:t>Remove gradient stop </a:t>
            </a:r>
            <a:r>
              <a:rPr lang="en-US" sz="1200" baseline="0" dirty="0" smtClean="0"/>
              <a:t>until three stops appear in the slider.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first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35%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(fifth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next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35%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(fifth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last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marR="0" lvl="2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15%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top left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  <a:endParaRPr lang="en-US" sz="1200" b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top right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  <a:endParaRPr lang="en-US" sz="1200" b="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bottom left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bottom right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</a:p>
          <a:p>
            <a:endParaRPr lang="en-US" sz="1200" b="1" baseline="0" dirty="0" smtClean="0"/>
          </a:p>
          <a:p>
            <a:endParaRPr lang="en-US" sz="1200" b="1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Animation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Entrance 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Subtle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Expand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box</a:t>
            </a:r>
            <a:r>
              <a:rPr lang="en-US" sz="1200" b="0" baseline="0" dirty="0" smtClean="0"/>
              <a:t>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double arrow to expand the list of animations.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Press and hold CTRL, and then in the </a:t>
            </a:r>
            <a:r>
              <a:rPr lang="en-US" sz="1200" b="1" baseline="0" dirty="0" smtClean="0"/>
              <a:t>Animations Pane</a:t>
            </a:r>
            <a:r>
              <a:rPr lang="en-US" sz="1200" baseline="0" dirty="0" smtClean="0"/>
              <a:t>, select the third, fourth, and fifth animation effects (expand effects for the picture-filled rectangles).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, and then select </a:t>
            </a:r>
            <a:r>
              <a:rPr lang="en-US" sz="1200" b="1" baseline="0" dirty="0" smtClean="0"/>
              <a:t>More Entrance 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second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, and then select </a:t>
            </a:r>
            <a:r>
              <a:rPr lang="en-US" sz="1200" b="1" baseline="0" dirty="0" smtClean="0"/>
              <a:t>More Entrance Effects</a:t>
            </a:r>
            <a:r>
              <a:rPr lang="en-US" sz="1200" baseline="0" dirty="0" smtClean="0"/>
              <a:t>. 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After Previous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third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Left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fourth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Right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fifth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endParaRPr lang="en-US" sz="1200" baseline="0" dirty="0" smtClean="0"/>
          </a:p>
          <a:p>
            <a:endParaRPr lang="en-US" sz="1200" baseline="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Corner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(fifth option from the left)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first stop in the slider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Color,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first option from the left)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last stop in the slider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Darker 15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(third row, first option from the left)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Pictures</a:t>
            </a:r>
            <a:r>
              <a:rPr lang="en-US" sz="1400" b="1" baseline="0" dirty="0" smtClean="0"/>
              <a:t> in SmartArt graphic peek into view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</a:t>
            </a:r>
            <a:r>
              <a:rPr lang="en-US" sz="1200" b="0" dirty="0" smtClean="0"/>
              <a:t>tab,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Matrix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Matrix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Titled Matrix </a:t>
            </a:r>
            <a:r>
              <a:rPr lang="en-US" sz="1200" baseline="0" dirty="0" smtClean="0"/>
              <a:t>(second option from the left) to insert the graphic into the slide.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5.67”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8.5”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 in the top-level bullet only (text for the rounded rectangle at the center of the graphic). To remove the </a:t>
            </a:r>
            <a:r>
              <a:rPr lang="en-US" sz="1200" b="1" baseline="0" dirty="0" smtClean="0"/>
              <a:t>[Text]</a:t>
            </a:r>
            <a:r>
              <a:rPr lang="en-US" sz="1200" b="0" baseline="0" dirty="0" smtClean="0"/>
              <a:t> placeholder in the second-level bullets, select each bullet and press SPACE.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slide, select the </a:t>
            </a:r>
            <a:r>
              <a:rPr lang="en-US" sz="1200" baseline="0" dirty="0" smtClean="0"/>
              <a:t>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rounded rectangle at the center of the graphic.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28 </a:t>
            </a:r>
            <a:r>
              <a:rPr lang="en-US" sz="1200" b="0" baseline="0" dirty="0" smtClean="0"/>
              <a:t>from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list, click the arrow next to </a:t>
            </a:r>
            <a:r>
              <a:rPr lang="en-US" sz="1200" b="1" baseline="0" dirty="0" smtClean="0"/>
              <a:t>Font Color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White, Background 1 </a:t>
            </a:r>
            <a:r>
              <a:rPr lang="en-US" sz="1200" b="0" baseline="0" dirty="0" smtClean="0"/>
              <a:t>(first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 launcher. In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in the left pane, in the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pane, do the following: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Angle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270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Gradient stops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Add gradient stop </a:t>
            </a:r>
            <a:r>
              <a:rPr lang="en-US" sz="1200" baseline="0" dirty="0" smtClean="0"/>
              <a:t>or </a:t>
            </a:r>
            <a:r>
              <a:rPr lang="en-US" sz="1200" b="1" baseline="0" dirty="0" smtClean="0"/>
              <a:t>Remove gradient stop </a:t>
            </a:r>
            <a:r>
              <a:rPr lang="en-US" sz="1200" baseline="0" dirty="0" smtClean="0"/>
              <a:t>until three stops appear in the slider.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first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35%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(fifth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next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35%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(fifth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last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marR="0" lvl="2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15%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top left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  <a:endParaRPr lang="en-US" sz="1200" b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top right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  <a:endParaRPr lang="en-US" sz="1200" b="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bottom left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bottom right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</a:p>
          <a:p>
            <a:endParaRPr lang="en-US" sz="1200" b="1" baseline="0" dirty="0" smtClean="0"/>
          </a:p>
          <a:p>
            <a:endParaRPr lang="en-US" sz="1200" b="1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Animation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Entrance 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Subtle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Expand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box</a:t>
            </a:r>
            <a:r>
              <a:rPr lang="en-US" sz="1200" b="0" baseline="0" dirty="0" smtClean="0"/>
              <a:t>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double arrow to expand the list of animations.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Press and hold CTRL, and then in the </a:t>
            </a:r>
            <a:r>
              <a:rPr lang="en-US" sz="1200" b="1" baseline="0" dirty="0" smtClean="0"/>
              <a:t>Animations Pane</a:t>
            </a:r>
            <a:r>
              <a:rPr lang="en-US" sz="1200" baseline="0" dirty="0" smtClean="0"/>
              <a:t>, select the third, fourth, and fifth animation effects (expand effects for the picture-filled rectangles).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, and then select </a:t>
            </a:r>
            <a:r>
              <a:rPr lang="en-US" sz="1200" b="1" baseline="0" dirty="0" smtClean="0"/>
              <a:t>More Entrance 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second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, and then select </a:t>
            </a:r>
            <a:r>
              <a:rPr lang="en-US" sz="1200" b="1" baseline="0" dirty="0" smtClean="0"/>
              <a:t>More Entrance Effects</a:t>
            </a:r>
            <a:r>
              <a:rPr lang="en-US" sz="1200" baseline="0" dirty="0" smtClean="0"/>
              <a:t>. 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After Previous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third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Left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fourth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Right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fifth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endParaRPr lang="en-US" sz="1200" baseline="0" dirty="0" smtClean="0"/>
          </a:p>
          <a:p>
            <a:endParaRPr lang="en-US" sz="1200" baseline="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Corner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(fifth option from the left)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first stop in the slider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Color,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first option from the left)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last stop in the slider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Darker 15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(third row, first option from the left)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Pictures</a:t>
            </a:r>
            <a:r>
              <a:rPr lang="en-US" sz="1400" b="1" baseline="0" dirty="0" smtClean="0"/>
              <a:t> in SmartArt graphic peek into view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</a:t>
            </a:r>
            <a:r>
              <a:rPr lang="en-US" sz="1200" b="0" dirty="0" smtClean="0"/>
              <a:t>tab,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Matrix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Matrix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Titled Matrix </a:t>
            </a:r>
            <a:r>
              <a:rPr lang="en-US" sz="1200" baseline="0" dirty="0" smtClean="0"/>
              <a:t>(second option from the left) to insert the graphic into the slide.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5.67”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8.5”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 in the top-level bullet only (text for the rounded rectangle at the center of the graphic). To remove the </a:t>
            </a:r>
            <a:r>
              <a:rPr lang="en-US" sz="1200" b="1" baseline="0" dirty="0" smtClean="0"/>
              <a:t>[Text]</a:t>
            </a:r>
            <a:r>
              <a:rPr lang="en-US" sz="1200" b="0" baseline="0" dirty="0" smtClean="0"/>
              <a:t> placeholder in the second-level bullets, select each bullet and press SPACE.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slide, select the </a:t>
            </a:r>
            <a:r>
              <a:rPr lang="en-US" sz="1200" baseline="0" dirty="0" smtClean="0"/>
              <a:t>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rounded rectangle at the center of the graphic.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28 </a:t>
            </a:r>
            <a:r>
              <a:rPr lang="en-US" sz="1200" b="0" baseline="0" dirty="0" smtClean="0"/>
              <a:t>from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list, click the arrow next to </a:t>
            </a:r>
            <a:r>
              <a:rPr lang="en-US" sz="1200" b="1" baseline="0" dirty="0" smtClean="0"/>
              <a:t>Font Color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White, Background 1 </a:t>
            </a:r>
            <a:r>
              <a:rPr lang="en-US" sz="1200" b="0" baseline="0" dirty="0" smtClean="0"/>
              <a:t>(first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 launcher. In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in the left pane, in the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pane, do the following: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Angle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270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Gradient stops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Add gradient stop </a:t>
            </a:r>
            <a:r>
              <a:rPr lang="en-US" sz="1200" baseline="0" dirty="0" smtClean="0"/>
              <a:t>or </a:t>
            </a:r>
            <a:r>
              <a:rPr lang="en-US" sz="1200" b="1" baseline="0" dirty="0" smtClean="0"/>
              <a:t>Remove gradient stop </a:t>
            </a:r>
            <a:r>
              <a:rPr lang="en-US" sz="1200" baseline="0" dirty="0" smtClean="0"/>
              <a:t>until three stops appear in the slider.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first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35%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(fifth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next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35%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(fifth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last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marR="0" lvl="2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15%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top left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  <a:endParaRPr lang="en-US" sz="1200" b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top right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  <a:endParaRPr lang="en-US" sz="1200" b="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bottom left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bottom right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</a:p>
          <a:p>
            <a:endParaRPr lang="en-US" sz="1200" b="1" baseline="0" dirty="0" smtClean="0"/>
          </a:p>
          <a:p>
            <a:endParaRPr lang="en-US" sz="1200" b="1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Animation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Entrance 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Subtle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Expand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box</a:t>
            </a:r>
            <a:r>
              <a:rPr lang="en-US" sz="1200" b="0" baseline="0" dirty="0" smtClean="0"/>
              <a:t>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double arrow to expand the list of animations.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Press and hold CTRL, and then in the </a:t>
            </a:r>
            <a:r>
              <a:rPr lang="en-US" sz="1200" b="1" baseline="0" dirty="0" smtClean="0"/>
              <a:t>Animations Pane</a:t>
            </a:r>
            <a:r>
              <a:rPr lang="en-US" sz="1200" baseline="0" dirty="0" smtClean="0"/>
              <a:t>, select the third, fourth, and fifth animation effects (expand effects for the picture-filled rectangles).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, and then select </a:t>
            </a:r>
            <a:r>
              <a:rPr lang="en-US" sz="1200" b="1" baseline="0" dirty="0" smtClean="0"/>
              <a:t>More Entrance 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second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, and then select </a:t>
            </a:r>
            <a:r>
              <a:rPr lang="en-US" sz="1200" b="1" baseline="0" dirty="0" smtClean="0"/>
              <a:t>More Entrance Effects</a:t>
            </a:r>
            <a:r>
              <a:rPr lang="en-US" sz="1200" baseline="0" dirty="0" smtClean="0"/>
              <a:t>. 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After Previous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third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Left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fourth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Right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fifth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endParaRPr lang="en-US" sz="1200" baseline="0" dirty="0" smtClean="0"/>
          </a:p>
          <a:p>
            <a:endParaRPr lang="en-US" sz="1200" baseline="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Corner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(fifth option from the left)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</a:t>
            </a:r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slider.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first stop in the slider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Color,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first option from the left)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last stop in the slider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Darker 15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(third row, first option from the left)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Pictures</a:t>
            </a:r>
            <a:r>
              <a:rPr lang="en-US" sz="1400" b="1" baseline="0" dirty="0" smtClean="0"/>
              <a:t> in SmartArt graphic peek into view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</a:t>
            </a:r>
            <a:r>
              <a:rPr lang="en-US" sz="1200" b="0" dirty="0" smtClean="0"/>
              <a:t>tab,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Matrix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Matrix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Titled Matrix </a:t>
            </a:r>
            <a:r>
              <a:rPr lang="en-US" sz="1200" baseline="0" dirty="0" smtClean="0"/>
              <a:t>(second option from the left) to insert the graphic into the slide.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5.67”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8.5”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 in the top-level bullet only (text for the rounded rectangle at the center of the graphic). To remove the </a:t>
            </a:r>
            <a:r>
              <a:rPr lang="en-US" sz="1200" b="1" baseline="0" dirty="0" smtClean="0"/>
              <a:t>[Text]</a:t>
            </a:r>
            <a:r>
              <a:rPr lang="en-US" sz="1200" b="0" baseline="0" dirty="0" smtClean="0"/>
              <a:t> placeholder in the second-level bullets, select each bullet and press SPACE.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slide, select the </a:t>
            </a:r>
            <a:r>
              <a:rPr lang="en-US" sz="1200" baseline="0" dirty="0" smtClean="0"/>
              <a:t>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rounded rectangle at the center of the graphic.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28 </a:t>
            </a:r>
            <a:r>
              <a:rPr lang="en-US" sz="1200" b="0" baseline="0" dirty="0" smtClean="0"/>
              <a:t>from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list, click the arrow next to </a:t>
            </a:r>
            <a:r>
              <a:rPr lang="en-US" sz="1200" b="1" baseline="0" dirty="0" smtClean="0"/>
              <a:t>Font Color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White, Background 1 </a:t>
            </a:r>
            <a:r>
              <a:rPr lang="en-US" sz="1200" b="0" baseline="0" dirty="0" smtClean="0"/>
              <a:t>(first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 launcher. In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in the left pane, in the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pane, do the following: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Angle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270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Gradient stops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Add gradient stop </a:t>
            </a:r>
            <a:r>
              <a:rPr lang="en-US" sz="1200" baseline="0" dirty="0" smtClean="0"/>
              <a:t>or </a:t>
            </a:r>
            <a:r>
              <a:rPr lang="en-US" sz="1200" b="1" baseline="0" dirty="0" smtClean="0"/>
              <a:t>Remove gradient stop </a:t>
            </a:r>
            <a:r>
              <a:rPr lang="en-US" sz="1200" baseline="0" dirty="0" smtClean="0"/>
              <a:t>until three stops appear in the slider.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first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35%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(fifth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next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35%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(fifth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last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marR="0" lvl="2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15%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top left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  <a:endParaRPr lang="en-US" sz="1200" b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top right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  <a:endParaRPr lang="en-US" sz="1200" b="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bottom left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bottom right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</a:p>
          <a:p>
            <a:endParaRPr lang="en-US" sz="1200" b="1" baseline="0" dirty="0" smtClean="0"/>
          </a:p>
          <a:p>
            <a:endParaRPr lang="en-US" sz="1200" b="1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Animation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Entrance 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Subtle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Expand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box</a:t>
            </a:r>
            <a:r>
              <a:rPr lang="en-US" sz="1200" b="0" baseline="0" dirty="0" smtClean="0"/>
              <a:t>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double arrow to expand the list of animations.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Press and hold CTRL, and then in the </a:t>
            </a:r>
            <a:r>
              <a:rPr lang="en-US" sz="1200" b="1" baseline="0" dirty="0" smtClean="0"/>
              <a:t>Animations Pane</a:t>
            </a:r>
            <a:r>
              <a:rPr lang="en-US" sz="1200" baseline="0" dirty="0" smtClean="0"/>
              <a:t>, select the third, fourth, and fifth animation effects (expand effects for the picture-filled rectangles).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, and then select </a:t>
            </a:r>
            <a:r>
              <a:rPr lang="en-US" sz="1200" b="1" baseline="0" dirty="0" smtClean="0"/>
              <a:t>More Entrance 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second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, and then select </a:t>
            </a:r>
            <a:r>
              <a:rPr lang="en-US" sz="1200" b="1" baseline="0" dirty="0" smtClean="0"/>
              <a:t>More Entrance Effects</a:t>
            </a:r>
            <a:r>
              <a:rPr lang="en-US" sz="1200" baseline="0" dirty="0" smtClean="0"/>
              <a:t>. 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After Previous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third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Left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fourth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Right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fifth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endParaRPr lang="en-US" sz="1200" baseline="0" dirty="0" smtClean="0"/>
          </a:p>
          <a:p>
            <a:endParaRPr lang="en-US" sz="1200" baseline="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Corner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(fifth option from the left)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</a:t>
            </a:r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slider.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first stop in the slider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Color,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first option from the left)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last stop in the slider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Darker 15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(third row, first option from the left)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Pictures</a:t>
            </a:r>
            <a:r>
              <a:rPr lang="en-US" sz="1400" b="1" baseline="0" dirty="0" smtClean="0"/>
              <a:t> in SmartArt graphic peek into view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</a:t>
            </a:r>
            <a:r>
              <a:rPr lang="en-US" sz="1200" b="0" dirty="0" smtClean="0"/>
              <a:t>tab,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Matrix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Matrix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Titled Matrix </a:t>
            </a:r>
            <a:r>
              <a:rPr lang="en-US" sz="1200" baseline="0" dirty="0" smtClean="0"/>
              <a:t>(second option from the left) to insert the graphic into the slide.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5.67”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8.5”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 in the top-level bullet only (text for the rounded rectangle at the center of the graphic). To remove the </a:t>
            </a:r>
            <a:r>
              <a:rPr lang="en-US" sz="1200" b="1" baseline="0" dirty="0" smtClean="0"/>
              <a:t>[Text]</a:t>
            </a:r>
            <a:r>
              <a:rPr lang="en-US" sz="1200" b="0" baseline="0" dirty="0" smtClean="0"/>
              <a:t> placeholder in the second-level bullets, select each bullet and press SPACE.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slide, select the </a:t>
            </a:r>
            <a:r>
              <a:rPr lang="en-US" sz="1200" baseline="0" dirty="0" smtClean="0"/>
              <a:t>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rounded rectangle at the center of the graphic.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28 </a:t>
            </a:r>
            <a:r>
              <a:rPr lang="en-US" sz="1200" b="0" baseline="0" dirty="0" smtClean="0"/>
              <a:t>from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list, click the arrow next to </a:t>
            </a:r>
            <a:r>
              <a:rPr lang="en-US" sz="1200" b="1" baseline="0" dirty="0" smtClean="0"/>
              <a:t>Font Color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White, Background 1 </a:t>
            </a:r>
            <a:r>
              <a:rPr lang="en-US" sz="1200" b="0" baseline="0" dirty="0" smtClean="0"/>
              <a:t>(first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 launcher. In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in the left pane, in the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pane, do the following: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Angle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270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Gradient stops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Add gradient stop </a:t>
            </a:r>
            <a:r>
              <a:rPr lang="en-US" sz="1200" baseline="0" dirty="0" smtClean="0"/>
              <a:t>or </a:t>
            </a:r>
            <a:r>
              <a:rPr lang="en-US" sz="1200" b="1" baseline="0" dirty="0" smtClean="0"/>
              <a:t>Remove gradient stop </a:t>
            </a:r>
            <a:r>
              <a:rPr lang="en-US" sz="1200" baseline="0" dirty="0" smtClean="0"/>
              <a:t>until three stops appear in the slider.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first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35%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(fifth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next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35%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(fifth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last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marR="0" lvl="2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15%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top left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  <a:endParaRPr lang="en-US" sz="1200" b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top right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  <a:endParaRPr lang="en-US" sz="1200" b="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bottom left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bottom right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</a:p>
          <a:p>
            <a:endParaRPr lang="en-US" sz="1200" b="1" baseline="0" dirty="0" smtClean="0"/>
          </a:p>
          <a:p>
            <a:endParaRPr lang="en-US" sz="1200" b="1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Animation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Entrance 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Subtle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Expand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box</a:t>
            </a:r>
            <a:r>
              <a:rPr lang="en-US" sz="1200" b="0" baseline="0" dirty="0" smtClean="0"/>
              <a:t>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double arrow to expand the list of animations.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Press and hold CTRL, and then in the </a:t>
            </a:r>
            <a:r>
              <a:rPr lang="en-US" sz="1200" b="1" baseline="0" dirty="0" smtClean="0"/>
              <a:t>Animations Pane</a:t>
            </a:r>
            <a:r>
              <a:rPr lang="en-US" sz="1200" baseline="0" dirty="0" smtClean="0"/>
              <a:t>, select the third, fourth, and fifth animation effects (expand effects for the picture-filled rectangles).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, and then select </a:t>
            </a:r>
            <a:r>
              <a:rPr lang="en-US" sz="1200" b="1" baseline="0" dirty="0" smtClean="0"/>
              <a:t>More Entrance 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second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, and then select </a:t>
            </a:r>
            <a:r>
              <a:rPr lang="en-US" sz="1200" b="1" baseline="0" dirty="0" smtClean="0"/>
              <a:t>More Entrance Effects</a:t>
            </a:r>
            <a:r>
              <a:rPr lang="en-US" sz="1200" baseline="0" dirty="0" smtClean="0"/>
              <a:t>. 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After Previous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third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Left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fourth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Right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fifth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endParaRPr lang="en-US" sz="1200" baseline="0" dirty="0" smtClean="0"/>
          </a:p>
          <a:p>
            <a:endParaRPr lang="en-US" sz="1200" baseline="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Corner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(fifth option from the left)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</a:t>
            </a:r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slider.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first stop in the slider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Color,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first option from the left)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last stop in the slider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Darker 15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(third row, first option from the left)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Pictures</a:t>
            </a:r>
            <a:r>
              <a:rPr lang="en-US" sz="1400" b="1" baseline="0" dirty="0" smtClean="0"/>
              <a:t> in SmartArt graphic peek into view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</a:t>
            </a:r>
            <a:r>
              <a:rPr lang="en-US" sz="1200" b="0" dirty="0" smtClean="0"/>
              <a:t>tab,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Matrix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Matrix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Titled Matrix </a:t>
            </a:r>
            <a:r>
              <a:rPr lang="en-US" sz="1200" baseline="0" dirty="0" smtClean="0"/>
              <a:t>(second option from the left) to insert the graphic into the slide.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5.67”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8.5”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 in the top-level bullet only (text for the rounded rectangle at the center of the graphic). To remove the </a:t>
            </a:r>
            <a:r>
              <a:rPr lang="en-US" sz="1200" b="1" baseline="0" dirty="0" smtClean="0"/>
              <a:t>[Text]</a:t>
            </a:r>
            <a:r>
              <a:rPr lang="en-US" sz="1200" b="0" baseline="0" dirty="0" smtClean="0"/>
              <a:t> placeholder in the second-level bullets, select each bullet and press SPACE.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slide, select the </a:t>
            </a:r>
            <a:r>
              <a:rPr lang="en-US" sz="1200" baseline="0" dirty="0" smtClean="0"/>
              <a:t>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rounded rectangle at the center of the graphic.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28 </a:t>
            </a:r>
            <a:r>
              <a:rPr lang="en-US" sz="1200" b="0" baseline="0" dirty="0" smtClean="0"/>
              <a:t>from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list, click the arrow next to </a:t>
            </a:r>
            <a:r>
              <a:rPr lang="en-US" sz="1200" b="1" baseline="0" dirty="0" smtClean="0"/>
              <a:t>Font Color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White, Background 1 </a:t>
            </a:r>
            <a:r>
              <a:rPr lang="en-US" sz="1200" b="0" baseline="0" dirty="0" smtClean="0"/>
              <a:t>(first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 launcher. In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in the left pane, in the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pane, do the following: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Angle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270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Gradient stops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Add gradient stop </a:t>
            </a:r>
            <a:r>
              <a:rPr lang="en-US" sz="1200" baseline="0" dirty="0" smtClean="0"/>
              <a:t>or </a:t>
            </a:r>
            <a:r>
              <a:rPr lang="en-US" sz="1200" b="1" baseline="0" dirty="0" smtClean="0"/>
              <a:t>Remove gradient stop </a:t>
            </a:r>
            <a:r>
              <a:rPr lang="en-US" sz="1200" baseline="0" dirty="0" smtClean="0"/>
              <a:t>until three stops appear in the slider.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first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35%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(fifth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next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35%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(fifth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last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marR="0" lvl="2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1, Darker 15%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top left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  <a:endParaRPr lang="en-US" sz="1200" b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top right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  <a:endParaRPr lang="en-US" sz="1200" b="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bottom left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Right-click the bottom right shape in the graphic, and then click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</a:p>
          <a:p>
            <a:endParaRPr lang="en-US" sz="1200" b="1" baseline="0" dirty="0" smtClean="0"/>
          </a:p>
          <a:p>
            <a:endParaRPr lang="en-US" sz="1200" b="1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Animation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Entrance 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Subtle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Expand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box</a:t>
            </a:r>
            <a:r>
              <a:rPr lang="en-US" sz="1200" b="0" baseline="0" dirty="0" smtClean="0"/>
              <a:t>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double arrow to expand the list of animations.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Press and hold CTRL, and then in the </a:t>
            </a:r>
            <a:r>
              <a:rPr lang="en-US" sz="1200" b="1" baseline="0" dirty="0" smtClean="0"/>
              <a:t>Animations Pane</a:t>
            </a:r>
            <a:r>
              <a:rPr lang="en-US" sz="1200" baseline="0" dirty="0" smtClean="0"/>
              <a:t>, select the third, fourth, and fifth animation effects (expand effects for the picture-filled rectangles).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, and then select </a:t>
            </a:r>
            <a:r>
              <a:rPr lang="en-US" sz="1200" b="1" baseline="0" dirty="0" smtClean="0"/>
              <a:t>More Entrance 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second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, and then select </a:t>
            </a:r>
            <a:r>
              <a:rPr lang="en-US" sz="1200" b="1" baseline="0" dirty="0" smtClean="0"/>
              <a:t>More Entrance Effects</a:t>
            </a:r>
            <a:r>
              <a:rPr lang="en-US" sz="1200" baseline="0" dirty="0" smtClean="0"/>
              <a:t>. 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="0" baseline="0" dirty="0" smtClean="0"/>
              <a:t> group,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After Previous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1.00</a:t>
            </a:r>
            <a:r>
              <a:rPr lang="en-US" sz="1200" b="0" baseline="0" dirty="0" smtClean="0"/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third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Left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fourth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Right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fifth animation effect.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Effect Options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endParaRPr lang="en-US" sz="1200" baseline="0" dirty="0" smtClean="0"/>
          </a:p>
          <a:p>
            <a:endParaRPr lang="en-US" sz="1200" baseline="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Corner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(fifth option from the left)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</a:t>
            </a:r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slider.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first stop in the slider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Color,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first option from the left)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last stop in the slider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Darker 15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(third row, first option from the left)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Animated title moves behind</a:t>
            </a:r>
            <a:r>
              <a:rPr lang="en-US" sz="1400" b="1" baseline="0" dirty="0" smtClean="0"/>
              <a:t> picture</a:t>
            </a:r>
            <a:endParaRPr lang="en-US" sz="14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shape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Slides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Layout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Blank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Rectangles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Rectangle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option from the left)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 the slide, drag to draw a rectangle.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rectangle.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Height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.17”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Width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9.5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rectangle slightly above the middle of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rectangle. On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Arrange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point to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 to Slide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 Left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on the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Styles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Outline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Outline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Styles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 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 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in the slider.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first stop in the slider,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Orange, Accent 6, Darker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50%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(fifth row, 10</a:t>
            </a:r>
            <a:r>
              <a:rPr lang="en-US" sz="1200" b="0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next stop in the slider,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Orange, Accent 6, Darker 25%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(fourth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row, 10</a:t>
            </a:r>
            <a:r>
              <a:rPr lang="en-US" sz="1200" b="0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option from the left).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“heading” text box</a:t>
            </a:r>
            <a:r>
              <a:rPr lang="en-US" sz="1200" baseline="0" dirty="0" smtClean="0"/>
              <a:t> on this slide, do the following: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Text</a:t>
            </a:r>
            <a:r>
              <a:rPr lang="en-US" sz="1200" b="0" baseline="0" dirty="0" smtClean="0"/>
              <a:t> group, select </a:t>
            </a:r>
            <a:r>
              <a:rPr lang="en-US" sz="1200" b="1" baseline="0" dirty="0" smtClean="0"/>
              <a:t>Text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Box</a:t>
            </a:r>
            <a:r>
              <a:rPr lang="en-US" sz="1200" b="0" baseline="0" dirty="0" smtClean="0"/>
              <a:t>. O</a:t>
            </a:r>
            <a:r>
              <a:rPr lang="en-US" sz="1200" dirty="0" smtClean="0"/>
              <a:t>n the slide, drag to draw a text box.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Enter the heading text, and then select text</a:t>
            </a:r>
            <a:r>
              <a:rPr lang="en-US" sz="1200" baseline="0" dirty="0" smtClean="0"/>
              <a:t>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Calibri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38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Bold</a:t>
            </a:r>
            <a:r>
              <a:rPr lang="en-US" sz="1200" b="0" baseline="0" dirty="0" smtClean="0"/>
              <a:t>.</a:t>
            </a:r>
            <a:endParaRPr lang="en-US" sz="1200" b="0" dirty="0" smtClean="0"/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the arrow next to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Theme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Orange, Accent 6, Darker 25% </a:t>
            </a:r>
            <a:r>
              <a:rPr lang="en-US" sz="1200" baseline="0" dirty="0" smtClean="0"/>
              <a:t>(fourth row,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option from the left).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Paragraph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Text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Left</a:t>
            </a:r>
            <a:r>
              <a:rPr lang="en-US" sz="1200" b="0" baseline="0" dirty="0" smtClean="0"/>
              <a:t>.</a:t>
            </a: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Drag the text box just above the rectangle, in the right half of the slide. </a:t>
            </a:r>
            <a:endParaRPr lang="en-US" sz="1200" b="0" baseline="0" dirty="0" smtClean="0"/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228600" indent="-228600">
              <a:buFont typeface="+mj-lt"/>
              <a:buNone/>
            </a:pPr>
            <a:r>
              <a:rPr lang="en-US" sz="1200" dirty="0" smtClean="0"/>
              <a:t>To reproduce the second text box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Text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Text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Box</a:t>
            </a:r>
            <a:r>
              <a:rPr lang="en-US" sz="1200" b="0" baseline="0" dirty="0" smtClean="0"/>
              <a:t>. O</a:t>
            </a:r>
            <a:r>
              <a:rPr lang="en-US" sz="1200" dirty="0" smtClean="0"/>
              <a:t>n the slide, drag to draw a text box.</a:t>
            </a:r>
            <a:endParaRPr lang="en-US" sz="1200" b="1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Enter </a:t>
            </a:r>
            <a:r>
              <a:rPr lang="en-US" sz="1200" i="0" dirty="0" smtClean="0"/>
              <a:t>three lines of text with paragraph breaks, </a:t>
            </a:r>
            <a:r>
              <a:rPr lang="en-US" sz="1200" dirty="0" smtClean="0"/>
              <a:t>and then select the text.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dirty="0" smtClean="0"/>
              <a:t>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Calibri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dirty="0" smtClean="0"/>
              <a:t>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28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Bold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Click the arrow next to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Theme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White, Background 1 </a:t>
            </a:r>
            <a:r>
              <a:rPr lang="en-US" sz="1200" baseline="0" dirty="0" smtClean="0"/>
              <a:t>(first row, first option from the left).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Paragraph</a:t>
            </a:r>
            <a:r>
              <a:rPr lang="en-US" sz="1200" b="0" baseline="0" dirty="0" smtClean="0"/>
              <a:t> group, click the </a:t>
            </a:r>
            <a:r>
              <a:rPr lang="en-US" sz="1200" b="1" baseline="0" dirty="0" smtClean="0"/>
              <a:t>Paragraph</a:t>
            </a:r>
            <a:r>
              <a:rPr lang="en-US" sz="1200" b="0" baseline="0" dirty="0" smtClean="0"/>
              <a:t> dialog box launcher. In the </a:t>
            </a:r>
            <a:r>
              <a:rPr lang="en-US" sz="1200" b="1" baseline="0" dirty="0" smtClean="0"/>
              <a:t>Paragraph</a:t>
            </a:r>
            <a:r>
              <a:rPr lang="en-US" sz="1200" b="0" baseline="0" dirty="0" smtClean="0"/>
              <a:t> dialog box,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Indents and Spacing </a:t>
            </a:r>
            <a:r>
              <a:rPr lang="en-US" sz="1200" b="0" baseline="0" dirty="0" smtClean="0"/>
              <a:t>tab, under </a:t>
            </a:r>
            <a:r>
              <a:rPr lang="en-US" sz="1200" b="1" baseline="0" dirty="0" smtClean="0"/>
              <a:t>General</a:t>
            </a:r>
            <a:r>
              <a:rPr lang="en-US" sz="1200" b="0" baseline="0" dirty="0" smtClean="0"/>
              <a:t>, select </a:t>
            </a:r>
            <a:r>
              <a:rPr lang="en-US" sz="1200" b="1" baseline="0" dirty="0" smtClean="0"/>
              <a:t>Left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Alignment</a:t>
            </a:r>
            <a:r>
              <a:rPr lang="en-US" sz="1200" b="0" baseline="0" dirty="0" smtClean="0"/>
              <a:t> box.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Spacing</a:t>
            </a:r>
            <a:r>
              <a:rPr lang="en-US" sz="1200" b="0" baseline="0" dirty="0" smtClean="0"/>
              <a:t>, select </a:t>
            </a:r>
            <a:r>
              <a:rPr lang="en-US" sz="1200" b="1" baseline="0" dirty="0" smtClean="0"/>
              <a:t>12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After</a:t>
            </a:r>
            <a:r>
              <a:rPr lang="en-US" sz="1200" b="0" baseline="0" dirty="0" smtClean="0"/>
              <a:t> box.</a:t>
            </a: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Drag the second text box onto</a:t>
            </a:r>
            <a:r>
              <a:rPr lang="en-US" sz="1200" b="0" baseline="0" dirty="0" smtClean="0"/>
              <a:t> the rectangle, below the “heading” text box. </a:t>
            </a:r>
            <a:endParaRPr lang="en-US" sz="1200" b="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full-color picture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Images </a:t>
            </a:r>
            <a:r>
              <a:rPr lang="en-US" sz="1200" b="0" dirty="0" smtClean="0"/>
              <a:t>group,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Picture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Picture</a:t>
            </a:r>
            <a:r>
              <a:rPr lang="en-US" sz="1200" b="0" baseline="0" dirty="0" smtClean="0"/>
              <a:t> dialog box,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On the slide, select the picture.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Tools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 and Position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Picture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box, resize or crop the image so that the height is set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5.08”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the width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set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2.61”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To crop the picture,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and in the right pane,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Crop position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enter values into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Left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boxes. To resize the picture,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and in the right pane,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 and rotate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enter values into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boxes.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Also in the </a:t>
            </a:r>
            <a:r>
              <a:rPr lang="en-US" sz="1200" b="1" dirty="0" smtClean="0"/>
              <a:t>Format Picture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dialog box, click </a:t>
            </a:r>
            <a:r>
              <a:rPr lang="en-US" sz="1200" b="1" baseline="0" dirty="0" smtClean="0"/>
              <a:t>Glow and Soft Edges </a:t>
            </a:r>
            <a:r>
              <a:rPr lang="en-US" sz="1200" b="0" baseline="0" dirty="0" smtClean="0"/>
              <a:t>in the left pane, and then, in the </a:t>
            </a:r>
            <a:r>
              <a:rPr lang="en-US" sz="1200" b="1" baseline="0" dirty="0" smtClean="0"/>
              <a:t>Glow and Soft Edges </a:t>
            </a:r>
            <a:r>
              <a:rPr lang="en-US" sz="1200" b="0" baseline="0" dirty="0" smtClean="0"/>
              <a:t>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Glow</a:t>
            </a:r>
            <a:r>
              <a:rPr lang="en-US" sz="1200" b="0" baseline="0" dirty="0" smtClean="0"/>
              <a:t>, click the button next to </a:t>
            </a:r>
            <a:r>
              <a:rPr lang="en-US" sz="1200" b="1" baseline="0" dirty="0" smtClean="0"/>
              <a:t>Presets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Blue, 5 </a:t>
            </a:r>
            <a:r>
              <a:rPr lang="en-US" sz="1200" b="1" baseline="0" dirty="0" err="1" smtClean="0"/>
              <a:t>pt</a:t>
            </a:r>
            <a:r>
              <a:rPr lang="en-US" sz="1200" b="1" baseline="0" dirty="0" smtClean="0"/>
              <a:t> glow Accent color 1 </a:t>
            </a:r>
            <a:r>
              <a:rPr lang="en-US" sz="1200" b="0" baseline="0" dirty="0" smtClean="0"/>
              <a:t>(first row, first option from the left).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the button next to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White, Background 1 </a:t>
            </a:r>
            <a:r>
              <a:rPr lang="en-US" sz="1200" b="0" baseline="0" dirty="0" smtClean="0"/>
              <a:t>(first row, first option from the left).</a:t>
            </a: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the full-color picture on top of the rectangle, to the left of the text boxes.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Arrange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point to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 to Slide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 Top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indent="-228600">
              <a:buFont typeface="+mj-lt"/>
              <a:buAutoNum type="arabicPeriod"/>
            </a:pP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endParaRPr lang="en-US" sz="1200" b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dirty="0" smtClean="0"/>
              <a:t>To reproduce the second picture on this slide, do the following:</a:t>
            </a: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</a:t>
            </a:r>
            <a:r>
              <a:rPr lang="en-US" sz="1200" b="0" baseline="0" dirty="0" smtClean="0"/>
              <a:t> the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Images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Picture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Picture</a:t>
            </a:r>
            <a:r>
              <a:rPr lang="en-US" sz="1200" b="0" baseline="0" dirty="0" smtClean="0"/>
              <a:t> dialog box, select the same picture,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On the slide, select the picture. On the slide, select the picture.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Tools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 and Position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Picture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box, resize or crop the image so that the height is set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2.44”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the width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set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2.61”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To crop the picture,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and in the right pane,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Crop position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enter values into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Left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boxes. To resize the picture,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and in the right pane,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 and rotate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enter values into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boxes.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On the slide, drag the new picture directly below the first one, and then, in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dialog box, in the </a:t>
            </a:r>
            <a:r>
              <a:rPr lang="en-US" sz="1200" b="1" baseline="0" dirty="0" smtClean="0"/>
              <a:t>Crop</a:t>
            </a:r>
            <a:r>
              <a:rPr lang="en-US" sz="1200" b="0" baseline="0" dirty="0" smtClean="0"/>
              <a:t> tab, under </a:t>
            </a:r>
            <a:r>
              <a:rPr lang="en-US" sz="1200" b="1" baseline="0" dirty="0" smtClean="0"/>
              <a:t>Picture Position</a:t>
            </a:r>
            <a:r>
              <a:rPr lang="en-US" sz="1200" b="0" baseline="0" dirty="0" smtClean="0"/>
              <a:t>, adjust the </a:t>
            </a:r>
            <a:r>
              <a:rPr lang="en-US" sz="1200" b="1" baseline="0" dirty="0" smtClean="0"/>
              <a:t>Offset X </a:t>
            </a:r>
            <a:r>
              <a:rPr lang="en-US" sz="1200" b="0" baseline="0" dirty="0" smtClean="0"/>
              <a:t>and </a:t>
            </a:r>
            <a:r>
              <a:rPr lang="en-US" sz="1200" b="1" baseline="0" dirty="0" smtClean="0"/>
              <a:t>Offset Y</a:t>
            </a:r>
            <a:r>
              <a:rPr lang="en-US" sz="1200" b="0" baseline="0" dirty="0" smtClean="0"/>
              <a:t> settings to align the content of the two images so that they appear continuous.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in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Picture</a:t>
            </a:r>
            <a:r>
              <a:rPr lang="en-US" sz="1200" b="0" baseline="0" dirty="0" smtClean="0"/>
              <a:t> dialog box, click </a:t>
            </a:r>
            <a:r>
              <a:rPr lang="en-US" sz="1200" b="1" baseline="0" dirty="0" smtClean="0"/>
              <a:t>Picture Corrections</a:t>
            </a:r>
            <a:r>
              <a:rPr lang="en-US" sz="1200" b="0" baseline="0" dirty="0" smtClean="0"/>
              <a:t> in the left pane, and in the </a:t>
            </a:r>
            <a:r>
              <a:rPr lang="en-US" sz="1200" b="1" baseline="0" dirty="0" smtClean="0"/>
              <a:t>Picture Corrections</a:t>
            </a:r>
            <a:r>
              <a:rPr lang="en-US" sz="1200" b="0" baseline="0" dirty="0" smtClean="0"/>
              <a:t> pane, under </a:t>
            </a:r>
            <a:r>
              <a:rPr lang="en-US" sz="1200" b="1" baseline="0" dirty="0" smtClean="0"/>
              <a:t>Brightness and Contrast</a:t>
            </a:r>
            <a:r>
              <a:rPr lang="en-US" sz="1200" b="0" baseline="0" dirty="0" smtClean="0"/>
              <a:t>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Brightness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70%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Contrast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-70%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228600" lvl="0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smaller picture. On the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Arrange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point to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 to Slide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 Bottom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Press and hold CTRL, and then select both pictures. On the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Arrange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point to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 Selected Objects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Align Center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 </a:t>
            </a:r>
          </a:p>
          <a:p>
            <a:pPr marL="228600" indent="-228600">
              <a:buFont typeface="+mj-lt"/>
              <a:buNone/>
            </a:pPr>
            <a:endParaRPr lang="en-US" sz="1200" dirty="0" smtClean="0"/>
          </a:p>
          <a:p>
            <a:pPr marL="228600" indent="-228600">
              <a:buFont typeface="+mj-lt"/>
              <a:buNone/>
            </a:pPr>
            <a:endParaRPr lang="en-US" sz="1200" dirty="0" smtClean="0"/>
          </a:p>
          <a:p>
            <a:pPr marL="228600" indent="-228600">
              <a:buFont typeface="+mj-lt"/>
              <a:buNone/>
            </a:pPr>
            <a:r>
              <a:rPr lang="en-US" sz="1200" dirty="0" smtClean="0"/>
              <a:t>To reproduce the animation effects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“heading” text</a:t>
            </a:r>
            <a:r>
              <a:rPr lang="en-US" sz="1200" baseline="0" dirty="0" smtClean="0"/>
              <a:t> box.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Advanced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Entrance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Fade.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Previous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Duration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Delay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“heading” text</a:t>
            </a:r>
            <a:r>
              <a:rPr lang="en-US" sz="1200" baseline="0" dirty="0" smtClean="0"/>
              <a:t> box.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Advanced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Motion Paths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Lines.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Previous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Duration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Effect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Left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Effect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Reverse Path Direction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slide, select the motion</a:t>
            </a:r>
            <a:r>
              <a:rPr lang="en-US" sz="1200" baseline="0" dirty="0" smtClean="0"/>
              <a:t> path for the “heading” text box</a:t>
            </a:r>
            <a:r>
              <a:rPr lang="en-US" sz="1200" dirty="0" smtClean="0"/>
              <a:t>,</a:t>
            </a:r>
            <a:r>
              <a:rPr lang="en-US" sz="1200" baseline="0" dirty="0" smtClean="0"/>
              <a:t> </a:t>
            </a:r>
            <a:r>
              <a:rPr lang="en-US" sz="1200" dirty="0" smtClean="0"/>
              <a:t>point</a:t>
            </a:r>
            <a:r>
              <a:rPr lang="en-US" sz="1200" baseline="0" dirty="0" smtClean="0"/>
              <a:t> to the starting point (green arrow) of the motion path until the cursor becomes a two-headed arrow. P</a:t>
            </a:r>
            <a:r>
              <a:rPr lang="en-US" sz="1200" i="0" dirty="0" smtClean="0"/>
              <a:t>ress and hold SHIFT,</a:t>
            </a:r>
            <a:r>
              <a:rPr lang="en-US" sz="1200" i="0" baseline="0" dirty="0" smtClean="0"/>
              <a:t> and then </a:t>
            </a:r>
            <a:r>
              <a:rPr lang="en-US" sz="1200" dirty="0" smtClean="0"/>
              <a:t>drag the starting point</a:t>
            </a:r>
            <a:r>
              <a:rPr lang="en-US" sz="1200" baseline="0" dirty="0" smtClean="0"/>
              <a:t> </a:t>
            </a:r>
            <a:r>
              <a:rPr lang="en-US" sz="1200" i="0" baseline="0" dirty="0" smtClean="0"/>
              <a:t>about 1.5”</a:t>
            </a:r>
            <a:r>
              <a:rPr lang="en-US" sz="1200" baseline="0" dirty="0" smtClean="0"/>
              <a:t> off the left edge of the slide. (</a:t>
            </a:r>
            <a:r>
              <a:rPr lang="en-US" sz="1200" b="1" baseline="0" dirty="0" smtClean="0"/>
              <a:t>Note:</a:t>
            </a:r>
            <a:r>
              <a:rPr lang="en-US" sz="1200" baseline="0" dirty="0" smtClean="0"/>
              <a:t> If your lines of text are longer than in the example above, you may need to further increase the length of the motion path. )</a:t>
            </a:r>
            <a:r>
              <a:rPr lang="en-US" sz="1200" dirty="0" smtClean="0"/>
              <a:t>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second text box. 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“heading” text</a:t>
            </a:r>
            <a:r>
              <a:rPr lang="en-US" sz="1200" baseline="0" dirty="0" smtClean="0"/>
              <a:t> box.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Advanced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Entrance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Fade.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group, click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Additional</a:t>
            </a:r>
            <a:r>
              <a:rPr lang="en-US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Effect Options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 launcher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Effect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Animate text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By Letter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% delay between letters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5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After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Previous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0.5 seconds </a:t>
            </a:r>
            <a:r>
              <a:rPr lang="en-US" sz="1200" baseline="0" dirty="0" smtClean="0"/>
              <a:t>(</a:t>
            </a:r>
            <a:r>
              <a:rPr lang="en-US" sz="1200" b="1" baseline="0" dirty="0" smtClean="0"/>
              <a:t>Very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Fast)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Text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text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By 1</a:t>
            </a:r>
            <a:r>
              <a:rPr lang="en-US" sz="1200" b="1" baseline="30000" dirty="0" smtClean="0"/>
              <a:t>st</a:t>
            </a:r>
            <a:r>
              <a:rPr lang="en-US" sz="1200" b="1" baseline="0" dirty="0" smtClean="0"/>
              <a:t> Level Paragraphs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One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Design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Background Styles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Center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(third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 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 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three stops appear in the slider.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first stop in the slider,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0%.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next stop in the slider,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0%.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next stop in the slider,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232</a:t>
            </a:r>
            <a:r>
              <a:rPr lang="en-US" sz="1200" dirty="0" smtClean="0"/>
              <a:t>, Green: </a:t>
            </a:r>
            <a:r>
              <a:rPr lang="en-US" sz="1200" b="1" dirty="0" smtClean="0"/>
              <a:t>227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216</a:t>
            </a:r>
            <a:r>
              <a:rPr lang="en-US" sz="1200" dirty="0" smtClean="0"/>
              <a:t>.</a:t>
            </a:r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Animated text zooms in,</a:t>
            </a:r>
            <a:r>
              <a:rPr lang="en-US" sz="1400" b="1" baseline="0" dirty="0" smtClean="0"/>
              <a:t> changes and zooms out</a:t>
            </a:r>
          </a:p>
          <a:p>
            <a:r>
              <a:rPr lang="en-US" sz="1400" b="0" baseline="0" dirty="0" smtClean="0"/>
              <a:t>(Intermediate)</a:t>
            </a:r>
          </a:p>
          <a:p>
            <a:endParaRPr lang="en-US" sz="1400" b="0" baseline="0" dirty="0" smtClean="0"/>
          </a:p>
          <a:p>
            <a:endParaRPr lang="en-US" sz="1400" b="0" baseline="0" dirty="0" smtClean="0"/>
          </a:p>
          <a:p>
            <a:r>
              <a:rPr lang="en-US" sz="1200" b="1" baseline="0" dirty="0" smtClean="0"/>
              <a:t>Tip</a:t>
            </a:r>
            <a:r>
              <a:rPr lang="en-US" sz="1200" b="0" baseline="0" dirty="0" smtClean="0"/>
              <a:t>: This effect can be applied to a series of names, award recipients, team members, etc.</a:t>
            </a:r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first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Enter text in the text box, select the text,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group, select </a:t>
            </a:r>
            <a:r>
              <a:rPr lang="en-US" sz="1200" b="1" dirty="0" smtClean="0"/>
              <a:t>Franklin Gothic Heavy</a:t>
            </a:r>
            <a:r>
              <a:rPr lang="en-US" sz="1200" dirty="0" smtClean="0"/>
              <a:t> from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list, enter </a:t>
            </a:r>
            <a:r>
              <a:rPr lang="en-US" sz="1200" b="1" dirty="0" smtClean="0"/>
              <a:t>56</a:t>
            </a:r>
            <a:r>
              <a:rPr lang="en-US" sz="1200" dirty="0" smtClean="0"/>
              <a:t> in the </a:t>
            </a:r>
            <a:r>
              <a:rPr lang="en-US" sz="1200" b="1" dirty="0" smtClean="0"/>
              <a:t>Font Size </a:t>
            </a:r>
            <a:r>
              <a:rPr lang="en-US" sz="1200" dirty="0" smtClean="0"/>
              <a:t>list, and then click </a:t>
            </a:r>
            <a:r>
              <a:rPr lang="en-US" sz="1200" b="1" dirty="0" smtClean="0"/>
              <a:t>Bold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Paragraph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Center</a:t>
            </a:r>
            <a:r>
              <a:rPr lang="en-US" sz="1200" dirty="0" smtClean="0"/>
              <a:t> to center the text in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With</a:t>
            </a:r>
            <a:r>
              <a:rPr lang="en-US" sz="1200" baseline="0" dirty="0" smtClean="0"/>
              <a:t> the text box still selected, u</a:t>
            </a:r>
            <a:r>
              <a:rPr lang="en-US" sz="1200" dirty="0" smtClean="0"/>
              <a:t>nder </a:t>
            </a:r>
            <a:r>
              <a:rPr lang="en-US" sz="1200" b="1" dirty="0" smtClean="0"/>
              <a:t>Drawing</a:t>
            </a:r>
            <a:r>
              <a:rPr lang="en-US" sz="1200" b="1" baseline="0" dirty="0" smtClean="0"/>
              <a:t>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bottom right corner of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the </a:t>
            </a:r>
            <a:r>
              <a:rPr lang="en-US" sz="1200" b="1" baseline="0" dirty="0" smtClean="0"/>
              <a:t>Format Text Effects: Text Box</a:t>
            </a:r>
            <a:r>
              <a:rPr lang="en-US" sz="1200" b="0" baseline="0" dirty="0" smtClean="0"/>
              <a:t> dialog box launcher. 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 pane,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Gradient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76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245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174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135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On the slide, select the text box and under </a:t>
            </a:r>
            <a:r>
              <a:rPr lang="en-US" sz="1200" b="1" baseline="0" dirty="0" smtClean="0"/>
              <a:t>Drawing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Text Effects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then click </a:t>
            </a:r>
            <a:r>
              <a:rPr lang="en-US" sz="1200" b="1" baseline="0" dirty="0" smtClean="0"/>
              <a:t>Shadow Options</a:t>
            </a:r>
            <a:r>
              <a:rPr lang="en-US" sz="1200" b="0" baseline="0" dirty="0" smtClean="0"/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Presets</a:t>
            </a:r>
            <a:r>
              <a:rPr lang="en-US" sz="1200" b="0" baseline="0" dirty="0" smtClean="0"/>
              <a:t> list, under </a:t>
            </a:r>
            <a:r>
              <a:rPr lang="en-US" sz="1200" b="1" baseline="0" dirty="0" smtClean="0"/>
              <a:t>Perspective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Below</a:t>
            </a:r>
            <a:r>
              <a:rPr lang="en-US" sz="1200" b="0" baseline="0" dirty="0" smtClean="0"/>
              <a:t> (third option on first row).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 list, click </a:t>
            </a:r>
            <a:r>
              <a:rPr lang="en-US" sz="1200" b="1" baseline="0" dirty="0" smtClean="0"/>
              <a:t>Olive Green, Accent 3, darker 25% </a:t>
            </a:r>
            <a:r>
              <a:rPr lang="en-US" sz="1200" b="0" baseline="0" dirty="0" smtClean="0"/>
              <a:t>(fifth option down in sixth column).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Transparency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85%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Blur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10%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Angle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90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Distance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5 pt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None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first text on this slide, do the following: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slide, select the text box, and then o</a:t>
            </a:r>
            <a:r>
              <a:rPr lang="en-US" sz="1200" dirty="0" smtClean="0"/>
              <a:t>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 gallery,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Zoom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Timing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Advanced Animation group, click </a:t>
            </a:r>
            <a:r>
              <a:rPr lang="en-US" sz="1200" b="1" baseline="0" dirty="0" smtClean="0"/>
              <a:t>Add Animation</a:t>
            </a:r>
            <a:r>
              <a:rPr lang="en-US" sz="1200" baseline="0" dirty="0" smtClean="0"/>
              <a:t>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Fly In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="0" baseline="0" dirty="0" smtClean="0"/>
              <a:t>In the Advanced Animation group, click Animation Pane. In the Animation Pane, select the second entrance effect (fly-in) and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r>
              <a:rPr lang="en-US" sz="1200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, select </a:t>
            </a:r>
            <a:r>
              <a:rPr lang="en-US" sz="1200" b="1" baseline="0" dirty="0" smtClean="0"/>
              <a:t>From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 select the text box, and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Add Animation </a:t>
            </a:r>
            <a:r>
              <a:rPr lang="en-US" sz="1200" baseline="0" dirty="0" smtClean="0"/>
              <a:t>and then click </a:t>
            </a:r>
            <a:r>
              <a:rPr lang="en-US" sz="1200" b="1" baseline="0" dirty="0" smtClean="0"/>
              <a:t>More Exit Effects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Exit Effect</a:t>
            </a:r>
            <a:r>
              <a:rPr lang="en-US" sz="1200" b="0" baseline="0" dirty="0" smtClean="0"/>
              <a:t> dialog box, </a:t>
            </a:r>
            <a:r>
              <a:rPr lang="en-US" sz="1200" b="0" i="0" baseline="0" dirty="0" smtClean="0"/>
              <a:t>under </a:t>
            </a:r>
            <a:r>
              <a:rPr lang="en-US" sz="1200" b="1" i="0" baseline="0" dirty="0" smtClean="0"/>
              <a:t>Subtle</a:t>
            </a:r>
            <a:r>
              <a:rPr lang="en-US" sz="1200" b="0" i="0" baseline="0" dirty="0" smtClean="0"/>
              <a:t>, select </a:t>
            </a:r>
            <a:r>
              <a:rPr lang="en-US" sz="1200" b="1" i="0" baseline="0" dirty="0" smtClean="0"/>
              <a:t>Contract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="0" i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third effect (contract exit), and 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After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01.00.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0" dirty="0" smtClean="0"/>
              <a:t>To reproduce the second text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text box</a:t>
            </a:r>
            <a:r>
              <a:rPr lang="en-US" sz="1200" baseline="0" dirty="0" smtClean="0"/>
              <a:t>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Copy</a:t>
            </a:r>
            <a:r>
              <a:rPr lang="en-US" sz="1200" baseline="0" dirty="0" smtClean="0"/>
              <a:t> and select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second text box, right-click, and select </a:t>
            </a:r>
            <a:r>
              <a:rPr lang="en-US" sz="1200" b="1" baseline="0" dirty="0" smtClean="0"/>
              <a:t>Edit Text</a:t>
            </a:r>
            <a:r>
              <a:rPr lang="en-US" sz="1200" baseline="0" dirty="0" smtClean="0"/>
              <a:t>. Enter new text.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endParaRPr lang="en-U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second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I</a:t>
            </a:r>
            <a:r>
              <a:rPr lang="en-US" sz="1200" baseline="0" dirty="0" smtClean="0"/>
              <a:t>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fourth animation effect (first entrance for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click</a:t>
            </a:r>
            <a:r>
              <a:rPr lang="en-US" sz="1200" dirty="0" smtClean="0"/>
              <a:t> </a:t>
            </a:r>
            <a:r>
              <a:rPr lang="en-US" sz="1200" b="1" i="0" dirty="0" smtClean="0"/>
              <a:t>More Entrance Effects</a:t>
            </a:r>
            <a:r>
              <a:rPr lang="en-US" sz="1200" b="0" i="0" dirty="0" smtClean="0"/>
              <a:t>,</a:t>
            </a:r>
            <a:r>
              <a:rPr lang="en-US" sz="1200" b="0" i="0" baseline="0" dirty="0" smtClean="0"/>
              <a:t> and then i</a:t>
            </a:r>
            <a:r>
              <a:rPr lang="en-US" sz="1200" i="0" baseline="0" dirty="0" smtClean="0"/>
              <a:t>n the </a:t>
            </a:r>
            <a:r>
              <a:rPr lang="en-US" sz="1200" b="1" i="0" baseline="0" dirty="0" smtClean="0"/>
              <a:t>Change Exit Effect</a:t>
            </a:r>
            <a:r>
              <a:rPr lang="en-US" sz="1200" i="0" baseline="0" dirty="0" smtClean="0"/>
              <a:t> dialog box, under </a:t>
            </a:r>
            <a:r>
              <a:rPr lang="en-US" sz="1200" b="1" i="0" baseline="0" dirty="0" smtClean="0"/>
              <a:t>Moderate</a:t>
            </a:r>
            <a:r>
              <a:rPr lang="en-US" sz="1200" i="0" baseline="0" dirty="0" smtClean="0"/>
              <a:t>, select </a:t>
            </a:r>
            <a:r>
              <a:rPr lang="en-US" sz="1200" b="1" i="0" baseline="0" dirty="0" smtClean="0"/>
              <a:t>Expand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In the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fifth animation effect (second entrance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Fly Out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To Bottom.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After</a:t>
            </a:r>
            <a:r>
              <a:rPr lang="en-US" sz="1200" b="1" baseline="0" dirty="0" smtClean="0"/>
              <a:t> </a:t>
            </a:r>
            <a:r>
              <a:rPr lang="en-US" sz="1200" b="1" dirty="0" smtClean="0"/>
              <a:t>Previous. 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00.50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Exit</a:t>
            </a:r>
            <a:r>
              <a:rPr lang="en-US" sz="1200" baseline="0" dirty="0" smtClean="0"/>
              <a:t>, and then click </a:t>
            </a:r>
            <a:r>
              <a:rPr lang="en-US" sz="1200" b="1" i="0" baseline="0" dirty="0" smtClean="0"/>
              <a:t>More Effects</a:t>
            </a:r>
            <a:r>
              <a:rPr lang="en-US" sz="1200" b="0" i="0" baseline="0" dirty="0" smtClean="0"/>
              <a:t>, and then i</a:t>
            </a:r>
            <a:r>
              <a:rPr lang="en-US" sz="1200" dirty="0" smtClean="0"/>
              <a:t>n the </a:t>
            </a:r>
            <a:r>
              <a:rPr lang="en-US" sz="1200" b="1" dirty="0" smtClean="0"/>
              <a:t>Add Exit Effect</a:t>
            </a:r>
            <a:r>
              <a:rPr lang="en-US" sz="1200" dirty="0" smtClean="0"/>
              <a:t> dialog box, under </a:t>
            </a:r>
            <a:r>
              <a:rPr lang="en-US" sz="1200" b="1" dirty="0" smtClean="0"/>
              <a:t>Subtle</a:t>
            </a:r>
            <a:r>
              <a:rPr lang="en-US" sz="1200" dirty="0" smtClean="0"/>
              <a:t>,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Faded Zoom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Animation Pane, click the sixth animation effect (exit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Basic Zoom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02.00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align the </a:t>
            </a:r>
            <a:r>
              <a:rPr lang="en-US" sz="1200" baseline="0" dirty="0" smtClean="0"/>
              <a:t>text on this slide, do the following: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slide, press and hold CTRL and s</a:t>
            </a:r>
            <a:r>
              <a:rPr lang="en-US" sz="1200" dirty="0" smtClean="0"/>
              <a:t>elect both text boxes,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Arrange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Position Objects</a:t>
            </a:r>
            <a:r>
              <a:rPr lang="en-US" sz="1200" dirty="0" smtClean="0"/>
              <a:t>, click </a:t>
            </a:r>
            <a:r>
              <a:rPr lang="en-US" sz="1200" b="1" dirty="0" smtClean="0"/>
              <a:t>Align</a:t>
            </a:r>
            <a:r>
              <a:rPr lang="en-US" sz="1200" dirty="0" smtClean="0"/>
              <a:t>,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to Slide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Middle</a:t>
            </a:r>
            <a:r>
              <a:rPr lang="en-US" sz="120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Center</a:t>
            </a:r>
            <a:r>
              <a:rPr lang="en-US" sz="120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reproduce the background on this slide, do the following: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pane, and then do the following:</a:t>
            </a:r>
            <a:endParaRPr lang="en-US" dirty="0" smtClean="0">
              <a:effectLst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Center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option from the left).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Olive Green, Accent 3, Lighter 60%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row, seventh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Animated text zooms in,</a:t>
            </a:r>
            <a:r>
              <a:rPr lang="en-US" sz="1400" b="1" baseline="0" dirty="0" smtClean="0"/>
              <a:t> changes and zooms out</a:t>
            </a:r>
          </a:p>
          <a:p>
            <a:r>
              <a:rPr lang="en-US" sz="1400" b="0" baseline="0" dirty="0" smtClean="0"/>
              <a:t>(Intermediate)</a:t>
            </a:r>
          </a:p>
          <a:p>
            <a:endParaRPr lang="en-US" sz="1400" b="0" baseline="0" dirty="0" smtClean="0"/>
          </a:p>
          <a:p>
            <a:endParaRPr lang="en-US" sz="1400" b="0" baseline="0" dirty="0" smtClean="0"/>
          </a:p>
          <a:p>
            <a:r>
              <a:rPr lang="en-US" sz="1200" b="1" baseline="0" dirty="0" smtClean="0"/>
              <a:t>Tip</a:t>
            </a:r>
            <a:r>
              <a:rPr lang="en-US" sz="1200" b="0" baseline="0" dirty="0" smtClean="0"/>
              <a:t>: This effect can be applied to a series of names, award recipients, team members, etc.</a:t>
            </a:r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first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Enter text in the text box, select the text,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group, select </a:t>
            </a:r>
            <a:r>
              <a:rPr lang="en-US" sz="1200" b="1" dirty="0" smtClean="0"/>
              <a:t>Franklin Gothic Heavy</a:t>
            </a:r>
            <a:r>
              <a:rPr lang="en-US" sz="1200" dirty="0" smtClean="0"/>
              <a:t> from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list, enter </a:t>
            </a:r>
            <a:r>
              <a:rPr lang="en-US" sz="1200" b="1" dirty="0" smtClean="0"/>
              <a:t>56</a:t>
            </a:r>
            <a:r>
              <a:rPr lang="en-US" sz="1200" dirty="0" smtClean="0"/>
              <a:t> in the </a:t>
            </a:r>
            <a:r>
              <a:rPr lang="en-US" sz="1200" b="1" dirty="0" smtClean="0"/>
              <a:t>Font Size </a:t>
            </a:r>
            <a:r>
              <a:rPr lang="en-US" sz="1200" dirty="0" smtClean="0"/>
              <a:t>list, and then click </a:t>
            </a:r>
            <a:r>
              <a:rPr lang="en-US" sz="1200" b="1" dirty="0" smtClean="0"/>
              <a:t>Bold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Paragraph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Center</a:t>
            </a:r>
            <a:r>
              <a:rPr lang="en-US" sz="1200" dirty="0" smtClean="0"/>
              <a:t> to center the text in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With</a:t>
            </a:r>
            <a:r>
              <a:rPr lang="en-US" sz="1200" baseline="0" dirty="0" smtClean="0"/>
              <a:t> the text box still selected, u</a:t>
            </a:r>
            <a:r>
              <a:rPr lang="en-US" sz="1200" dirty="0" smtClean="0"/>
              <a:t>nder </a:t>
            </a:r>
            <a:r>
              <a:rPr lang="en-US" sz="1200" b="1" dirty="0" smtClean="0"/>
              <a:t>Drawing</a:t>
            </a:r>
            <a:r>
              <a:rPr lang="en-US" sz="1200" b="1" baseline="0" dirty="0" smtClean="0"/>
              <a:t>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bottom right corner of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the </a:t>
            </a:r>
            <a:r>
              <a:rPr lang="en-US" sz="1200" b="1" baseline="0" dirty="0" smtClean="0"/>
              <a:t>Format Text Effects: Text Box</a:t>
            </a:r>
            <a:r>
              <a:rPr lang="en-US" sz="1200" b="0" baseline="0" dirty="0" smtClean="0"/>
              <a:t> dialog box launcher. 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 pane,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Gradient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76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245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174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135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On the slide, select the text box and under </a:t>
            </a:r>
            <a:r>
              <a:rPr lang="en-US" sz="1200" b="1" baseline="0" dirty="0" smtClean="0"/>
              <a:t>Drawing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Text Effects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then click </a:t>
            </a:r>
            <a:r>
              <a:rPr lang="en-US" sz="1200" b="1" baseline="0" dirty="0" smtClean="0"/>
              <a:t>Shadow Options</a:t>
            </a:r>
            <a:r>
              <a:rPr lang="en-US" sz="1200" b="0" baseline="0" dirty="0" smtClean="0"/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Presets</a:t>
            </a:r>
            <a:r>
              <a:rPr lang="en-US" sz="1200" b="0" baseline="0" dirty="0" smtClean="0"/>
              <a:t> list, under </a:t>
            </a:r>
            <a:r>
              <a:rPr lang="en-US" sz="1200" b="1" baseline="0" dirty="0" smtClean="0"/>
              <a:t>Perspective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Below</a:t>
            </a:r>
            <a:r>
              <a:rPr lang="en-US" sz="1200" b="0" baseline="0" dirty="0" smtClean="0"/>
              <a:t> (third option on first row).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 list, click </a:t>
            </a:r>
            <a:r>
              <a:rPr lang="en-US" sz="1200" b="1" baseline="0" dirty="0" smtClean="0"/>
              <a:t>Olive Green, Accent 3, darker 25% </a:t>
            </a:r>
            <a:r>
              <a:rPr lang="en-US" sz="1200" b="0" baseline="0" dirty="0" smtClean="0"/>
              <a:t>(fifth option down in sixth column).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Transparency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85%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Blur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10%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Angle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90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Distance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5 pt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None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first text on this slide, do the following: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slide, select the text box, and then o</a:t>
            </a:r>
            <a:r>
              <a:rPr lang="en-US" sz="1200" dirty="0" smtClean="0"/>
              <a:t>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 gallery,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Zoom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Timing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Advanced Animation group, click </a:t>
            </a:r>
            <a:r>
              <a:rPr lang="en-US" sz="1200" b="1" baseline="0" dirty="0" smtClean="0"/>
              <a:t>Add Animation</a:t>
            </a:r>
            <a:r>
              <a:rPr lang="en-US" sz="1200" baseline="0" dirty="0" smtClean="0"/>
              <a:t>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Fly In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="0" baseline="0" dirty="0" smtClean="0"/>
              <a:t>In the Advanced Animation group, click Animation Pane. In the Animation Pane, select the second entrance effect (fly-in) and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r>
              <a:rPr lang="en-US" sz="1200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, select </a:t>
            </a:r>
            <a:r>
              <a:rPr lang="en-US" sz="1200" b="1" baseline="0" dirty="0" smtClean="0"/>
              <a:t>From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 select the text box, and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Add Animation </a:t>
            </a:r>
            <a:r>
              <a:rPr lang="en-US" sz="1200" baseline="0" dirty="0" smtClean="0"/>
              <a:t>and then click </a:t>
            </a:r>
            <a:r>
              <a:rPr lang="en-US" sz="1200" b="1" baseline="0" dirty="0" smtClean="0"/>
              <a:t>More Exit Effects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Exit Effect</a:t>
            </a:r>
            <a:r>
              <a:rPr lang="en-US" sz="1200" b="0" baseline="0" dirty="0" smtClean="0"/>
              <a:t> dialog box, </a:t>
            </a:r>
            <a:r>
              <a:rPr lang="en-US" sz="1200" b="0" i="0" baseline="0" dirty="0" smtClean="0"/>
              <a:t>under </a:t>
            </a:r>
            <a:r>
              <a:rPr lang="en-US" sz="1200" b="1" i="0" baseline="0" dirty="0" smtClean="0"/>
              <a:t>Subtle</a:t>
            </a:r>
            <a:r>
              <a:rPr lang="en-US" sz="1200" b="0" i="0" baseline="0" dirty="0" smtClean="0"/>
              <a:t>, select </a:t>
            </a:r>
            <a:r>
              <a:rPr lang="en-US" sz="1200" b="1" i="0" baseline="0" dirty="0" smtClean="0"/>
              <a:t>Contract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="0" i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third effect (contract exit), and 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After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01.00.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0" dirty="0" smtClean="0"/>
              <a:t>To reproduce the second text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text box</a:t>
            </a:r>
            <a:r>
              <a:rPr lang="en-US" sz="1200" baseline="0" dirty="0" smtClean="0"/>
              <a:t>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Copy</a:t>
            </a:r>
            <a:r>
              <a:rPr lang="en-US" sz="1200" baseline="0" dirty="0" smtClean="0"/>
              <a:t> and select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second text box, right-click, and select </a:t>
            </a:r>
            <a:r>
              <a:rPr lang="en-US" sz="1200" b="1" baseline="0" dirty="0" smtClean="0"/>
              <a:t>Edit Text</a:t>
            </a:r>
            <a:r>
              <a:rPr lang="en-US" sz="1200" baseline="0" dirty="0" smtClean="0"/>
              <a:t>. Enter new text.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endParaRPr lang="en-U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second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I</a:t>
            </a:r>
            <a:r>
              <a:rPr lang="en-US" sz="1200" baseline="0" dirty="0" smtClean="0"/>
              <a:t>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fourth animation effect (first entrance for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click</a:t>
            </a:r>
            <a:r>
              <a:rPr lang="en-US" sz="1200" dirty="0" smtClean="0"/>
              <a:t> </a:t>
            </a:r>
            <a:r>
              <a:rPr lang="en-US" sz="1200" b="1" i="0" dirty="0" smtClean="0"/>
              <a:t>More Entrance Effects</a:t>
            </a:r>
            <a:r>
              <a:rPr lang="en-US" sz="1200" b="0" i="0" dirty="0" smtClean="0"/>
              <a:t>,</a:t>
            </a:r>
            <a:r>
              <a:rPr lang="en-US" sz="1200" b="0" i="0" baseline="0" dirty="0" smtClean="0"/>
              <a:t> and then i</a:t>
            </a:r>
            <a:r>
              <a:rPr lang="en-US" sz="1200" i="0" baseline="0" dirty="0" smtClean="0"/>
              <a:t>n the </a:t>
            </a:r>
            <a:r>
              <a:rPr lang="en-US" sz="1200" b="1" i="0" baseline="0" dirty="0" smtClean="0"/>
              <a:t>Change Exit Effect</a:t>
            </a:r>
            <a:r>
              <a:rPr lang="en-US" sz="1200" i="0" baseline="0" dirty="0" smtClean="0"/>
              <a:t> dialog box, under </a:t>
            </a:r>
            <a:r>
              <a:rPr lang="en-US" sz="1200" b="1" i="0" baseline="0" dirty="0" smtClean="0"/>
              <a:t>Moderate</a:t>
            </a:r>
            <a:r>
              <a:rPr lang="en-US" sz="1200" i="0" baseline="0" dirty="0" smtClean="0"/>
              <a:t>, select </a:t>
            </a:r>
            <a:r>
              <a:rPr lang="en-US" sz="1200" b="1" i="0" baseline="0" dirty="0" smtClean="0"/>
              <a:t>Expand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In the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fifth animation effect (second entrance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Fly Out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To Bottom.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After</a:t>
            </a:r>
            <a:r>
              <a:rPr lang="en-US" sz="1200" b="1" baseline="0" dirty="0" smtClean="0"/>
              <a:t> </a:t>
            </a:r>
            <a:r>
              <a:rPr lang="en-US" sz="1200" b="1" dirty="0" smtClean="0"/>
              <a:t>Previous. 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00.50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Exit</a:t>
            </a:r>
            <a:r>
              <a:rPr lang="en-US" sz="1200" baseline="0" dirty="0" smtClean="0"/>
              <a:t>, and then click </a:t>
            </a:r>
            <a:r>
              <a:rPr lang="en-US" sz="1200" b="1" i="0" baseline="0" dirty="0" smtClean="0"/>
              <a:t>More Effects</a:t>
            </a:r>
            <a:r>
              <a:rPr lang="en-US" sz="1200" b="0" i="0" baseline="0" dirty="0" smtClean="0"/>
              <a:t>, and then i</a:t>
            </a:r>
            <a:r>
              <a:rPr lang="en-US" sz="1200" dirty="0" smtClean="0"/>
              <a:t>n the </a:t>
            </a:r>
            <a:r>
              <a:rPr lang="en-US" sz="1200" b="1" dirty="0" smtClean="0"/>
              <a:t>Add Exit Effect</a:t>
            </a:r>
            <a:r>
              <a:rPr lang="en-US" sz="1200" dirty="0" smtClean="0"/>
              <a:t> dialog box, under </a:t>
            </a:r>
            <a:r>
              <a:rPr lang="en-US" sz="1200" b="1" dirty="0" smtClean="0"/>
              <a:t>Subtle</a:t>
            </a:r>
            <a:r>
              <a:rPr lang="en-US" sz="1200" dirty="0" smtClean="0"/>
              <a:t>,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Faded Zoom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Animation Pane, click the sixth animation effect (exit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Basic Zoom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02.00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align the </a:t>
            </a:r>
            <a:r>
              <a:rPr lang="en-US" sz="1200" baseline="0" dirty="0" smtClean="0"/>
              <a:t>text on this slide, do the following: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slide, press and hold CTRL and s</a:t>
            </a:r>
            <a:r>
              <a:rPr lang="en-US" sz="1200" dirty="0" smtClean="0"/>
              <a:t>elect both text boxes,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Arrange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Position Objects</a:t>
            </a:r>
            <a:r>
              <a:rPr lang="en-US" sz="1200" dirty="0" smtClean="0"/>
              <a:t>, click </a:t>
            </a:r>
            <a:r>
              <a:rPr lang="en-US" sz="1200" b="1" dirty="0" smtClean="0"/>
              <a:t>Align</a:t>
            </a:r>
            <a:r>
              <a:rPr lang="en-US" sz="1200" dirty="0" smtClean="0"/>
              <a:t>,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to Slide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Middle</a:t>
            </a:r>
            <a:r>
              <a:rPr lang="en-US" sz="120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Center</a:t>
            </a:r>
            <a:r>
              <a:rPr lang="en-US" sz="120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reproduce the background on this slide, do the following: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pane, and then do the following:</a:t>
            </a:r>
            <a:endParaRPr lang="en-US" dirty="0" smtClean="0">
              <a:effectLst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Center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option from the left).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Olive Green, Accent 3, Lighter 60%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row, seventh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Animated text zooms in,</a:t>
            </a:r>
            <a:r>
              <a:rPr lang="en-US" sz="1400" b="1" baseline="0" dirty="0" smtClean="0"/>
              <a:t> changes and zooms out</a:t>
            </a:r>
          </a:p>
          <a:p>
            <a:r>
              <a:rPr lang="en-US" sz="1400" b="0" baseline="0" dirty="0" smtClean="0"/>
              <a:t>(Intermediate)</a:t>
            </a:r>
          </a:p>
          <a:p>
            <a:endParaRPr lang="en-US" sz="1400" b="0" baseline="0" dirty="0" smtClean="0"/>
          </a:p>
          <a:p>
            <a:endParaRPr lang="en-US" sz="1400" b="0" baseline="0" dirty="0" smtClean="0"/>
          </a:p>
          <a:p>
            <a:r>
              <a:rPr lang="en-US" sz="1200" b="1" baseline="0" dirty="0" smtClean="0"/>
              <a:t>Tip</a:t>
            </a:r>
            <a:r>
              <a:rPr lang="en-US" sz="1200" b="0" baseline="0" dirty="0" smtClean="0"/>
              <a:t>: This effect can be applied to a series of names, award recipients, team members, etc.</a:t>
            </a:r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first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Enter text in the text box, select the text,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group, select </a:t>
            </a:r>
            <a:r>
              <a:rPr lang="en-US" sz="1200" b="1" dirty="0" smtClean="0"/>
              <a:t>Franklin Gothic Heavy</a:t>
            </a:r>
            <a:r>
              <a:rPr lang="en-US" sz="1200" dirty="0" smtClean="0"/>
              <a:t> from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list, enter </a:t>
            </a:r>
            <a:r>
              <a:rPr lang="en-US" sz="1200" b="1" dirty="0" smtClean="0"/>
              <a:t>56</a:t>
            </a:r>
            <a:r>
              <a:rPr lang="en-US" sz="1200" dirty="0" smtClean="0"/>
              <a:t> in the </a:t>
            </a:r>
            <a:r>
              <a:rPr lang="en-US" sz="1200" b="1" dirty="0" smtClean="0"/>
              <a:t>Font Size </a:t>
            </a:r>
            <a:r>
              <a:rPr lang="en-US" sz="1200" dirty="0" smtClean="0"/>
              <a:t>list, and then click </a:t>
            </a:r>
            <a:r>
              <a:rPr lang="en-US" sz="1200" b="1" dirty="0" smtClean="0"/>
              <a:t>Bold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Paragraph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Center</a:t>
            </a:r>
            <a:r>
              <a:rPr lang="en-US" sz="1200" dirty="0" smtClean="0"/>
              <a:t> to center the text in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With</a:t>
            </a:r>
            <a:r>
              <a:rPr lang="en-US" sz="1200" baseline="0" dirty="0" smtClean="0"/>
              <a:t> the text box still selected, u</a:t>
            </a:r>
            <a:r>
              <a:rPr lang="en-US" sz="1200" dirty="0" smtClean="0"/>
              <a:t>nder </a:t>
            </a:r>
            <a:r>
              <a:rPr lang="en-US" sz="1200" b="1" dirty="0" smtClean="0"/>
              <a:t>Drawing</a:t>
            </a:r>
            <a:r>
              <a:rPr lang="en-US" sz="1200" b="1" baseline="0" dirty="0" smtClean="0"/>
              <a:t>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bottom right corner of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the </a:t>
            </a:r>
            <a:r>
              <a:rPr lang="en-US" sz="1200" b="1" baseline="0" dirty="0" smtClean="0"/>
              <a:t>Format Text Effects: Text Box</a:t>
            </a:r>
            <a:r>
              <a:rPr lang="en-US" sz="1200" b="0" baseline="0" dirty="0" smtClean="0"/>
              <a:t> dialog box launcher. 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 pane,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Gradient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76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245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174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135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On the slide, select the text box and under </a:t>
            </a:r>
            <a:r>
              <a:rPr lang="en-US" sz="1200" b="1" baseline="0" dirty="0" smtClean="0"/>
              <a:t>Drawing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Text Effects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then click </a:t>
            </a:r>
            <a:r>
              <a:rPr lang="en-US" sz="1200" b="1" baseline="0" dirty="0" smtClean="0"/>
              <a:t>Shadow Options</a:t>
            </a:r>
            <a:r>
              <a:rPr lang="en-US" sz="1200" b="0" baseline="0" dirty="0" smtClean="0"/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Presets</a:t>
            </a:r>
            <a:r>
              <a:rPr lang="en-US" sz="1200" b="0" baseline="0" dirty="0" smtClean="0"/>
              <a:t> list, under </a:t>
            </a:r>
            <a:r>
              <a:rPr lang="en-US" sz="1200" b="1" baseline="0" dirty="0" smtClean="0"/>
              <a:t>Perspective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Below</a:t>
            </a:r>
            <a:r>
              <a:rPr lang="en-US" sz="1200" b="0" baseline="0" dirty="0" smtClean="0"/>
              <a:t> (third option on first row).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 list, click </a:t>
            </a:r>
            <a:r>
              <a:rPr lang="en-US" sz="1200" b="1" baseline="0" dirty="0" smtClean="0"/>
              <a:t>Olive Green, Accent 3, darker 25% </a:t>
            </a:r>
            <a:r>
              <a:rPr lang="en-US" sz="1200" b="0" baseline="0" dirty="0" smtClean="0"/>
              <a:t>(fifth option down in sixth column).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Transparency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85%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Blur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10%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Angle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90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Distance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5 pt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None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first text on this slide, do the following: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slide, select the text box, and then o</a:t>
            </a:r>
            <a:r>
              <a:rPr lang="en-US" sz="1200" dirty="0" smtClean="0"/>
              <a:t>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 gallery,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Zoom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Timing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Advanced Animation group, click </a:t>
            </a:r>
            <a:r>
              <a:rPr lang="en-US" sz="1200" b="1" baseline="0" dirty="0" smtClean="0"/>
              <a:t>Add Animation</a:t>
            </a:r>
            <a:r>
              <a:rPr lang="en-US" sz="1200" baseline="0" dirty="0" smtClean="0"/>
              <a:t>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Fly In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="0" baseline="0" dirty="0" smtClean="0"/>
              <a:t>In the Advanced Animation group, click Animation Pane. In the Animation Pane, select the second entrance effect (fly-in) and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r>
              <a:rPr lang="en-US" sz="1200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, select </a:t>
            </a:r>
            <a:r>
              <a:rPr lang="en-US" sz="1200" b="1" baseline="0" dirty="0" smtClean="0"/>
              <a:t>From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 select the text box, and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Add Animation </a:t>
            </a:r>
            <a:r>
              <a:rPr lang="en-US" sz="1200" baseline="0" dirty="0" smtClean="0"/>
              <a:t>and then click </a:t>
            </a:r>
            <a:r>
              <a:rPr lang="en-US" sz="1200" b="1" baseline="0" dirty="0" smtClean="0"/>
              <a:t>More Exit Effects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Exit Effect</a:t>
            </a:r>
            <a:r>
              <a:rPr lang="en-US" sz="1200" b="0" baseline="0" dirty="0" smtClean="0"/>
              <a:t> dialog box, </a:t>
            </a:r>
            <a:r>
              <a:rPr lang="en-US" sz="1200" b="0" i="0" baseline="0" dirty="0" smtClean="0"/>
              <a:t>under </a:t>
            </a:r>
            <a:r>
              <a:rPr lang="en-US" sz="1200" b="1" i="0" baseline="0" dirty="0" smtClean="0"/>
              <a:t>Subtle</a:t>
            </a:r>
            <a:r>
              <a:rPr lang="en-US" sz="1200" b="0" i="0" baseline="0" dirty="0" smtClean="0"/>
              <a:t>, select </a:t>
            </a:r>
            <a:r>
              <a:rPr lang="en-US" sz="1200" b="1" i="0" baseline="0" dirty="0" smtClean="0"/>
              <a:t>Contract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="0" i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third effect (contract exit), and 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After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01.00.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0" dirty="0" smtClean="0"/>
              <a:t>To reproduce the second text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text box</a:t>
            </a:r>
            <a:r>
              <a:rPr lang="en-US" sz="1200" baseline="0" dirty="0" smtClean="0"/>
              <a:t>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Copy</a:t>
            </a:r>
            <a:r>
              <a:rPr lang="en-US" sz="1200" baseline="0" dirty="0" smtClean="0"/>
              <a:t> and select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second text box, right-click, and select </a:t>
            </a:r>
            <a:r>
              <a:rPr lang="en-US" sz="1200" b="1" baseline="0" dirty="0" smtClean="0"/>
              <a:t>Edit Text</a:t>
            </a:r>
            <a:r>
              <a:rPr lang="en-US" sz="1200" baseline="0" dirty="0" smtClean="0"/>
              <a:t>. Enter new text.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endParaRPr lang="en-U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second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I</a:t>
            </a:r>
            <a:r>
              <a:rPr lang="en-US" sz="1200" baseline="0" dirty="0" smtClean="0"/>
              <a:t>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fourth animation effect (first entrance for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click</a:t>
            </a:r>
            <a:r>
              <a:rPr lang="en-US" sz="1200" dirty="0" smtClean="0"/>
              <a:t> </a:t>
            </a:r>
            <a:r>
              <a:rPr lang="en-US" sz="1200" b="1" i="0" dirty="0" smtClean="0"/>
              <a:t>More Entrance Effects</a:t>
            </a:r>
            <a:r>
              <a:rPr lang="en-US" sz="1200" b="0" i="0" dirty="0" smtClean="0"/>
              <a:t>,</a:t>
            </a:r>
            <a:r>
              <a:rPr lang="en-US" sz="1200" b="0" i="0" baseline="0" dirty="0" smtClean="0"/>
              <a:t> and then i</a:t>
            </a:r>
            <a:r>
              <a:rPr lang="en-US" sz="1200" i="0" baseline="0" dirty="0" smtClean="0"/>
              <a:t>n the </a:t>
            </a:r>
            <a:r>
              <a:rPr lang="en-US" sz="1200" b="1" i="0" baseline="0" dirty="0" smtClean="0"/>
              <a:t>Change Exit Effect</a:t>
            </a:r>
            <a:r>
              <a:rPr lang="en-US" sz="1200" i="0" baseline="0" dirty="0" smtClean="0"/>
              <a:t> dialog box, under </a:t>
            </a:r>
            <a:r>
              <a:rPr lang="en-US" sz="1200" b="1" i="0" baseline="0" dirty="0" smtClean="0"/>
              <a:t>Moderate</a:t>
            </a:r>
            <a:r>
              <a:rPr lang="en-US" sz="1200" i="0" baseline="0" dirty="0" smtClean="0"/>
              <a:t>, select </a:t>
            </a:r>
            <a:r>
              <a:rPr lang="en-US" sz="1200" b="1" i="0" baseline="0" dirty="0" smtClean="0"/>
              <a:t>Expand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In the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fifth animation effect (second entrance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Fly Out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To Bottom.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After</a:t>
            </a:r>
            <a:r>
              <a:rPr lang="en-US" sz="1200" b="1" baseline="0" dirty="0" smtClean="0"/>
              <a:t> </a:t>
            </a:r>
            <a:r>
              <a:rPr lang="en-US" sz="1200" b="1" dirty="0" smtClean="0"/>
              <a:t>Previous. 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00.50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Exit</a:t>
            </a:r>
            <a:r>
              <a:rPr lang="en-US" sz="1200" baseline="0" dirty="0" smtClean="0"/>
              <a:t>, and then click </a:t>
            </a:r>
            <a:r>
              <a:rPr lang="en-US" sz="1200" b="1" i="0" baseline="0" dirty="0" smtClean="0"/>
              <a:t>More Effects</a:t>
            </a:r>
            <a:r>
              <a:rPr lang="en-US" sz="1200" b="0" i="0" baseline="0" dirty="0" smtClean="0"/>
              <a:t>, and then i</a:t>
            </a:r>
            <a:r>
              <a:rPr lang="en-US" sz="1200" dirty="0" smtClean="0"/>
              <a:t>n the </a:t>
            </a:r>
            <a:r>
              <a:rPr lang="en-US" sz="1200" b="1" dirty="0" smtClean="0"/>
              <a:t>Add Exit Effect</a:t>
            </a:r>
            <a:r>
              <a:rPr lang="en-US" sz="1200" dirty="0" smtClean="0"/>
              <a:t> dialog box, under </a:t>
            </a:r>
            <a:r>
              <a:rPr lang="en-US" sz="1200" b="1" dirty="0" smtClean="0"/>
              <a:t>Subtle</a:t>
            </a:r>
            <a:r>
              <a:rPr lang="en-US" sz="1200" dirty="0" smtClean="0"/>
              <a:t>,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Faded Zoom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Animation Pane, click the sixth animation effect (exit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Basic Zoom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02.00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align the </a:t>
            </a:r>
            <a:r>
              <a:rPr lang="en-US" sz="1200" baseline="0" dirty="0" smtClean="0"/>
              <a:t>text on this slide, do the following: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slide, press and hold CTRL and s</a:t>
            </a:r>
            <a:r>
              <a:rPr lang="en-US" sz="1200" dirty="0" smtClean="0"/>
              <a:t>elect both text boxes,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Arrange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Position Objects</a:t>
            </a:r>
            <a:r>
              <a:rPr lang="en-US" sz="1200" dirty="0" smtClean="0"/>
              <a:t>, click </a:t>
            </a:r>
            <a:r>
              <a:rPr lang="en-US" sz="1200" b="1" dirty="0" smtClean="0"/>
              <a:t>Align</a:t>
            </a:r>
            <a:r>
              <a:rPr lang="en-US" sz="1200" dirty="0" smtClean="0"/>
              <a:t>,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to Slide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Middle</a:t>
            </a:r>
            <a:r>
              <a:rPr lang="en-US" sz="120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Center</a:t>
            </a:r>
            <a:r>
              <a:rPr lang="en-US" sz="120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reproduce the background on this slide, do the following: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pane, and then do the following:</a:t>
            </a:r>
            <a:endParaRPr lang="en-US" dirty="0" smtClean="0">
              <a:effectLst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Center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option from the left).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Olive Green, Accent 3, Lighter 60%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row, seventh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Animated text zooms in,</a:t>
            </a:r>
            <a:r>
              <a:rPr lang="en-US" sz="1400" b="1" baseline="0" dirty="0" smtClean="0"/>
              <a:t> changes and zooms out</a:t>
            </a:r>
          </a:p>
          <a:p>
            <a:r>
              <a:rPr lang="en-US" sz="1400" b="0" baseline="0" dirty="0" smtClean="0"/>
              <a:t>(Intermediate)</a:t>
            </a:r>
          </a:p>
          <a:p>
            <a:endParaRPr lang="en-US" sz="1400" b="0" baseline="0" dirty="0" smtClean="0"/>
          </a:p>
          <a:p>
            <a:endParaRPr lang="en-US" sz="1400" b="0" baseline="0" dirty="0" smtClean="0"/>
          </a:p>
          <a:p>
            <a:r>
              <a:rPr lang="en-US" sz="1200" b="1" baseline="0" dirty="0" smtClean="0"/>
              <a:t>Tip</a:t>
            </a:r>
            <a:r>
              <a:rPr lang="en-US" sz="1200" b="0" baseline="0" dirty="0" smtClean="0"/>
              <a:t>: This effect can be applied to a series of names, award recipients, team members, etc.</a:t>
            </a:r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first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Enter text in the text box, select the text,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group, select </a:t>
            </a:r>
            <a:r>
              <a:rPr lang="en-US" sz="1200" b="1" dirty="0" smtClean="0"/>
              <a:t>Franklin Gothic Heavy</a:t>
            </a:r>
            <a:r>
              <a:rPr lang="en-US" sz="1200" dirty="0" smtClean="0"/>
              <a:t> from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list, enter </a:t>
            </a:r>
            <a:r>
              <a:rPr lang="en-US" sz="1200" b="1" dirty="0" smtClean="0"/>
              <a:t>56</a:t>
            </a:r>
            <a:r>
              <a:rPr lang="en-US" sz="1200" dirty="0" smtClean="0"/>
              <a:t> in the </a:t>
            </a:r>
            <a:r>
              <a:rPr lang="en-US" sz="1200" b="1" dirty="0" smtClean="0"/>
              <a:t>Font Size </a:t>
            </a:r>
            <a:r>
              <a:rPr lang="en-US" sz="1200" dirty="0" smtClean="0"/>
              <a:t>list, and then click </a:t>
            </a:r>
            <a:r>
              <a:rPr lang="en-US" sz="1200" b="1" dirty="0" smtClean="0"/>
              <a:t>Bold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Paragraph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Center</a:t>
            </a:r>
            <a:r>
              <a:rPr lang="en-US" sz="1200" dirty="0" smtClean="0"/>
              <a:t> to center the text in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With</a:t>
            </a:r>
            <a:r>
              <a:rPr lang="en-US" sz="1200" baseline="0" dirty="0" smtClean="0"/>
              <a:t> the text box still selected, u</a:t>
            </a:r>
            <a:r>
              <a:rPr lang="en-US" sz="1200" dirty="0" smtClean="0"/>
              <a:t>nder </a:t>
            </a:r>
            <a:r>
              <a:rPr lang="en-US" sz="1200" b="1" dirty="0" smtClean="0"/>
              <a:t>Drawing</a:t>
            </a:r>
            <a:r>
              <a:rPr lang="en-US" sz="1200" b="1" baseline="0" dirty="0" smtClean="0"/>
              <a:t>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bottom right corner of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the </a:t>
            </a:r>
            <a:r>
              <a:rPr lang="en-US" sz="1200" b="1" baseline="0" dirty="0" smtClean="0"/>
              <a:t>Format Text Effects: Text Box</a:t>
            </a:r>
            <a:r>
              <a:rPr lang="en-US" sz="1200" b="0" baseline="0" dirty="0" smtClean="0"/>
              <a:t> dialog box launcher. 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 pane,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Gradient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76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245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174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135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On the slide, select the text box and under </a:t>
            </a:r>
            <a:r>
              <a:rPr lang="en-US" sz="1200" b="1" baseline="0" dirty="0" smtClean="0"/>
              <a:t>Drawing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Text Effects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then click </a:t>
            </a:r>
            <a:r>
              <a:rPr lang="en-US" sz="1200" b="1" baseline="0" dirty="0" smtClean="0"/>
              <a:t>Shadow Options</a:t>
            </a:r>
            <a:r>
              <a:rPr lang="en-US" sz="1200" b="0" baseline="0" dirty="0" smtClean="0"/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Presets</a:t>
            </a:r>
            <a:r>
              <a:rPr lang="en-US" sz="1200" b="0" baseline="0" dirty="0" smtClean="0"/>
              <a:t> list, under </a:t>
            </a:r>
            <a:r>
              <a:rPr lang="en-US" sz="1200" b="1" baseline="0" dirty="0" smtClean="0"/>
              <a:t>Perspective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Below</a:t>
            </a:r>
            <a:r>
              <a:rPr lang="en-US" sz="1200" b="0" baseline="0" dirty="0" smtClean="0"/>
              <a:t> (third option on first row).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 list, click </a:t>
            </a:r>
            <a:r>
              <a:rPr lang="en-US" sz="1200" b="1" baseline="0" dirty="0" smtClean="0"/>
              <a:t>Olive Green, Accent 3, darker 25% </a:t>
            </a:r>
            <a:r>
              <a:rPr lang="en-US" sz="1200" b="0" baseline="0" dirty="0" smtClean="0"/>
              <a:t>(fifth option down in sixth column).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Transparency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85%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Blur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10%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Angle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90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Distance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5 pt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None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first text on this slide, do the following: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slide, select the text box, and then o</a:t>
            </a:r>
            <a:r>
              <a:rPr lang="en-US" sz="1200" dirty="0" smtClean="0"/>
              <a:t>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 gallery,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Zoom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Timing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Advanced Animation group, click </a:t>
            </a:r>
            <a:r>
              <a:rPr lang="en-US" sz="1200" b="1" baseline="0" dirty="0" smtClean="0"/>
              <a:t>Add Animation</a:t>
            </a:r>
            <a:r>
              <a:rPr lang="en-US" sz="1200" baseline="0" dirty="0" smtClean="0"/>
              <a:t>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Fly In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="0" baseline="0" dirty="0" smtClean="0"/>
              <a:t>In the Advanced Animation group, click Animation Pane. In the Animation Pane, select the second entrance effect (fly-in) and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r>
              <a:rPr lang="en-US" sz="1200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, select </a:t>
            </a:r>
            <a:r>
              <a:rPr lang="en-US" sz="1200" b="1" baseline="0" dirty="0" smtClean="0"/>
              <a:t>From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 select the text box, and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Add Animation </a:t>
            </a:r>
            <a:r>
              <a:rPr lang="en-US" sz="1200" baseline="0" dirty="0" smtClean="0"/>
              <a:t>and then click </a:t>
            </a:r>
            <a:r>
              <a:rPr lang="en-US" sz="1200" b="1" baseline="0" dirty="0" smtClean="0"/>
              <a:t>More Exit Effects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Exit Effect</a:t>
            </a:r>
            <a:r>
              <a:rPr lang="en-US" sz="1200" b="0" baseline="0" dirty="0" smtClean="0"/>
              <a:t> dialog box, </a:t>
            </a:r>
            <a:r>
              <a:rPr lang="en-US" sz="1200" b="0" i="0" baseline="0" dirty="0" smtClean="0"/>
              <a:t>under </a:t>
            </a:r>
            <a:r>
              <a:rPr lang="en-US" sz="1200" b="1" i="0" baseline="0" dirty="0" smtClean="0"/>
              <a:t>Subtle</a:t>
            </a:r>
            <a:r>
              <a:rPr lang="en-US" sz="1200" b="0" i="0" baseline="0" dirty="0" smtClean="0"/>
              <a:t>, select </a:t>
            </a:r>
            <a:r>
              <a:rPr lang="en-US" sz="1200" b="1" i="0" baseline="0" dirty="0" smtClean="0"/>
              <a:t>Contract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="0" i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third effect (contract exit), and 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After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01.00.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0" dirty="0" smtClean="0"/>
              <a:t>To reproduce the second text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text box</a:t>
            </a:r>
            <a:r>
              <a:rPr lang="en-US" sz="1200" baseline="0" dirty="0" smtClean="0"/>
              <a:t>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Copy</a:t>
            </a:r>
            <a:r>
              <a:rPr lang="en-US" sz="1200" baseline="0" dirty="0" smtClean="0"/>
              <a:t> and select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second text box, right-click, and select </a:t>
            </a:r>
            <a:r>
              <a:rPr lang="en-US" sz="1200" b="1" baseline="0" dirty="0" smtClean="0"/>
              <a:t>Edit Text</a:t>
            </a:r>
            <a:r>
              <a:rPr lang="en-US" sz="1200" baseline="0" dirty="0" smtClean="0"/>
              <a:t>. Enter new text.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endParaRPr lang="en-U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second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I</a:t>
            </a:r>
            <a:r>
              <a:rPr lang="en-US" sz="1200" baseline="0" dirty="0" smtClean="0"/>
              <a:t>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fourth animation effect (first entrance for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click</a:t>
            </a:r>
            <a:r>
              <a:rPr lang="en-US" sz="1200" dirty="0" smtClean="0"/>
              <a:t> </a:t>
            </a:r>
            <a:r>
              <a:rPr lang="en-US" sz="1200" b="1" i="0" dirty="0" smtClean="0"/>
              <a:t>More Entrance Effects</a:t>
            </a:r>
            <a:r>
              <a:rPr lang="en-US" sz="1200" b="0" i="0" dirty="0" smtClean="0"/>
              <a:t>,</a:t>
            </a:r>
            <a:r>
              <a:rPr lang="en-US" sz="1200" b="0" i="0" baseline="0" dirty="0" smtClean="0"/>
              <a:t> and then i</a:t>
            </a:r>
            <a:r>
              <a:rPr lang="en-US" sz="1200" i="0" baseline="0" dirty="0" smtClean="0"/>
              <a:t>n the </a:t>
            </a:r>
            <a:r>
              <a:rPr lang="en-US" sz="1200" b="1" i="0" baseline="0" dirty="0" smtClean="0"/>
              <a:t>Change Exit Effect</a:t>
            </a:r>
            <a:r>
              <a:rPr lang="en-US" sz="1200" i="0" baseline="0" dirty="0" smtClean="0"/>
              <a:t> dialog box, under </a:t>
            </a:r>
            <a:r>
              <a:rPr lang="en-US" sz="1200" b="1" i="0" baseline="0" dirty="0" smtClean="0"/>
              <a:t>Moderate</a:t>
            </a:r>
            <a:r>
              <a:rPr lang="en-US" sz="1200" i="0" baseline="0" dirty="0" smtClean="0"/>
              <a:t>, select </a:t>
            </a:r>
            <a:r>
              <a:rPr lang="en-US" sz="1200" b="1" i="0" baseline="0" dirty="0" smtClean="0"/>
              <a:t>Expand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In the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fifth animation effect (second entrance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Fly Out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To Bottom.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After</a:t>
            </a:r>
            <a:r>
              <a:rPr lang="en-US" sz="1200" b="1" baseline="0" dirty="0" smtClean="0"/>
              <a:t> </a:t>
            </a:r>
            <a:r>
              <a:rPr lang="en-US" sz="1200" b="1" dirty="0" smtClean="0"/>
              <a:t>Previous. 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00.50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Exit</a:t>
            </a:r>
            <a:r>
              <a:rPr lang="en-US" sz="1200" baseline="0" dirty="0" smtClean="0"/>
              <a:t>, and then click </a:t>
            </a:r>
            <a:r>
              <a:rPr lang="en-US" sz="1200" b="1" i="0" baseline="0" dirty="0" smtClean="0"/>
              <a:t>More Effects</a:t>
            </a:r>
            <a:r>
              <a:rPr lang="en-US" sz="1200" b="0" i="0" baseline="0" dirty="0" smtClean="0"/>
              <a:t>, and then i</a:t>
            </a:r>
            <a:r>
              <a:rPr lang="en-US" sz="1200" dirty="0" smtClean="0"/>
              <a:t>n the </a:t>
            </a:r>
            <a:r>
              <a:rPr lang="en-US" sz="1200" b="1" dirty="0" smtClean="0"/>
              <a:t>Add Exit Effect</a:t>
            </a:r>
            <a:r>
              <a:rPr lang="en-US" sz="1200" dirty="0" smtClean="0"/>
              <a:t> dialog box, under </a:t>
            </a:r>
            <a:r>
              <a:rPr lang="en-US" sz="1200" b="1" dirty="0" smtClean="0"/>
              <a:t>Subtle</a:t>
            </a:r>
            <a:r>
              <a:rPr lang="en-US" sz="1200" dirty="0" smtClean="0"/>
              <a:t>,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Faded Zoom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Animation Pane, click the sixth animation effect (exit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Basic Zoom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02.00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align the </a:t>
            </a:r>
            <a:r>
              <a:rPr lang="en-US" sz="1200" baseline="0" dirty="0" smtClean="0"/>
              <a:t>text on this slide, do the following: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slide, press and hold CTRL and s</a:t>
            </a:r>
            <a:r>
              <a:rPr lang="en-US" sz="1200" dirty="0" smtClean="0"/>
              <a:t>elect both text boxes,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Arrange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Position Objects</a:t>
            </a:r>
            <a:r>
              <a:rPr lang="en-US" sz="1200" dirty="0" smtClean="0"/>
              <a:t>, click </a:t>
            </a:r>
            <a:r>
              <a:rPr lang="en-US" sz="1200" b="1" dirty="0" smtClean="0"/>
              <a:t>Align</a:t>
            </a:r>
            <a:r>
              <a:rPr lang="en-US" sz="1200" dirty="0" smtClean="0"/>
              <a:t>,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to Slide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Middle</a:t>
            </a:r>
            <a:r>
              <a:rPr lang="en-US" sz="120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Center</a:t>
            </a:r>
            <a:r>
              <a:rPr lang="en-US" sz="120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reproduce the background on this slide, do the following: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pane, and then do the following:</a:t>
            </a:r>
            <a:endParaRPr lang="en-US" dirty="0" smtClean="0">
              <a:effectLst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Center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option from the left).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Olive Green, Accent 3, Lighter 60%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row, seventh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Animated text zooms in,</a:t>
            </a:r>
            <a:r>
              <a:rPr lang="en-US" sz="1400" b="1" baseline="0" dirty="0" smtClean="0"/>
              <a:t> changes and zooms out</a:t>
            </a:r>
          </a:p>
          <a:p>
            <a:r>
              <a:rPr lang="en-US" sz="1400" b="0" baseline="0" dirty="0" smtClean="0"/>
              <a:t>(Intermediate)</a:t>
            </a:r>
          </a:p>
          <a:p>
            <a:endParaRPr lang="en-US" sz="1400" b="0" baseline="0" dirty="0" smtClean="0"/>
          </a:p>
          <a:p>
            <a:endParaRPr lang="en-US" sz="1400" b="0" baseline="0" dirty="0" smtClean="0"/>
          </a:p>
          <a:p>
            <a:r>
              <a:rPr lang="en-US" sz="1200" b="1" baseline="0" dirty="0" smtClean="0"/>
              <a:t>Tip</a:t>
            </a:r>
            <a:r>
              <a:rPr lang="en-US" sz="1200" b="0" baseline="0" dirty="0" smtClean="0"/>
              <a:t>: This effect can be applied to a series of names, award recipients, team members, etc.</a:t>
            </a:r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first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Enter text in the text box, select the text,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group, select </a:t>
            </a:r>
            <a:r>
              <a:rPr lang="en-US" sz="1200" b="1" dirty="0" smtClean="0"/>
              <a:t>Franklin Gothic Heavy</a:t>
            </a:r>
            <a:r>
              <a:rPr lang="en-US" sz="1200" dirty="0" smtClean="0"/>
              <a:t> from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list, enter </a:t>
            </a:r>
            <a:r>
              <a:rPr lang="en-US" sz="1200" b="1" dirty="0" smtClean="0"/>
              <a:t>56</a:t>
            </a:r>
            <a:r>
              <a:rPr lang="en-US" sz="1200" dirty="0" smtClean="0"/>
              <a:t> in the </a:t>
            </a:r>
            <a:r>
              <a:rPr lang="en-US" sz="1200" b="1" dirty="0" smtClean="0"/>
              <a:t>Font Size </a:t>
            </a:r>
            <a:r>
              <a:rPr lang="en-US" sz="1200" dirty="0" smtClean="0"/>
              <a:t>list, and then click </a:t>
            </a:r>
            <a:r>
              <a:rPr lang="en-US" sz="1200" b="1" dirty="0" smtClean="0"/>
              <a:t>Bold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Paragraph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Center</a:t>
            </a:r>
            <a:r>
              <a:rPr lang="en-US" sz="1200" dirty="0" smtClean="0"/>
              <a:t> to center the text in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With</a:t>
            </a:r>
            <a:r>
              <a:rPr lang="en-US" sz="1200" baseline="0" dirty="0" smtClean="0"/>
              <a:t> the text box still selected, u</a:t>
            </a:r>
            <a:r>
              <a:rPr lang="en-US" sz="1200" dirty="0" smtClean="0"/>
              <a:t>nder </a:t>
            </a:r>
            <a:r>
              <a:rPr lang="en-US" sz="1200" b="1" dirty="0" smtClean="0"/>
              <a:t>Drawing</a:t>
            </a:r>
            <a:r>
              <a:rPr lang="en-US" sz="1200" b="1" baseline="0" dirty="0" smtClean="0"/>
              <a:t>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bottom right corner of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the </a:t>
            </a:r>
            <a:r>
              <a:rPr lang="en-US" sz="1200" b="1" baseline="0" dirty="0" smtClean="0"/>
              <a:t>Format Text Effects: Text Box</a:t>
            </a:r>
            <a:r>
              <a:rPr lang="en-US" sz="1200" b="0" baseline="0" dirty="0" smtClean="0"/>
              <a:t> dialog box launcher. 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 pane,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Gradient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76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245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174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135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On the slide, select the text box and under </a:t>
            </a:r>
            <a:r>
              <a:rPr lang="en-US" sz="1200" b="1" baseline="0" dirty="0" smtClean="0"/>
              <a:t>Drawing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Text Effects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then click </a:t>
            </a:r>
            <a:r>
              <a:rPr lang="en-US" sz="1200" b="1" baseline="0" dirty="0" smtClean="0"/>
              <a:t>Shadow Options</a:t>
            </a:r>
            <a:r>
              <a:rPr lang="en-US" sz="1200" b="0" baseline="0" dirty="0" smtClean="0"/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Presets</a:t>
            </a:r>
            <a:r>
              <a:rPr lang="en-US" sz="1200" b="0" baseline="0" dirty="0" smtClean="0"/>
              <a:t> list, under </a:t>
            </a:r>
            <a:r>
              <a:rPr lang="en-US" sz="1200" b="1" baseline="0" dirty="0" smtClean="0"/>
              <a:t>Perspective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Below</a:t>
            </a:r>
            <a:r>
              <a:rPr lang="en-US" sz="1200" b="0" baseline="0" dirty="0" smtClean="0"/>
              <a:t> (third option on first row).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 list, click </a:t>
            </a:r>
            <a:r>
              <a:rPr lang="en-US" sz="1200" b="1" baseline="0" dirty="0" smtClean="0"/>
              <a:t>Olive Green, Accent 3, darker 25% </a:t>
            </a:r>
            <a:r>
              <a:rPr lang="en-US" sz="1200" b="0" baseline="0" dirty="0" smtClean="0"/>
              <a:t>(fifth option down in sixth column).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Transparency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85%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Blur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10%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Angle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90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Distance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5 pt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None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first text on this slide, do the following: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slide, select the text box, and then o</a:t>
            </a:r>
            <a:r>
              <a:rPr lang="en-US" sz="1200" dirty="0" smtClean="0"/>
              <a:t>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 gallery,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Zoom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Timing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Advanced Animation group, click </a:t>
            </a:r>
            <a:r>
              <a:rPr lang="en-US" sz="1200" b="1" baseline="0" dirty="0" smtClean="0"/>
              <a:t>Add Animation</a:t>
            </a:r>
            <a:r>
              <a:rPr lang="en-US" sz="1200" baseline="0" dirty="0" smtClean="0"/>
              <a:t>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Fly In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="0" baseline="0" dirty="0" smtClean="0"/>
              <a:t>In the Advanced Animation group, click Animation Pane. In the Animation Pane, select the second entrance effect (fly-in) and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r>
              <a:rPr lang="en-US" sz="1200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, select </a:t>
            </a:r>
            <a:r>
              <a:rPr lang="en-US" sz="1200" b="1" baseline="0" dirty="0" smtClean="0"/>
              <a:t>From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 select the text box, and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Add Animation </a:t>
            </a:r>
            <a:r>
              <a:rPr lang="en-US" sz="1200" baseline="0" dirty="0" smtClean="0"/>
              <a:t>and then click </a:t>
            </a:r>
            <a:r>
              <a:rPr lang="en-US" sz="1200" b="1" baseline="0" dirty="0" smtClean="0"/>
              <a:t>More Exit Effects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Exit Effect</a:t>
            </a:r>
            <a:r>
              <a:rPr lang="en-US" sz="1200" b="0" baseline="0" dirty="0" smtClean="0"/>
              <a:t> dialog box, </a:t>
            </a:r>
            <a:r>
              <a:rPr lang="en-US" sz="1200" b="0" i="0" baseline="0" dirty="0" smtClean="0"/>
              <a:t>under </a:t>
            </a:r>
            <a:r>
              <a:rPr lang="en-US" sz="1200" b="1" i="0" baseline="0" dirty="0" smtClean="0"/>
              <a:t>Subtle</a:t>
            </a:r>
            <a:r>
              <a:rPr lang="en-US" sz="1200" b="0" i="0" baseline="0" dirty="0" smtClean="0"/>
              <a:t>, select </a:t>
            </a:r>
            <a:r>
              <a:rPr lang="en-US" sz="1200" b="1" i="0" baseline="0" dirty="0" smtClean="0"/>
              <a:t>Contract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="0" i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third effect (contract exit), and 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After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01.00.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0" dirty="0" smtClean="0"/>
              <a:t>To reproduce the second text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text box</a:t>
            </a:r>
            <a:r>
              <a:rPr lang="en-US" sz="1200" baseline="0" dirty="0" smtClean="0"/>
              <a:t>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Copy</a:t>
            </a:r>
            <a:r>
              <a:rPr lang="en-US" sz="1200" baseline="0" dirty="0" smtClean="0"/>
              <a:t> and select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second text box, right-click, and select </a:t>
            </a:r>
            <a:r>
              <a:rPr lang="en-US" sz="1200" b="1" baseline="0" dirty="0" smtClean="0"/>
              <a:t>Edit Text</a:t>
            </a:r>
            <a:r>
              <a:rPr lang="en-US" sz="1200" baseline="0" dirty="0" smtClean="0"/>
              <a:t>. Enter new text.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endParaRPr lang="en-U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second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I</a:t>
            </a:r>
            <a:r>
              <a:rPr lang="en-US" sz="1200" baseline="0" dirty="0" smtClean="0"/>
              <a:t>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fourth animation effect (first entrance for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click</a:t>
            </a:r>
            <a:r>
              <a:rPr lang="en-US" sz="1200" dirty="0" smtClean="0"/>
              <a:t> </a:t>
            </a:r>
            <a:r>
              <a:rPr lang="en-US" sz="1200" b="1" i="0" dirty="0" smtClean="0"/>
              <a:t>More Entrance Effects</a:t>
            </a:r>
            <a:r>
              <a:rPr lang="en-US" sz="1200" b="0" i="0" dirty="0" smtClean="0"/>
              <a:t>,</a:t>
            </a:r>
            <a:r>
              <a:rPr lang="en-US" sz="1200" b="0" i="0" baseline="0" dirty="0" smtClean="0"/>
              <a:t> and then i</a:t>
            </a:r>
            <a:r>
              <a:rPr lang="en-US" sz="1200" i="0" baseline="0" dirty="0" smtClean="0"/>
              <a:t>n the </a:t>
            </a:r>
            <a:r>
              <a:rPr lang="en-US" sz="1200" b="1" i="0" baseline="0" dirty="0" smtClean="0"/>
              <a:t>Change Exit Effect</a:t>
            </a:r>
            <a:r>
              <a:rPr lang="en-US" sz="1200" i="0" baseline="0" dirty="0" smtClean="0"/>
              <a:t> dialog box, under </a:t>
            </a:r>
            <a:r>
              <a:rPr lang="en-US" sz="1200" b="1" i="0" baseline="0" dirty="0" smtClean="0"/>
              <a:t>Moderate</a:t>
            </a:r>
            <a:r>
              <a:rPr lang="en-US" sz="1200" i="0" baseline="0" dirty="0" smtClean="0"/>
              <a:t>, select </a:t>
            </a:r>
            <a:r>
              <a:rPr lang="en-US" sz="1200" b="1" i="0" baseline="0" dirty="0" smtClean="0"/>
              <a:t>Expand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In the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fifth animation effect (second entrance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Fly Out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To Bottom.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After</a:t>
            </a:r>
            <a:r>
              <a:rPr lang="en-US" sz="1200" b="1" baseline="0" dirty="0" smtClean="0"/>
              <a:t> </a:t>
            </a:r>
            <a:r>
              <a:rPr lang="en-US" sz="1200" b="1" dirty="0" smtClean="0"/>
              <a:t>Previous. 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00.50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Exit</a:t>
            </a:r>
            <a:r>
              <a:rPr lang="en-US" sz="1200" baseline="0" dirty="0" smtClean="0"/>
              <a:t>, and then click </a:t>
            </a:r>
            <a:r>
              <a:rPr lang="en-US" sz="1200" b="1" i="0" baseline="0" dirty="0" smtClean="0"/>
              <a:t>More Effects</a:t>
            </a:r>
            <a:r>
              <a:rPr lang="en-US" sz="1200" b="0" i="0" baseline="0" dirty="0" smtClean="0"/>
              <a:t>, and then i</a:t>
            </a:r>
            <a:r>
              <a:rPr lang="en-US" sz="1200" dirty="0" smtClean="0"/>
              <a:t>n the </a:t>
            </a:r>
            <a:r>
              <a:rPr lang="en-US" sz="1200" b="1" dirty="0" smtClean="0"/>
              <a:t>Add Exit Effect</a:t>
            </a:r>
            <a:r>
              <a:rPr lang="en-US" sz="1200" dirty="0" smtClean="0"/>
              <a:t> dialog box, under </a:t>
            </a:r>
            <a:r>
              <a:rPr lang="en-US" sz="1200" b="1" dirty="0" smtClean="0"/>
              <a:t>Subtle</a:t>
            </a:r>
            <a:r>
              <a:rPr lang="en-US" sz="1200" dirty="0" smtClean="0"/>
              <a:t>,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Faded Zoom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Animation Pane, click the sixth animation effect (exit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Basic Zoom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02.00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align the </a:t>
            </a:r>
            <a:r>
              <a:rPr lang="en-US" sz="1200" baseline="0" dirty="0" smtClean="0"/>
              <a:t>text on this slide, do the following: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slide, press and hold CTRL and s</a:t>
            </a:r>
            <a:r>
              <a:rPr lang="en-US" sz="1200" dirty="0" smtClean="0"/>
              <a:t>elect both text boxes,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Arrange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Position Objects</a:t>
            </a:r>
            <a:r>
              <a:rPr lang="en-US" sz="1200" dirty="0" smtClean="0"/>
              <a:t>, click </a:t>
            </a:r>
            <a:r>
              <a:rPr lang="en-US" sz="1200" b="1" dirty="0" smtClean="0"/>
              <a:t>Align</a:t>
            </a:r>
            <a:r>
              <a:rPr lang="en-US" sz="1200" dirty="0" smtClean="0"/>
              <a:t>,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to Slide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Middle</a:t>
            </a:r>
            <a:r>
              <a:rPr lang="en-US" sz="120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Center</a:t>
            </a:r>
            <a:r>
              <a:rPr lang="en-US" sz="120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reproduce the background on this slide, do the following: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pane, and then do the following:</a:t>
            </a:r>
            <a:endParaRPr lang="en-US" dirty="0" smtClean="0">
              <a:effectLst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Center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option from the left).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Olive Green, Accent 3, Lighter 60%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row, seventh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Animated text zooms in,</a:t>
            </a:r>
            <a:r>
              <a:rPr lang="en-US" sz="1400" b="1" baseline="0" dirty="0" smtClean="0"/>
              <a:t> changes and zooms out</a:t>
            </a:r>
          </a:p>
          <a:p>
            <a:r>
              <a:rPr lang="en-US" sz="1400" b="0" baseline="0" dirty="0" smtClean="0"/>
              <a:t>(Intermediate)</a:t>
            </a:r>
          </a:p>
          <a:p>
            <a:endParaRPr lang="en-US" sz="1400" b="0" baseline="0" dirty="0" smtClean="0"/>
          </a:p>
          <a:p>
            <a:endParaRPr lang="en-US" sz="1400" b="0" baseline="0" dirty="0" smtClean="0"/>
          </a:p>
          <a:p>
            <a:r>
              <a:rPr lang="en-US" sz="1200" b="1" baseline="0" dirty="0" smtClean="0"/>
              <a:t>Tip</a:t>
            </a:r>
            <a:r>
              <a:rPr lang="en-US" sz="1200" b="0" baseline="0" dirty="0" smtClean="0"/>
              <a:t>: This effect can be applied to a series of names, award recipients, team members, etc.</a:t>
            </a:r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first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Enter text in the text box, select the text,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group, select </a:t>
            </a:r>
            <a:r>
              <a:rPr lang="en-US" sz="1200" b="1" dirty="0" smtClean="0"/>
              <a:t>Franklin Gothic Heavy</a:t>
            </a:r>
            <a:r>
              <a:rPr lang="en-US" sz="1200" dirty="0" smtClean="0"/>
              <a:t> from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list, enter </a:t>
            </a:r>
            <a:r>
              <a:rPr lang="en-US" sz="1200" b="1" dirty="0" smtClean="0"/>
              <a:t>56</a:t>
            </a:r>
            <a:r>
              <a:rPr lang="en-US" sz="1200" dirty="0" smtClean="0"/>
              <a:t> in the </a:t>
            </a:r>
            <a:r>
              <a:rPr lang="en-US" sz="1200" b="1" dirty="0" smtClean="0"/>
              <a:t>Font Size </a:t>
            </a:r>
            <a:r>
              <a:rPr lang="en-US" sz="1200" dirty="0" smtClean="0"/>
              <a:t>list, and then click </a:t>
            </a:r>
            <a:r>
              <a:rPr lang="en-US" sz="1200" b="1" dirty="0" smtClean="0"/>
              <a:t>Bold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Paragraph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Center</a:t>
            </a:r>
            <a:r>
              <a:rPr lang="en-US" sz="1200" dirty="0" smtClean="0"/>
              <a:t> to center the text in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With</a:t>
            </a:r>
            <a:r>
              <a:rPr lang="en-US" sz="1200" baseline="0" dirty="0" smtClean="0"/>
              <a:t> the text box still selected, u</a:t>
            </a:r>
            <a:r>
              <a:rPr lang="en-US" sz="1200" dirty="0" smtClean="0"/>
              <a:t>nder </a:t>
            </a:r>
            <a:r>
              <a:rPr lang="en-US" sz="1200" b="1" dirty="0" smtClean="0"/>
              <a:t>Drawing</a:t>
            </a:r>
            <a:r>
              <a:rPr lang="en-US" sz="1200" b="1" baseline="0" dirty="0" smtClean="0"/>
              <a:t>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bottom right corner of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the </a:t>
            </a:r>
            <a:r>
              <a:rPr lang="en-US" sz="1200" b="1" baseline="0" dirty="0" smtClean="0"/>
              <a:t>Format Text Effects: Text Box</a:t>
            </a:r>
            <a:r>
              <a:rPr lang="en-US" sz="1200" b="0" baseline="0" dirty="0" smtClean="0"/>
              <a:t> dialog box launcher. 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 pane,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Gradient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76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245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174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135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On the slide, select the text box and under </a:t>
            </a:r>
            <a:r>
              <a:rPr lang="en-US" sz="1200" b="1" baseline="0" dirty="0" smtClean="0"/>
              <a:t>Drawing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Text Effects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then click </a:t>
            </a:r>
            <a:r>
              <a:rPr lang="en-US" sz="1200" b="1" baseline="0" dirty="0" smtClean="0"/>
              <a:t>Shadow Options</a:t>
            </a:r>
            <a:r>
              <a:rPr lang="en-US" sz="1200" b="0" baseline="0" dirty="0" smtClean="0"/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Presets</a:t>
            </a:r>
            <a:r>
              <a:rPr lang="en-US" sz="1200" b="0" baseline="0" dirty="0" smtClean="0"/>
              <a:t> list, under </a:t>
            </a:r>
            <a:r>
              <a:rPr lang="en-US" sz="1200" b="1" baseline="0" dirty="0" smtClean="0"/>
              <a:t>Perspective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Below</a:t>
            </a:r>
            <a:r>
              <a:rPr lang="en-US" sz="1200" b="0" baseline="0" dirty="0" smtClean="0"/>
              <a:t> (third option on first row).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 list, click </a:t>
            </a:r>
            <a:r>
              <a:rPr lang="en-US" sz="1200" b="1" baseline="0" dirty="0" smtClean="0"/>
              <a:t>Olive Green, Accent 3, darker 25% </a:t>
            </a:r>
            <a:r>
              <a:rPr lang="en-US" sz="1200" b="0" baseline="0" dirty="0" smtClean="0"/>
              <a:t>(fifth option down in sixth column).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Transparency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85%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Blur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10%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Angle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90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Distance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5 pt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None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first text on this slide, do the following: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slide, select the text box, and then o</a:t>
            </a:r>
            <a:r>
              <a:rPr lang="en-US" sz="1200" dirty="0" smtClean="0"/>
              <a:t>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 gallery,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Zoom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Timing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Advanced Animation group, click </a:t>
            </a:r>
            <a:r>
              <a:rPr lang="en-US" sz="1200" b="1" baseline="0" dirty="0" smtClean="0"/>
              <a:t>Add Animation</a:t>
            </a:r>
            <a:r>
              <a:rPr lang="en-US" sz="1200" baseline="0" dirty="0" smtClean="0"/>
              <a:t>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Fly In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="0" baseline="0" dirty="0" smtClean="0"/>
              <a:t>In the Advanced Animation group, click Animation Pane. In the Animation Pane, select the second entrance effect (fly-in) and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r>
              <a:rPr lang="en-US" sz="1200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, select </a:t>
            </a:r>
            <a:r>
              <a:rPr lang="en-US" sz="1200" b="1" baseline="0" dirty="0" smtClean="0"/>
              <a:t>From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 select the text box, and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Add Animation </a:t>
            </a:r>
            <a:r>
              <a:rPr lang="en-US" sz="1200" baseline="0" dirty="0" smtClean="0"/>
              <a:t>and then click </a:t>
            </a:r>
            <a:r>
              <a:rPr lang="en-US" sz="1200" b="1" baseline="0" dirty="0" smtClean="0"/>
              <a:t>More Exit Effects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Exit Effect</a:t>
            </a:r>
            <a:r>
              <a:rPr lang="en-US" sz="1200" b="0" baseline="0" dirty="0" smtClean="0"/>
              <a:t> dialog box, </a:t>
            </a:r>
            <a:r>
              <a:rPr lang="en-US" sz="1200" b="0" i="0" baseline="0" dirty="0" smtClean="0"/>
              <a:t>under </a:t>
            </a:r>
            <a:r>
              <a:rPr lang="en-US" sz="1200" b="1" i="0" baseline="0" dirty="0" smtClean="0"/>
              <a:t>Subtle</a:t>
            </a:r>
            <a:r>
              <a:rPr lang="en-US" sz="1200" b="0" i="0" baseline="0" dirty="0" smtClean="0"/>
              <a:t>, select </a:t>
            </a:r>
            <a:r>
              <a:rPr lang="en-US" sz="1200" b="1" i="0" baseline="0" dirty="0" smtClean="0"/>
              <a:t>Contract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="0" i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third effect (contract exit), and 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After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01.00.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0" dirty="0" smtClean="0"/>
              <a:t>To reproduce the second text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text box</a:t>
            </a:r>
            <a:r>
              <a:rPr lang="en-US" sz="1200" baseline="0" dirty="0" smtClean="0"/>
              <a:t>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Copy</a:t>
            </a:r>
            <a:r>
              <a:rPr lang="en-US" sz="1200" baseline="0" dirty="0" smtClean="0"/>
              <a:t> and select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second text box, right-click, and select </a:t>
            </a:r>
            <a:r>
              <a:rPr lang="en-US" sz="1200" b="1" baseline="0" dirty="0" smtClean="0"/>
              <a:t>Edit Text</a:t>
            </a:r>
            <a:r>
              <a:rPr lang="en-US" sz="1200" baseline="0" dirty="0" smtClean="0"/>
              <a:t>. Enter new text.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endParaRPr lang="en-U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second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I</a:t>
            </a:r>
            <a:r>
              <a:rPr lang="en-US" sz="1200" baseline="0" dirty="0" smtClean="0"/>
              <a:t>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fourth animation effect (first entrance for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click</a:t>
            </a:r>
            <a:r>
              <a:rPr lang="en-US" sz="1200" dirty="0" smtClean="0"/>
              <a:t> </a:t>
            </a:r>
            <a:r>
              <a:rPr lang="en-US" sz="1200" b="1" i="0" dirty="0" smtClean="0"/>
              <a:t>More Entrance Effects</a:t>
            </a:r>
            <a:r>
              <a:rPr lang="en-US" sz="1200" b="0" i="0" dirty="0" smtClean="0"/>
              <a:t>,</a:t>
            </a:r>
            <a:r>
              <a:rPr lang="en-US" sz="1200" b="0" i="0" baseline="0" dirty="0" smtClean="0"/>
              <a:t> and then i</a:t>
            </a:r>
            <a:r>
              <a:rPr lang="en-US" sz="1200" i="0" baseline="0" dirty="0" smtClean="0"/>
              <a:t>n the </a:t>
            </a:r>
            <a:r>
              <a:rPr lang="en-US" sz="1200" b="1" i="0" baseline="0" dirty="0" smtClean="0"/>
              <a:t>Change Exit Effect</a:t>
            </a:r>
            <a:r>
              <a:rPr lang="en-US" sz="1200" i="0" baseline="0" dirty="0" smtClean="0"/>
              <a:t> dialog box, under </a:t>
            </a:r>
            <a:r>
              <a:rPr lang="en-US" sz="1200" b="1" i="0" baseline="0" dirty="0" smtClean="0"/>
              <a:t>Moderate</a:t>
            </a:r>
            <a:r>
              <a:rPr lang="en-US" sz="1200" i="0" baseline="0" dirty="0" smtClean="0"/>
              <a:t>, select </a:t>
            </a:r>
            <a:r>
              <a:rPr lang="en-US" sz="1200" b="1" i="0" baseline="0" dirty="0" smtClean="0"/>
              <a:t>Expand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In the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fifth animation effect (second entrance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Fly Out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To Bottom.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After</a:t>
            </a:r>
            <a:r>
              <a:rPr lang="en-US" sz="1200" b="1" baseline="0" dirty="0" smtClean="0"/>
              <a:t> </a:t>
            </a:r>
            <a:r>
              <a:rPr lang="en-US" sz="1200" b="1" dirty="0" smtClean="0"/>
              <a:t>Previous. 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00.50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Exit</a:t>
            </a:r>
            <a:r>
              <a:rPr lang="en-US" sz="1200" baseline="0" dirty="0" smtClean="0"/>
              <a:t>, and then click </a:t>
            </a:r>
            <a:r>
              <a:rPr lang="en-US" sz="1200" b="1" i="0" baseline="0" dirty="0" smtClean="0"/>
              <a:t>More Effects</a:t>
            </a:r>
            <a:r>
              <a:rPr lang="en-US" sz="1200" b="0" i="0" baseline="0" dirty="0" smtClean="0"/>
              <a:t>, and then i</a:t>
            </a:r>
            <a:r>
              <a:rPr lang="en-US" sz="1200" dirty="0" smtClean="0"/>
              <a:t>n the </a:t>
            </a:r>
            <a:r>
              <a:rPr lang="en-US" sz="1200" b="1" dirty="0" smtClean="0"/>
              <a:t>Add Exit Effect</a:t>
            </a:r>
            <a:r>
              <a:rPr lang="en-US" sz="1200" dirty="0" smtClean="0"/>
              <a:t> dialog box, under </a:t>
            </a:r>
            <a:r>
              <a:rPr lang="en-US" sz="1200" b="1" dirty="0" smtClean="0"/>
              <a:t>Subtle</a:t>
            </a:r>
            <a:r>
              <a:rPr lang="en-US" sz="1200" dirty="0" smtClean="0"/>
              <a:t>,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Faded Zoom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Animation Pane, click the sixth animation effect (exit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Basic Zoom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02.00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align the </a:t>
            </a:r>
            <a:r>
              <a:rPr lang="en-US" sz="1200" baseline="0" dirty="0" smtClean="0"/>
              <a:t>text on this slide, do the following: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slide, press and hold CTRL and s</a:t>
            </a:r>
            <a:r>
              <a:rPr lang="en-US" sz="1200" dirty="0" smtClean="0"/>
              <a:t>elect both text boxes,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Arrange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Position Objects</a:t>
            </a:r>
            <a:r>
              <a:rPr lang="en-US" sz="1200" dirty="0" smtClean="0"/>
              <a:t>, click </a:t>
            </a:r>
            <a:r>
              <a:rPr lang="en-US" sz="1200" b="1" dirty="0" smtClean="0"/>
              <a:t>Align</a:t>
            </a:r>
            <a:r>
              <a:rPr lang="en-US" sz="1200" dirty="0" smtClean="0"/>
              <a:t>,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to Slide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Middle</a:t>
            </a:r>
            <a:r>
              <a:rPr lang="en-US" sz="120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Center</a:t>
            </a:r>
            <a:r>
              <a:rPr lang="en-US" sz="120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reproduce the background on this slide, do the following: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pane, and then do the following:</a:t>
            </a:r>
            <a:endParaRPr lang="en-US" dirty="0" smtClean="0">
              <a:effectLst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Center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option from the left).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Olive Green, Accent 3, Lighter 60%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row, seventh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Animated text zooms in,</a:t>
            </a:r>
            <a:r>
              <a:rPr lang="en-US" sz="1400" b="1" baseline="0" dirty="0" smtClean="0"/>
              <a:t> changes and zooms out</a:t>
            </a:r>
          </a:p>
          <a:p>
            <a:r>
              <a:rPr lang="en-US" sz="1400" b="0" baseline="0" dirty="0" smtClean="0"/>
              <a:t>(Intermediate)</a:t>
            </a:r>
          </a:p>
          <a:p>
            <a:endParaRPr lang="en-US" sz="1400" b="0" baseline="0" dirty="0" smtClean="0"/>
          </a:p>
          <a:p>
            <a:endParaRPr lang="en-US" sz="1400" b="0" baseline="0" dirty="0" smtClean="0"/>
          </a:p>
          <a:p>
            <a:r>
              <a:rPr lang="en-US" sz="1200" b="1" baseline="0" dirty="0" smtClean="0"/>
              <a:t>Tip</a:t>
            </a:r>
            <a:r>
              <a:rPr lang="en-US" sz="1200" b="0" baseline="0" dirty="0" smtClean="0"/>
              <a:t>: This effect can be applied to a series of names, award recipients, team members, etc.</a:t>
            </a:r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first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Enter text in the text box, select the text,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group, select </a:t>
            </a:r>
            <a:r>
              <a:rPr lang="en-US" sz="1200" b="1" dirty="0" smtClean="0"/>
              <a:t>Franklin Gothic Heavy</a:t>
            </a:r>
            <a:r>
              <a:rPr lang="en-US" sz="1200" dirty="0" smtClean="0"/>
              <a:t> from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list, enter </a:t>
            </a:r>
            <a:r>
              <a:rPr lang="en-US" sz="1200" b="1" dirty="0" smtClean="0"/>
              <a:t>56</a:t>
            </a:r>
            <a:r>
              <a:rPr lang="en-US" sz="1200" dirty="0" smtClean="0"/>
              <a:t> in the </a:t>
            </a:r>
            <a:r>
              <a:rPr lang="en-US" sz="1200" b="1" dirty="0" smtClean="0"/>
              <a:t>Font Size </a:t>
            </a:r>
            <a:r>
              <a:rPr lang="en-US" sz="1200" dirty="0" smtClean="0"/>
              <a:t>list, and then click </a:t>
            </a:r>
            <a:r>
              <a:rPr lang="en-US" sz="1200" b="1" dirty="0" smtClean="0"/>
              <a:t>Bold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Paragraph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Center</a:t>
            </a:r>
            <a:r>
              <a:rPr lang="en-US" sz="1200" dirty="0" smtClean="0"/>
              <a:t> to center the text in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With</a:t>
            </a:r>
            <a:r>
              <a:rPr lang="en-US" sz="1200" baseline="0" dirty="0" smtClean="0"/>
              <a:t> the text box still selected, u</a:t>
            </a:r>
            <a:r>
              <a:rPr lang="en-US" sz="1200" dirty="0" smtClean="0"/>
              <a:t>nder </a:t>
            </a:r>
            <a:r>
              <a:rPr lang="en-US" sz="1200" b="1" dirty="0" smtClean="0"/>
              <a:t>Drawing</a:t>
            </a:r>
            <a:r>
              <a:rPr lang="en-US" sz="1200" b="1" baseline="0" dirty="0" smtClean="0"/>
              <a:t>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bottom right corner of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the </a:t>
            </a:r>
            <a:r>
              <a:rPr lang="en-US" sz="1200" b="1" baseline="0" dirty="0" smtClean="0"/>
              <a:t>Format Text Effects: Text Box</a:t>
            </a:r>
            <a:r>
              <a:rPr lang="en-US" sz="1200" b="0" baseline="0" dirty="0" smtClean="0"/>
              <a:t> dialog box launcher. 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 pane,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Gradient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76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245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174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135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On the slide, select the text box and under </a:t>
            </a:r>
            <a:r>
              <a:rPr lang="en-US" sz="1200" b="1" baseline="0" dirty="0" smtClean="0"/>
              <a:t>Drawing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Text Effects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then click </a:t>
            </a:r>
            <a:r>
              <a:rPr lang="en-US" sz="1200" b="1" baseline="0" dirty="0" smtClean="0"/>
              <a:t>Shadow Options</a:t>
            </a:r>
            <a:r>
              <a:rPr lang="en-US" sz="1200" b="0" baseline="0" dirty="0" smtClean="0"/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Presets</a:t>
            </a:r>
            <a:r>
              <a:rPr lang="en-US" sz="1200" b="0" baseline="0" dirty="0" smtClean="0"/>
              <a:t> list, under </a:t>
            </a:r>
            <a:r>
              <a:rPr lang="en-US" sz="1200" b="1" baseline="0" dirty="0" smtClean="0"/>
              <a:t>Perspective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Below</a:t>
            </a:r>
            <a:r>
              <a:rPr lang="en-US" sz="1200" b="0" baseline="0" dirty="0" smtClean="0"/>
              <a:t> (third option on first row).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 list, click </a:t>
            </a:r>
            <a:r>
              <a:rPr lang="en-US" sz="1200" b="1" baseline="0" dirty="0" smtClean="0"/>
              <a:t>Olive Green, Accent 3, darker 25% </a:t>
            </a:r>
            <a:r>
              <a:rPr lang="en-US" sz="1200" b="0" baseline="0" dirty="0" smtClean="0"/>
              <a:t>(fifth option down in sixth column).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Transparency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85%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Blur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10%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Angle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90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Distance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5 pt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None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first text on this slide, do the following: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slide, select the text box, and then o</a:t>
            </a:r>
            <a:r>
              <a:rPr lang="en-US" sz="1200" dirty="0" smtClean="0"/>
              <a:t>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 gallery,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Zoom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Timing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Advanced Animation group, click </a:t>
            </a:r>
            <a:r>
              <a:rPr lang="en-US" sz="1200" b="1" baseline="0" dirty="0" smtClean="0"/>
              <a:t>Add Animation</a:t>
            </a:r>
            <a:r>
              <a:rPr lang="en-US" sz="1200" baseline="0" dirty="0" smtClean="0"/>
              <a:t>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Fly In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="0" baseline="0" dirty="0" smtClean="0"/>
              <a:t>In the Advanced Animation group, click Animation Pane. In the Animation Pane, select the second entrance effect (fly-in) and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r>
              <a:rPr lang="en-US" sz="1200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, select </a:t>
            </a:r>
            <a:r>
              <a:rPr lang="en-US" sz="1200" b="1" baseline="0" dirty="0" smtClean="0"/>
              <a:t>From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 select the text box, and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Add Animation </a:t>
            </a:r>
            <a:r>
              <a:rPr lang="en-US" sz="1200" baseline="0" dirty="0" smtClean="0"/>
              <a:t>and then click </a:t>
            </a:r>
            <a:r>
              <a:rPr lang="en-US" sz="1200" b="1" baseline="0" dirty="0" smtClean="0"/>
              <a:t>More Exit Effects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Exit Effect</a:t>
            </a:r>
            <a:r>
              <a:rPr lang="en-US" sz="1200" b="0" baseline="0" dirty="0" smtClean="0"/>
              <a:t> dialog box, </a:t>
            </a:r>
            <a:r>
              <a:rPr lang="en-US" sz="1200" b="0" i="0" baseline="0" dirty="0" smtClean="0"/>
              <a:t>under </a:t>
            </a:r>
            <a:r>
              <a:rPr lang="en-US" sz="1200" b="1" i="0" baseline="0" dirty="0" smtClean="0"/>
              <a:t>Subtle</a:t>
            </a:r>
            <a:r>
              <a:rPr lang="en-US" sz="1200" b="0" i="0" baseline="0" dirty="0" smtClean="0"/>
              <a:t>, select </a:t>
            </a:r>
            <a:r>
              <a:rPr lang="en-US" sz="1200" b="1" i="0" baseline="0" dirty="0" smtClean="0"/>
              <a:t>Contract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="0" i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third effect (contract exit), and 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After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01.00.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0" dirty="0" smtClean="0"/>
              <a:t>To reproduce the second text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text box</a:t>
            </a:r>
            <a:r>
              <a:rPr lang="en-US" sz="1200" baseline="0" dirty="0" smtClean="0"/>
              <a:t>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Copy</a:t>
            </a:r>
            <a:r>
              <a:rPr lang="en-US" sz="1200" baseline="0" dirty="0" smtClean="0"/>
              <a:t> and select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second text box, right-click, and select </a:t>
            </a:r>
            <a:r>
              <a:rPr lang="en-US" sz="1200" b="1" baseline="0" dirty="0" smtClean="0"/>
              <a:t>Edit Text</a:t>
            </a:r>
            <a:r>
              <a:rPr lang="en-US" sz="1200" baseline="0" dirty="0" smtClean="0"/>
              <a:t>. Enter new text.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endParaRPr lang="en-U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second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I</a:t>
            </a:r>
            <a:r>
              <a:rPr lang="en-US" sz="1200" baseline="0" dirty="0" smtClean="0"/>
              <a:t>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fourth animation effect (first entrance for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click</a:t>
            </a:r>
            <a:r>
              <a:rPr lang="en-US" sz="1200" dirty="0" smtClean="0"/>
              <a:t> </a:t>
            </a:r>
            <a:r>
              <a:rPr lang="en-US" sz="1200" b="1" i="0" dirty="0" smtClean="0"/>
              <a:t>More Entrance Effects</a:t>
            </a:r>
            <a:r>
              <a:rPr lang="en-US" sz="1200" b="0" i="0" dirty="0" smtClean="0"/>
              <a:t>,</a:t>
            </a:r>
            <a:r>
              <a:rPr lang="en-US" sz="1200" b="0" i="0" baseline="0" dirty="0" smtClean="0"/>
              <a:t> and then i</a:t>
            </a:r>
            <a:r>
              <a:rPr lang="en-US" sz="1200" i="0" baseline="0" dirty="0" smtClean="0"/>
              <a:t>n the </a:t>
            </a:r>
            <a:r>
              <a:rPr lang="en-US" sz="1200" b="1" i="0" baseline="0" dirty="0" smtClean="0"/>
              <a:t>Change Exit Effect</a:t>
            </a:r>
            <a:r>
              <a:rPr lang="en-US" sz="1200" i="0" baseline="0" dirty="0" smtClean="0"/>
              <a:t> dialog box, under </a:t>
            </a:r>
            <a:r>
              <a:rPr lang="en-US" sz="1200" b="1" i="0" baseline="0" dirty="0" smtClean="0"/>
              <a:t>Moderate</a:t>
            </a:r>
            <a:r>
              <a:rPr lang="en-US" sz="1200" i="0" baseline="0" dirty="0" smtClean="0"/>
              <a:t>, select </a:t>
            </a:r>
            <a:r>
              <a:rPr lang="en-US" sz="1200" b="1" i="0" baseline="0" dirty="0" smtClean="0"/>
              <a:t>Expand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In the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fifth animation effect (second entrance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Fly Out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To Bottom.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After</a:t>
            </a:r>
            <a:r>
              <a:rPr lang="en-US" sz="1200" b="1" baseline="0" dirty="0" smtClean="0"/>
              <a:t> </a:t>
            </a:r>
            <a:r>
              <a:rPr lang="en-US" sz="1200" b="1" dirty="0" smtClean="0"/>
              <a:t>Previous. 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00.50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Exit</a:t>
            </a:r>
            <a:r>
              <a:rPr lang="en-US" sz="1200" baseline="0" dirty="0" smtClean="0"/>
              <a:t>, and then click </a:t>
            </a:r>
            <a:r>
              <a:rPr lang="en-US" sz="1200" b="1" i="0" baseline="0" dirty="0" smtClean="0"/>
              <a:t>More Effects</a:t>
            </a:r>
            <a:r>
              <a:rPr lang="en-US" sz="1200" b="0" i="0" baseline="0" dirty="0" smtClean="0"/>
              <a:t>, and then i</a:t>
            </a:r>
            <a:r>
              <a:rPr lang="en-US" sz="1200" dirty="0" smtClean="0"/>
              <a:t>n the </a:t>
            </a:r>
            <a:r>
              <a:rPr lang="en-US" sz="1200" b="1" dirty="0" smtClean="0"/>
              <a:t>Add Exit Effect</a:t>
            </a:r>
            <a:r>
              <a:rPr lang="en-US" sz="1200" dirty="0" smtClean="0"/>
              <a:t> dialog box, under </a:t>
            </a:r>
            <a:r>
              <a:rPr lang="en-US" sz="1200" b="1" dirty="0" smtClean="0"/>
              <a:t>Subtle</a:t>
            </a:r>
            <a:r>
              <a:rPr lang="en-US" sz="1200" dirty="0" smtClean="0"/>
              <a:t>,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Faded Zoom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Animation Pane, click the sixth animation effect (exit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Basic Zoom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02.00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align the </a:t>
            </a:r>
            <a:r>
              <a:rPr lang="en-US" sz="1200" baseline="0" dirty="0" smtClean="0"/>
              <a:t>text on this slide, do the following: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slide, press and hold CTRL and s</a:t>
            </a:r>
            <a:r>
              <a:rPr lang="en-US" sz="1200" dirty="0" smtClean="0"/>
              <a:t>elect both text boxes,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Arrange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Position Objects</a:t>
            </a:r>
            <a:r>
              <a:rPr lang="en-US" sz="1200" dirty="0" smtClean="0"/>
              <a:t>, click </a:t>
            </a:r>
            <a:r>
              <a:rPr lang="en-US" sz="1200" b="1" dirty="0" smtClean="0"/>
              <a:t>Align</a:t>
            </a:r>
            <a:r>
              <a:rPr lang="en-US" sz="1200" dirty="0" smtClean="0"/>
              <a:t>,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to Slide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Middle</a:t>
            </a:r>
            <a:r>
              <a:rPr lang="en-US" sz="120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Center</a:t>
            </a:r>
            <a:r>
              <a:rPr lang="en-US" sz="120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reproduce the background on this slide, do the following: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pane, and then do the following:</a:t>
            </a:r>
            <a:endParaRPr lang="en-US" dirty="0" smtClean="0">
              <a:effectLst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Center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option from the left).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Olive Green, Accent 3, Lighter 60%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row, seventh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Animated text zooms in,</a:t>
            </a:r>
            <a:r>
              <a:rPr lang="en-US" sz="1400" b="1" baseline="0" dirty="0" smtClean="0"/>
              <a:t> changes and zooms out</a:t>
            </a:r>
          </a:p>
          <a:p>
            <a:r>
              <a:rPr lang="en-US" sz="1400" b="0" baseline="0" dirty="0" smtClean="0"/>
              <a:t>(Intermediate)</a:t>
            </a:r>
          </a:p>
          <a:p>
            <a:endParaRPr lang="en-US" sz="1400" b="0" baseline="0" dirty="0" smtClean="0"/>
          </a:p>
          <a:p>
            <a:endParaRPr lang="en-US" sz="1400" b="0" baseline="0" dirty="0" smtClean="0"/>
          </a:p>
          <a:p>
            <a:r>
              <a:rPr lang="en-US" sz="1200" b="1" baseline="0" dirty="0" smtClean="0"/>
              <a:t>Tip</a:t>
            </a:r>
            <a:r>
              <a:rPr lang="en-US" sz="1200" b="0" baseline="0" dirty="0" smtClean="0"/>
              <a:t>: This effect can be applied to a series of names, award recipients, team members, etc.</a:t>
            </a:r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first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Enter text in the text box, select the text,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group, select </a:t>
            </a:r>
            <a:r>
              <a:rPr lang="en-US" sz="1200" b="1" dirty="0" smtClean="0"/>
              <a:t>Franklin Gothic Heavy</a:t>
            </a:r>
            <a:r>
              <a:rPr lang="en-US" sz="1200" dirty="0" smtClean="0"/>
              <a:t> from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list, enter </a:t>
            </a:r>
            <a:r>
              <a:rPr lang="en-US" sz="1200" b="1" dirty="0" smtClean="0"/>
              <a:t>56</a:t>
            </a:r>
            <a:r>
              <a:rPr lang="en-US" sz="1200" dirty="0" smtClean="0"/>
              <a:t> in the </a:t>
            </a:r>
            <a:r>
              <a:rPr lang="en-US" sz="1200" b="1" dirty="0" smtClean="0"/>
              <a:t>Font Size </a:t>
            </a:r>
            <a:r>
              <a:rPr lang="en-US" sz="1200" dirty="0" smtClean="0"/>
              <a:t>list, and then click </a:t>
            </a:r>
            <a:r>
              <a:rPr lang="en-US" sz="1200" b="1" dirty="0" smtClean="0"/>
              <a:t>Bold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Paragraph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Center</a:t>
            </a:r>
            <a:r>
              <a:rPr lang="en-US" sz="1200" dirty="0" smtClean="0"/>
              <a:t> to center the text in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With</a:t>
            </a:r>
            <a:r>
              <a:rPr lang="en-US" sz="1200" baseline="0" dirty="0" smtClean="0"/>
              <a:t> the text box still selected, u</a:t>
            </a:r>
            <a:r>
              <a:rPr lang="en-US" sz="1200" dirty="0" smtClean="0"/>
              <a:t>nder </a:t>
            </a:r>
            <a:r>
              <a:rPr lang="en-US" sz="1200" b="1" dirty="0" smtClean="0"/>
              <a:t>Drawing</a:t>
            </a:r>
            <a:r>
              <a:rPr lang="en-US" sz="1200" b="1" baseline="0" dirty="0" smtClean="0"/>
              <a:t>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bottom right corner of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the </a:t>
            </a:r>
            <a:r>
              <a:rPr lang="en-US" sz="1200" b="1" baseline="0" dirty="0" smtClean="0"/>
              <a:t>Format Text Effects: Text Box</a:t>
            </a:r>
            <a:r>
              <a:rPr lang="en-US" sz="1200" b="0" baseline="0" dirty="0" smtClean="0"/>
              <a:t> dialog box launcher. 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Text Fill</a:t>
            </a:r>
            <a:r>
              <a:rPr lang="en-US" sz="1200" b="0" baseline="0" dirty="0" smtClean="0"/>
              <a:t> pane,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Gradient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76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Red: 245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Green: 174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Blue: 135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On the slide, select the text box and under </a:t>
            </a:r>
            <a:r>
              <a:rPr lang="en-US" sz="1200" b="1" baseline="0" dirty="0" smtClean="0"/>
              <a:t>Drawing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WordArt Styles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Text Effects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then click </a:t>
            </a:r>
            <a:r>
              <a:rPr lang="en-US" sz="1200" b="1" baseline="0" dirty="0" smtClean="0"/>
              <a:t>Shadow Options</a:t>
            </a:r>
            <a:r>
              <a:rPr lang="en-US" sz="1200" b="0" baseline="0" dirty="0" smtClean="0"/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Presets</a:t>
            </a:r>
            <a:r>
              <a:rPr lang="en-US" sz="1200" b="0" baseline="0" dirty="0" smtClean="0"/>
              <a:t> list, under </a:t>
            </a:r>
            <a:r>
              <a:rPr lang="en-US" sz="1200" b="1" baseline="0" dirty="0" smtClean="0"/>
              <a:t>Perspective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Below</a:t>
            </a:r>
            <a:r>
              <a:rPr lang="en-US" sz="1200" b="0" baseline="0" dirty="0" smtClean="0"/>
              <a:t> (third option on first row).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 list, click </a:t>
            </a:r>
            <a:r>
              <a:rPr lang="en-US" sz="1200" b="1" baseline="0" dirty="0" smtClean="0"/>
              <a:t>Olive Green, Accent 3, darker 25% </a:t>
            </a:r>
            <a:r>
              <a:rPr lang="en-US" sz="1200" b="0" baseline="0" dirty="0" smtClean="0"/>
              <a:t>(fifth option down in sixth column).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Transparency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85%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Blur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10%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Angle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90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Distance</a:t>
            </a:r>
            <a:r>
              <a:rPr lang="en-US" sz="1200" b="0" baseline="0" dirty="0" smtClean="0"/>
              <a:t> slider, enter </a:t>
            </a:r>
            <a:r>
              <a:rPr lang="en-US" sz="1200" b="1" baseline="0" dirty="0" smtClean="0"/>
              <a:t>5 pt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None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first text on this slide, do the following: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slide, select the text box, and then o</a:t>
            </a:r>
            <a:r>
              <a:rPr lang="en-US" sz="1200" dirty="0" smtClean="0"/>
              <a:t>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 gallery,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Zoom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Timing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In the Advanced Animation group, click </a:t>
            </a:r>
            <a:r>
              <a:rPr lang="en-US" sz="1200" b="1" baseline="0" dirty="0" smtClean="0"/>
              <a:t>Add Animation</a:t>
            </a:r>
            <a:r>
              <a:rPr lang="en-US" sz="1200" baseline="0" dirty="0" smtClean="0"/>
              <a:t>, and under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Fly In</a:t>
            </a:r>
            <a:r>
              <a:rPr lang="en-US" sz="1200" b="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="0" baseline="0" dirty="0" smtClean="0"/>
              <a:t>In the Advanced Animation group, click Animation Pane. In the Animation Pane, select the second entrance effect (fly-in) and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Previous.</a:t>
            </a:r>
            <a:endParaRPr lang="en-US" sz="120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02.00.</a:t>
            </a:r>
            <a:r>
              <a:rPr lang="en-US" sz="1200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, select </a:t>
            </a:r>
            <a:r>
              <a:rPr lang="en-US" sz="1200" b="1" baseline="0" dirty="0" smtClean="0"/>
              <a:t>From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200" baseline="0" dirty="0" smtClean="0"/>
              <a:t>On the slide select the text box, and 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Add Animation </a:t>
            </a:r>
            <a:r>
              <a:rPr lang="en-US" sz="1200" baseline="0" dirty="0" smtClean="0"/>
              <a:t>and then click </a:t>
            </a:r>
            <a:r>
              <a:rPr lang="en-US" sz="1200" b="1" baseline="0" dirty="0" smtClean="0"/>
              <a:t>More Exit Effects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Exit Effect</a:t>
            </a:r>
            <a:r>
              <a:rPr lang="en-US" sz="1200" b="0" baseline="0" dirty="0" smtClean="0"/>
              <a:t> dialog box, </a:t>
            </a:r>
            <a:r>
              <a:rPr lang="en-US" sz="1200" b="0" i="0" baseline="0" dirty="0" smtClean="0"/>
              <a:t>under </a:t>
            </a:r>
            <a:r>
              <a:rPr lang="en-US" sz="1200" b="1" i="0" baseline="0" dirty="0" smtClean="0"/>
              <a:t>Subtle</a:t>
            </a:r>
            <a:r>
              <a:rPr lang="en-US" sz="1200" b="0" i="0" baseline="0" dirty="0" smtClean="0"/>
              <a:t>, select </a:t>
            </a:r>
            <a:r>
              <a:rPr lang="en-US" sz="1200" b="1" i="0" baseline="0" dirty="0" smtClean="0"/>
              <a:t>Contract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="0" i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Advanced 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select the third effect (contract exit), and 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After Previous.</a:t>
            </a:r>
            <a:endParaRPr lang="en-US" sz="1200" baseline="0" dirty="0" smtClean="0"/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01.00.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0" dirty="0" smtClean="0"/>
              <a:t>To reproduce the second text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text box</a:t>
            </a:r>
            <a:r>
              <a:rPr lang="en-US" sz="1200" baseline="0" dirty="0" smtClean="0"/>
              <a:t>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Copy</a:t>
            </a:r>
            <a:r>
              <a:rPr lang="en-US" sz="1200" baseline="0" dirty="0" smtClean="0"/>
              <a:t> and select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second text box, right-click, and select </a:t>
            </a:r>
            <a:r>
              <a:rPr lang="en-US" sz="1200" b="1" baseline="0" dirty="0" smtClean="0"/>
              <a:t>Edit Text</a:t>
            </a:r>
            <a:r>
              <a:rPr lang="en-US" sz="1200" baseline="0" dirty="0" smtClean="0"/>
              <a:t>. Enter new text.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endParaRPr lang="en-U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animation effects for the second text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I</a:t>
            </a:r>
            <a:r>
              <a:rPr lang="en-US" sz="1200" baseline="0" dirty="0" smtClean="0"/>
              <a:t>n the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fourth animation effect (first entrance for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click</a:t>
            </a:r>
            <a:r>
              <a:rPr lang="en-US" sz="1200" dirty="0" smtClean="0"/>
              <a:t> </a:t>
            </a:r>
            <a:r>
              <a:rPr lang="en-US" sz="1200" b="1" i="0" dirty="0" smtClean="0"/>
              <a:t>More Entrance Effects</a:t>
            </a:r>
            <a:r>
              <a:rPr lang="en-US" sz="1200" b="0" i="0" dirty="0" smtClean="0"/>
              <a:t>,</a:t>
            </a:r>
            <a:r>
              <a:rPr lang="en-US" sz="1200" b="0" i="0" baseline="0" dirty="0" smtClean="0"/>
              <a:t> and then i</a:t>
            </a:r>
            <a:r>
              <a:rPr lang="en-US" sz="1200" i="0" baseline="0" dirty="0" smtClean="0"/>
              <a:t>n the </a:t>
            </a:r>
            <a:r>
              <a:rPr lang="en-US" sz="1200" b="1" i="0" baseline="0" dirty="0" smtClean="0"/>
              <a:t>Change Exit Effect</a:t>
            </a:r>
            <a:r>
              <a:rPr lang="en-US" sz="1200" i="0" baseline="0" dirty="0" smtClean="0"/>
              <a:t> dialog box, under </a:t>
            </a:r>
            <a:r>
              <a:rPr lang="en-US" sz="1200" b="1" i="0" baseline="0" dirty="0" smtClean="0"/>
              <a:t>Moderate</a:t>
            </a:r>
            <a:r>
              <a:rPr lang="en-US" sz="1200" i="0" baseline="0" dirty="0" smtClean="0"/>
              <a:t>, select </a:t>
            </a:r>
            <a:r>
              <a:rPr lang="en-US" sz="1200" b="1" i="0" baseline="0" dirty="0" smtClean="0"/>
              <a:t>Expand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In the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 Pane</a:t>
            </a:r>
            <a:r>
              <a:rPr lang="en-US" sz="1200" baseline="0" dirty="0" smtClean="0"/>
              <a:t>, click the fifth animation effect (second entrance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Fly Out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Effect Options </a:t>
            </a:r>
            <a:r>
              <a:rPr lang="en-US" sz="1200" baseline="0" dirty="0" smtClean="0"/>
              <a:t>and under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To Bottom.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After</a:t>
            </a:r>
            <a:r>
              <a:rPr lang="en-US" sz="1200" b="1" baseline="0" dirty="0" smtClean="0"/>
              <a:t> </a:t>
            </a:r>
            <a:r>
              <a:rPr lang="en-US" sz="1200" b="1" dirty="0" smtClean="0"/>
              <a:t>Previous. 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01.00</a:t>
            </a:r>
            <a:r>
              <a:rPr lang="en-US" sz="1200" b="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Delay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00.50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Exit</a:t>
            </a:r>
            <a:r>
              <a:rPr lang="en-US" sz="1200" baseline="0" dirty="0" smtClean="0"/>
              <a:t>, and then click </a:t>
            </a:r>
            <a:r>
              <a:rPr lang="en-US" sz="1200" b="1" i="0" baseline="0" dirty="0" smtClean="0"/>
              <a:t>More Effects</a:t>
            </a:r>
            <a:r>
              <a:rPr lang="en-US" sz="1200" b="0" i="0" baseline="0" dirty="0" smtClean="0"/>
              <a:t>, and then i</a:t>
            </a:r>
            <a:r>
              <a:rPr lang="en-US" sz="1200" dirty="0" smtClean="0"/>
              <a:t>n the </a:t>
            </a:r>
            <a:r>
              <a:rPr lang="en-US" sz="1200" b="1" dirty="0" smtClean="0"/>
              <a:t>Add Exit Effect</a:t>
            </a:r>
            <a:r>
              <a:rPr lang="en-US" sz="1200" dirty="0" smtClean="0"/>
              <a:t> dialog box, under </a:t>
            </a:r>
            <a:r>
              <a:rPr lang="en-US" sz="1200" b="1" dirty="0" smtClean="0"/>
              <a:t>Subtle</a:t>
            </a:r>
            <a:r>
              <a:rPr lang="en-US" sz="1200" dirty="0" smtClean="0"/>
              <a:t>,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Faded Zoom</a:t>
            </a:r>
            <a:r>
              <a:rPr lang="en-US" sz="1200" b="0" i="0" baseline="0" dirty="0" smtClean="0"/>
              <a:t>, and then click</a:t>
            </a:r>
            <a:r>
              <a:rPr lang="en-US" sz="1200" b="1" i="0" baseline="0" dirty="0" smtClean="0"/>
              <a:t> OK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Animation Pane, click the sixth animation effect (exit for the second text box)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arrow to expand the effects gallery and then </a:t>
            </a:r>
            <a:r>
              <a:rPr lang="en-US" sz="1200" dirty="0" smtClean="0"/>
              <a:t>under </a:t>
            </a:r>
            <a:r>
              <a:rPr lang="en-US" sz="1200" b="1" dirty="0" smtClean="0"/>
              <a:t>Exit</a:t>
            </a:r>
            <a:r>
              <a:rPr lang="en-US" sz="1200" dirty="0" smtClean="0"/>
              <a:t>,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Basic Zoom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group,</a:t>
            </a:r>
            <a:r>
              <a:rPr lang="en-US" sz="1200" b="0" baseline="0" dirty="0" smtClean="0"/>
              <a:t>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dirty="0" smtClean="0"/>
              <a:t>With Previous.</a:t>
            </a:r>
            <a:endParaRPr lang="en-US" sz="1200" b="0" baseline="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Duration</a:t>
            </a:r>
            <a:r>
              <a:rPr lang="en-US" sz="1200" b="0" baseline="0" dirty="0" smtClean="0"/>
              <a:t> list, enter </a:t>
            </a:r>
            <a:r>
              <a:rPr lang="en-US" sz="1200" b="1" baseline="0" dirty="0" smtClean="0"/>
              <a:t>02.00</a:t>
            </a:r>
            <a:r>
              <a:rPr lang="en-US" sz="1200" b="0" baseline="0" dirty="0" smtClean="0"/>
              <a:t>.</a:t>
            </a: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align the </a:t>
            </a:r>
            <a:r>
              <a:rPr lang="en-US" sz="1200" baseline="0" dirty="0" smtClean="0"/>
              <a:t>text on this slide, do the following: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slide, press and hold CTRL and s</a:t>
            </a:r>
            <a:r>
              <a:rPr lang="en-US" sz="1200" dirty="0" smtClean="0"/>
              <a:t>elect both text boxes, and then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Arrange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Position Objects</a:t>
            </a:r>
            <a:r>
              <a:rPr lang="en-US" sz="1200" dirty="0" smtClean="0"/>
              <a:t>, click </a:t>
            </a:r>
            <a:r>
              <a:rPr lang="en-US" sz="1200" b="1" dirty="0" smtClean="0"/>
              <a:t>Align</a:t>
            </a:r>
            <a:r>
              <a:rPr lang="en-US" sz="1200" dirty="0" smtClean="0"/>
              <a:t>, and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to Slide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Middle</a:t>
            </a:r>
            <a:r>
              <a:rPr lang="en-US" sz="120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Center</a:t>
            </a:r>
            <a:r>
              <a:rPr lang="en-US" sz="120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reproduce the background on this slide, do the following: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pane, and then do the following:</a:t>
            </a:r>
            <a:endParaRPr lang="en-US" dirty="0" smtClean="0">
              <a:effectLst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Center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option from the left).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until two stops appear on the slider, and customize the gradient stops as follows:</a:t>
            </a:r>
            <a:endParaRPr lang="en-US" dirty="0" smtClean="0">
              <a:effectLst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slider, and then do the following: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Olive Green, Accent 3, Lighter 60%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(third row, seventh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1/31/2012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39567-B1D4-4DD2-9EC1-96F16AB92BFD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86191-1080-4C79-93CE-7CB04EC5A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3166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4;&#1090;&#1082;&#1088;&#1099;&#1090;&#1099;&#1081;%20&#1091;&#1088;&#1086;&#1082;\&#1055;&#1088;&#1077;&#1079;&#1077;&#1085;&#1090;&#1072;&#1094;&#1080;&#1103;.%20ppt\nano.mpg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s.caltech.edu/~feynman/plenty.html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Constant_height_mode3_ru_n.swf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jpeg"/><Relationship Id="rId4" Type="http://schemas.openxmlformats.org/officeDocument/2006/relationships/hyperlink" Target="Constant_Height_mode_ru_n.swf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31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3.gif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2.jpeg"/><Relationship Id="rId7" Type="http://schemas.openxmlformats.org/officeDocument/2006/relationships/image" Target="../media/image64.jpeg"/><Relationship Id="rId2" Type="http://schemas.openxmlformats.org/officeDocument/2006/relationships/hyperlink" Target="http://www.nanometer.ru/2010/12/01/internet_olimpiada_236787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tpu.ru/departments/kafedra/nmnt/abiturient/Moynanomir" TargetMode="External"/><Relationship Id="rId5" Type="http://schemas.openxmlformats.org/officeDocument/2006/relationships/image" Target="../media/image63.jpeg"/><Relationship Id="rId10" Type="http://schemas.openxmlformats.org/officeDocument/2006/relationships/image" Target="../media/image66.png"/><Relationship Id="rId4" Type="http://schemas.openxmlformats.org/officeDocument/2006/relationships/hyperlink" Target="http://www.nanometer.ru/2010/06/09/12761065372724_214361.html" TargetMode="External"/><Relationship Id="rId9" Type="http://schemas.openxmlformats.org/officeDocument/2006/relationships/hyperlink" Target="http://popular.rusnano.com/Questionnaire.aspx/Show/1?ReturnUrl=/Post.aspx/Show/28196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54;&#1090;&#1082;&#1088;&#1099;&#1090;&#1099;&#1081;%20&#1091;&#1088;&#1086;&#1082;\&#1055;&#1088;&#1077;&#1079;&#1077;&#1085;&#1090;&#1072;&#1094;&#1080;&#1103;.%20ppt\Re_Zone__Nanobots_(Original)-club-se.ru.mp3" TargetMode="Externa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gif"/><Relationship Id="rId13" Type="http://schemas.openxmlformats.org/officeDocument/2006/relationships/image" Target="../media/image84.gif"/><Relationship Id="rId18" Type="http://schemas.openxmlformats.org/officeDocument/2006/relationships/image" Target="../media/image89.gif"/><Relationship Id="rId3" Type="http://schemas.openxmlformats.org/officeDocument/2006/relationships/image" Target="../media/image74.png"/><Relationship Id="rId21" Type="http://schemas.openxmlformats.org/officeDocument/2006/relationships/image" Target="../media/image92.gif"/><Relationship Id="rId7" Type="http://schemas.openxmlformats.org/officeDocument/2006/relationships/image" Target="../media/image78.png"/><Relationship Id="rId12" Type="http://schemas.openxmlformats.org/officeDocument/2006/relationships/image" Target="../media/image83.gif"/><Relationship Id="rId17" Type="http://schemas.openxmlformats.org/officeDocument/2006/relationships/image" Target="../media/image88.gif"/><Relationship Id="rId2" Type="http://schemas.openxmlformats.org/officeDocument/2006/relationships/image" Target="../media/image73.png"/><Relationship Id="rId16" Type="http://schemas.openxmlformats.org/officeDocument/2006/relationships/image" Target="../media/image87.png"/><Relationship Id="rId20" Type="http://schemas.openxmlformats.org/officeDocument/2006/relationships/image" Target="../media/image9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gif"/><Relationship Id="rId11" Type="http://schemas.openxmlformats.org/officeDocument/2006/relationships/image" Target="../media/image82.png"/><Relationship Id="rId24" Type="http://schemas.openxmlformats.org/officeDocument/2006/relationships/image" Target="../media/image5.gif"/><Relationship Id="rId5" Type="http://schemas.openxmlformats.org/officeDocument/2006/relationships/image" Target="../media/image76.png"/><Relationship Id="rId15" Type="http://schemas.openxmlformats.org/officeDocument/2006/relationships/image" Target="../media/image86.gif"/><Relationship Id="rId23" Type="http://schemas.openxmlformats.org/officeDocument/2006/relationships/image" Target="../media/image94.jpeg"/><Relationship Id="rId10" Type="http://schemas.openxmlformats.org/officeDocument/2006/relationships/image" Target="../media/image81.png"/><Relationship Id="rId19" Type="http://schemas.openxmlformats.org/officeDocument/2006/relationships/image" Target="../media/image90.png"/><Relationship Id="rId4" Type="http://schemas.openxmlformats.org/officeDocument/2006/relationships/image" Target="../media/image75.png"/><Relationship Id="rId9" Type="http://schemas.openxmlformats.org/officeDocument/2006/relationships/image" Target="../media/image80.gif"/><Relationship Id="rId14" Type="http://schemas.openxmlformats.org/officeDocument/2006/relationships/image" Target="../media/image85.png"/><Relationship Id="rId22" Type="http://schemas.openxmlformats.org/officeDocument/2006/relationships/image" Target="../media/image9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357554" y="1066800"/>
            <a:ext cx="532924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600" b="1" dirty="0" smtClean="0"/>
              <a:t>Что могут </a:t>
            </a:r>
            <a:r>
              <a:rPr lang="ru-RU" sz="3600" b="1" dirty="0" err="1" smtClean="0"/>
              <a:t>нанотехнологии</a:t>
            </a:r>
            <a:endParaRPr lang="en-US" sz="3600" b="1" dirty="0">
              <a:solidFill>
                <a:srgbClr val="F79646">
                  <a:lumMod val="75000"/>
                </a:srgbClr>
              </a:solidFill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1512125"/>
            <a:ext cx="8686800" cy="28956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43306" y="1928802"/>
            <a:ext cx="4857784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dirty="0" smtClean="0"/>
              <a:t>«</a:t>
            </a:r>
            <a:r>
              <a:rPr lang="ru-RU" sz="2400" dirty="0" err="1" smtClean="0"/>
              <a:t>Нанотехнологии</a:t>
            </a:r>
            <a:r>
              <a:rPr lang="ru-RU" sz="2400" dirty="0" smtClean="0"/>
              <a:t> произведут такую же революцию в манипулировании материей, какую произвели компьютеры в манипулировании информацией».</a:t>
            </a:r>
          </a:p>
          <a:p>
            <a:pPr algn="r"/>
            <a:r>
              <a:rPr lang="ru-RU" sz="2400" b="1" dirty="0" smtClean="0"/>
              <a:t>Ральф </a:t>
            </a:r>
            <a:r>
              <a:rPr lang="ru-RU" sz="2400" b="1" dirty="0" err="1" smtClean="0"/>
              <a:t>Меркле</a:t>
            </a:r>
            <a:endParaRPr lang="en-US" sz="2400" b="1" dirty="0" smtClean="0"/>
          </a:p>
        </p:txBody>
      </p:sp>
      <p:pic>
        <p:nvPicPr>
          <p:cNvPr id="9" name="Picture 2" descr="J:\Нанотехнологии в образовании\Нано в рисунках\2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-1214468" y="2643172"/>
            <a:ext cx="6215084" cy="22145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000496" y="5000636"/>
            <a:ext cx="47149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 smtClean="0"/>
              <a:t>Шевцова </a:t>
            </a:r>
            <a:r>
              <a:rPr lang="ru-RU" b="1" dirty="0" err="1" smtClean="0"/>
              <a:t>Эвелина</a:t>
            </a:r>
            <a:r>
              <a:rPr lang="ru-RU" b="1" dirty="0" smtClean="0"/>
              <a:t> Николаевна,</a:t>
            </a:r>
          </a:p>
          <a:p>
            <a:pPr>
              <a:spcAft>
                <a:spcPts val="600"/>
              </a:spcAft>
            </a:pPr>
            <a:r>
              <a:rPr lang="ru-RU" b="1" dirty="0" smtClean="0"/>
              <a:t>учитель физики МОУ Аннинский лицей</a:t>
            </a:r>
          </a:p>
          <a:p>
            <a:pPr>
              <a:spcAft>
                <a:spcPts val="600"/>
              </a:spcAft>
            </a:pPr>
            <a:r>
              <a:rPr lang="en-US" b="1" dirty="0" smtClean="0"/>
              <a:t>anliceyfiz@mail.ru</a:t>
            </a:r>
            <a:endParaRPr lang="ru-RU" b="1" dirty="0" smtClean="0"/>
          </a:p>
        </p:txBody>
      </p:sp>
      <p:pic>
        <p:nvPicPr>
          <p:cNvPr id="13" name="Рисунок 12" descr="9510868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551251"/>
            <a:ext cx="3275856" cy="230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0578286"/>
      </p:ext>
    </p:extLst>
  </p:cSld>
  <p:clrMapOvr>
    <a:masterClrMapping/>
  </p:clrMapOvr>
  <p:transition>
    <p:sndAc>
      <p:stSnd>
        <p:snd r:embed="rId3" name="BugleCa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4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600" y="412364"/>
            <a:ext cx="7924800" cy="5993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nano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942975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0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504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7"/>
            <a:ext cx="7772400" cy="10715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1556792"/>
            <a:ext cx="5760640" cy="3168352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sz="2600" b="1" dirty="0" smtClean="0">
                <a:solidFill>
                  <a:schemeClr val="tx1"/>
                </a:solidFill>
              </a:rPr>
              <a:t>Персоналии:</a:t>
            </a:r>
          </a:p>
          <a:p>
            <a:pPr algn="l"/>
            <a:r>
              <a:rPr lang="ru-RU" sz="2300" b="1" dirty="0" smtClean="0">
                <a:solidFill>
                  <a:schemeClr val="tx1"/>
                </a:solidFill>
              </a:rPr>
              <a:t>Ричард </a:t>
            </a:r>
            <a:r>
              <a:rPr lang="ru-RU" sz="2300" b="1" dirty="0" err="1" smtClean="0">
                <a:solidFill>
                  <a:schemeClr val="tx1"/>
                </a:solidFill>
              </a:rPr>
              <a:t>Филлипс</a:t>
            </a:r>
            <a:r>
              <a:rPr lang="ru-RU" sz="2300" b="1" dirty="0" smtClean="0">
                <a:solidFill>
                  <a:schemeClr val="tx1"/>
                </a:solidFill>
              </a:rPr>
              <a:t> Фейнман</a:t>
            </a:r>
            <a:r>
              <a:rPr lang="ru-RU" sz="2300" dirty="0" smtClean="0">
                <a:solidFill>
                  <a:schemeClr val="tx1"/>
                </a:solidFill>
              </a:rPr>
              <a:t>— выдающийся американский учёный, лауреат Нобелевской премии по физике (1965, совместно с С. </a:t>
            </a:r>
            <a:r>
              <a:rPr lang="ru-RU" sz="2300" dirty="0" err="1" smtClean="0">
                <a:solidFill>
                  <a:schemeClr val="tx1"/>
                </a:solidFill>
              </a:rPr>
              <a:t>Томонагой</a:t>
            </a:r>
            <a:r>
              <a:rPr lang="ru-RU" sz="2300" dirty="0" smtClean="0">
                <a:solidFill>
                  <a:schemeClr val="tx1"/>
                </a:solidFill>
              </a:rPr>
              <a:t> и Дж. </a:t>
            </a:r>
            <a:r>
              <a:rPr lang="ru-RU" sz="2300" dirty="0" err="1" smtClean="0">
                <a:solidFill>
                  <a:schemeClr val="tx1"/>
                </a:solidFill>
              </a:rPr>
              <a:t>Швингером</a:t>
            </a:r>
            <a:r>
              <a:rPr lang="ru-RU" sz="2300" dirty="0" smtClean="0">
                <a:solidFill>
                  <a:schemeClr val="tx1"/>
                </a:solidFill>
              </a:rPr>
              <a:t>).  Один из создателей квантовой электродинамики. Реформатор методов преподавания физики в вузе. Благодаря лекции «В том мире полно места» </a:t>
            </a:r>
            <a:r>
              <a:rPr lang="ru-RU" sz="1800" dirty="0" smtClean="0">
                <a:solidFill>
                  <a:schemeClr val="tx1"/>
                </a:solidFill>
              </a:rPr>
              <a:t>(</a:t>
            </a:r>
            <a:r>
              <a:rPr lang="ru-RU" sz="2300" dirty="0" smtClean="0">
                <a:solidFill>
                  <a:schemeClr val="tx1"/>
                </a:solidFill>
              </a:rPr>
              <a:t>англ</a:t>
            </a:r>
            <a:r>
              <a:rPr lang="ru-RU" sz="2300" dirty="0" smtClean="0"/>
              <a:t>. </a:t>
            </a:r>
            <a:r>
              <a:rPr lang="ru-RU" sz="2300" i="1" dirty="0" smtClean="0"/>
              <a:t>«</a:t>
            </a:r>
            <a:r>
              <a:rPr lang="ru-RU" sz="2300" i="1" dirty="0" err="1" smtClean="0">
                <a:hlinkClick r:id="rId3"/>
              </a:rPr>
              <a:t>There’s</a:t>
            </a:r>
            <a:r>
              <a:rPr lang="ru-RU" sz="2300" i="1" dirty="0" smtClean="0">
                <a:hlinkClick r:id="rId3"/>
              </a:rPr>
              <a:t> </a:t>
            </a:r>
            <a:r>
              <a:rPr lang="ru-RU" sz="2300" i="1" dirty="0" err="1" smtClean="0">
                <a:hlinkClick r:id="rId3"/>
              </a:rPr>
              <a:t>Plenty</a:t>
            </a:r>
            <a:r>
              <a:rPr lang="ru-RU" sz="2300" i="1" dirty="0" smtClean="0">
                <a:hlinkClick r:id="rId3"/>
              </a:rPr>
              <a:t> </a:t>
            </a:r>
            <a:r>
              <a:rPr lang="ru-RU" sz="2300" i="1" dirty="0" err="1" smtClean="0">
                <a:hlinkClick r:id="rId3"/>
              </a:rPr>
              <a:t>of</a:t>
            </a:r>
            <a:r>
              <a:rPr lang="ru-RU" sz="2300" i="1" dirty="0" smtClean="0">
                <a:hlinkClick r:id="rId3"/>
              </a:rPr>
              <a:t> </a:t>
            </a:r>
            <a:r>
              <a:rPr lang="ru-RU" sz="2300" i="1" dirty="0" err="1" smtClean="0">
                <a:hlinkClick r:id="rId3"/>
              </a:rPr>
              <a:t>Room</a:t>
            </a:r>
            <a:r>
              <a:rPr lang="ru-RU" sz="2300" i="1" dirty="0" smtClean="0">
                <a:hlinkClick r:id="rId3"/>
              </a:rPr>
              <a:t> </a:t>
            </a:r>
            <a:r>
              <a:rPr lang="ru-RU" sz="2300" i="1" dirty="0" err="1" smtClean="0">
                <a:hlinkClick r:id="rId3"/>
              </a:rPr>
              <a:t>at</a:t>
            </a:r>
            <a:r>
              <a:rPr lang="ru-RU" sz="2300" i="1" dirty="0" smtClean="0">
                <a:hlinkClick r:id="rId3"/>
              </a:rPr>
              <a:t> </a:t>
            </a:r>
            <a:r>
              <a:rPr lang="ru-RU" sz="2300" i="1" dirty="0" err="1" smtClean="0">
                <a:hlinkClick r:id="rId3"/>
              </a:rPr>
              <a:t>the</a:t>
            </a:r>
            <a:r>
              <a:rPr lang="ru-RU" sz="2300" i="1" dirty="0" smtClean="0">
                <a:hlinkClick r:id="rId3"/>
              </a:rPr>
              <a:t> </a:t>
            </a:r>
            <a:r>
              <a:rPr lang="ru-RU" sz="2300" i="1" dirty="0" err="1" smtClean="0">
                <a:hlinkClick r:id="rId3"/>
              </a:rPr>
              <a:t>Bottom</a:t>
            </a:r>
            <a:r>
              <a:rPr lang="ru-RU" sz="2300" i="1" dirty="0" smtClean="0"/>
              <a:t>»</a:t>
            </a:r>
            <a:r>
              <a:rPr lang="ru-RU" sz="2300" dirty="0" smtClean="0">
                <a:solidFill>
                  <a:schemeClr val="tx1"/>
                </a:solidFill>
              </a:rPr>
              <a:t>(1959) Фейнмана называют пророком </a:t>
            </a:r>
            <a:r>
              <a:rPr lang="ru-RU" sz="2300" dirty="0" err="1" smtClean="0">
                <a:solidFill>
                  <a:schemeClr val="tx1"/>
                </a:solidFill>
              </a:rPr>
              <a:t>нанотехнологиеской</a:t>
            </a:r>
            <a:r>
              <a:rPr lang="ru-RU" sz="2300" dirty="0" smtClean="0">
                <a:solidFill>
                  <a:schemeClr val="tx1"/>
                </a:solidFill>
              </a:rPr>
              <a:t> революции;</a:t>
            </a:r>
          </a:p>
          <a:p>
            <a:pPr algn="l"/>
            <a:r>
              <a:rPr lang="ru-RU" sz="2300" b="1" dirty="0" smtClean="0">
                <a:solidFill>
                  <a:schemeClr val="tx1"/>
                </a:solidFill>
              </a:rPr>
              <a:t>Ким Эрик </a:t>
            </a:r>
            <a:r>
              <a:rPr lang="ru-RU" sz="2300" b="1" dirty="0" err="1" smtClean="0">
                <a:solidFill>
                  <a:schemeClr val="tx1"/>
                </a:solidFill>
              </a:rPr>
              <a:t>Дрекслер</a:t>
            </a:r>
            <a:r>
              <a:rPr lang="ru-RU" sz="2300" dirty="0" smtClean="0">
                <a:solidFill>
                  <a:schemeClr val="tx1"/>
                </a:solidFill>
              </a:rPr>
              <a:t>— известный американский ученый, «отец нанотехнологий», инженер, известный популяризатор нанотехнологий. Автор концепции </a:t>
            </a:r>
            <a:r>
              <a:rPr lang="ru-RU" sz="2300" dirty="0" err="1" smtClean="0">
                <a:solidFill>
                  <a:schemeClr val="tx1"/>
                </a:solidFill>
              </a:rPr>
              <a:t>нанотехнологического</a:t>
            </a:r>
            <a:r>
              <a:rPr lang="ru-RU" sz="2300" dirty="0" smtClean="0">
                <a:solidFill>
                  <a:schemeClr val="tx1"/>
                </a:solidFill>
              </a:rPr>
              <a:t> механосинтеза, первый теоретик создания молекулярных нанороботов, концепции «серой слизи».</a:t>
            </a:r>
          </a:p>
          <a:p>
            <a:pPr algn="l">
              <a:lnSpc>
                <a:spcPct val="80000"/>
              </a:lnSpc>
            </a:pPr>
            <a:endParaRPr lang="ru-RU" sz="2000" dirty="0" smtClean="0">
              <a:solidFill>
                <a:schemeClr val="tx1"/>
              </a:solidFill>
            </a:endParaRPr>
          </a:p>
        </p:txBody>
      </p:sp>
      <p:sp>
        <p:nvSpPr>
          <p:cNvPr id="4" name="Rectangle 16"/>
          <p:cNvSpPr/>
          <p:nvPr/>
        </p:nvSpPr>
        <p:spPr>
          <a:xfrm>
            <a:off x="0" y="332656"/>
            <a:ext cx="8686800" cy="107157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/>
              <a:t>С чего всё начиналось</a:t>
            </a:r>
            <a:endParaRPr lang="en-US" sz="3600" b="1" dirty="0">
              <a:solidFill>
                <a:prstClr val="white"/>
              </a:solidFill>
            </a:endParaRPr>
          </a:p>
        </p:txBody>
      </p:sp>
      <p:pic>
        <p:nvPicPr>
          <p:cNvPr id="21508" name="Picture 4" descr="http://kbogdanov5.narod.ru/3.files/image00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60232" y="4367520"/>
            <a:ext cx="1978386" cy="2011581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7544" y="1628800"/>
            <a:ext cx="2160239" cy="2218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23528" y="3861048"/>
            <a:ext cx="2448272" cy="541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b="1" dirty="0" smtClean="0"/>
              <a:t>Ричард Фейнман </a:t>
            </a:r>
            <a:r>
              <a:rPr lang="ru-RU" sz="1600" dirty="0" smtClean="0"/>
              <a:t>(11 мая 1918 — 15 февраля 1988) </a:t>
            </a:r>
            <a:r>
              <a:rPr lang="ru-RU" sz="2000" dirty="0" smtClean="0"/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407696" y="6381328"/>
            <a:ext cx="2736304" cy="29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b="1" dirty="0" smtClean="0"/>
              <a:t>Эрик </a:t>
            </a:r>
            <a:r>
              <a:rPr lang="ru-RU" sz="1600" b="1" dirty="0" err="1" smtClean="0"/>
              <a:t>Дрекслер</a:t>
            </a:r>
            <a:r>
              <a:rPr lang="ru-RU" sz="1600" b="1" dirty="0" smtClean="0"/>
              <a:t> </a:t>
            </a:r>
            <a:r>
              <a:rPr lang="ru-RU" sz="1600" dirty="0" smtClean="0"/>
              <a:t>(род. 1955)</a:t>
            </a:r>
            <a:endParaRPr 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3528" y="4509120"/>
            <a:ext cx="6048672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/>
              <a:t>Основные вехи:</a:t>
            </a:r>
          </a:p>
          <a:p>
            <a:pPr>
              <a:lnSpc>
                <a:spcPct val="80000"/>
              </a:lnSpc>
            </a:pPr>
            <a:r>
              <a:rPr lang="ru-RU" sz="1600" dirty="0" smtClean="0"/>
              <a:t>1981 г. - изобретение СТМ (Герд </a:t>
            </a:r>
            <a:r>
              <a:rPr lang="ru-RU" sz="1600" dirty="0" err="1" smtClean="0"/>
              <a:t>Бинниг</a:t>
            </a:r>
            <a:r>
              <a:rPr lang="ru-RU" sz="1600" dirty="0" smtClean="0"/>
              <a:t> и Генрих </a:t>
            </a:r>
            <a:r>
              <a:rPr lang="ru-RU" sz="1600" dirty="0" err="1" smtClean="0"/>
              <a:t>Рорер</a:t>
            </a:r>
            <a:r>
              <a:rPr lang="ru-RU" sz="1600" dirty="0" smtClean="0"/>
              <a:t> )</a:t>
            </a:r>
          </a:p>
          <a:p>
            <a:pPr>
              <a:lnSpc>
                <a:spcPct val="80000"/>
              </a:lnSpc>
            </a:pPr>
            <a:r>
              <a:rPr lang="ru-RU" sz="1600" dirty="0" smtClean="0"/>
              <a:t>1985 г. – открыты фуллерены</a:t>
            </a:r>
          </a:p>
          <a:p>
            <a:pPr>
              <a:lnSpc>
                <a:spcPct val="80000"/>
              </a:lnSpc>
            </a:pPr>
            <a:r>
              <a:rPr lang="ru-RU" sz="1600" dirty="0" smtClean="0"/>
              <a:t>1986 г. - изобретение АСМ </a:t>
            </a:r>
          </a:p>
          <a:p>
            <a:pPr>
              <a:lnSpc>
                <a:spcPct val="80000"/>
              </a:lnSpc>
            </a:pPr>
            <a:r>
              <a:rPr lang="ru-RU" sz="1600" dirty="0" smtClean="0"/>
              <a:t>1991 г.- открыты углеродные </a:t>
            </a:r>
            <a:r>
              <a:rPr lang="ru-RU" sz="1600" dirty="0" err="1" smtClean="0"/>
              <a:t>нанотрубки</a:t>
            </a:r>
            <a:endParaRPr lang="ru-RU" sz="1600" dirty="0" smtClean="0"/>
          </a:p>
          <a:p>
            <a:pPr>
              <a:lnSpc>
                <a:spcPct val="80000"/>
              </a:lnSpc>
            </a:pPr>
            <a:r>
              <a:rPr lang="ru-RU" sz="1600" dirty="0" smtClean="0"/>
              <a:t>1993 г. – организована первая  </a:t>
            </a:r>
            <a:r>
              <a:rPr lang="ru-RU" sz="1600" dirty="0" err="1" smtClean="0"/>
              <a:t>нанотехнологическая</a:t>
            </a:r>
            <a:r>
              <a:rPr lang="ru-RU" sz="1600" dirty="0" smtClean="0"/>
              <a:t> лаборатория (США)</a:t>
            </a:r>
          </a:p>
          <a:p>
            <a:pPr>
              <a:lnSpc>
                <a:spcPct val="80000"/>
              </a:lnSpc>
            </a:pPr>
            <a:r>
              <a:rPr lang="ru-RU" sz="1600" dirty="0" smtClean="0"/>
              <a:t>1997 г. – создано </a:t>
            </a:r>
            <a:r>
              <a:rPr lang="ru-RU" sz="1600" dirty="0" err="1" smtClean="0"/>
              <a:t>нанотехнологическое</a:t>
            </a:r>
            <a:r>
              <a:rPr lang="ru-RU" sz="1600" dirty="0" smtClean="0"/>
              <a:t> устройство на основе ДНК</a:t>
            </a:r>
          </a:p>
          <a:p>
            <a:pPr>
              <a:lnSpc>
                <a:spcPct val="80000"/>
              </a:lnSpc>
            </a:pPr>
            <a:r>
              <a:rPr lang="ru-RU" sz="1600" dirty="0" smtClean="0"/>
              <a:t>2006 г. – произведена нитка и соткан первый образец ткани из углеродных </a:t>
            </a:r>
            <a:r>
              <a:rPr lang="ru-RU" sz="1600" dirty="0" err="1" smtClean="0"/>
              <a:t>нанотрубок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331640" y="1196752"/>
          <a:ext cx="6618877" cy="51706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8363E-6B64-44D8-930C-A1AB898E40B3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88640"/>
            <a:ext cx="86205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Инструменты </a:t>
            </a:r>
            <a:r>
              <a:rPr lang="ru-RU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нанотехнологий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6133411-8FE4-4491-BA08-56144C63CB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36133411-8FE4-4491-BA08-56144C63CB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-0.20695 -7.40741E-7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3">
                                            <p:graphicEl>
                                              <a:dgm id="{36133411-8FE4-4491-BA08-56144C63CB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EEAA564-2D02-4C79-A0CD-EC5644FDC4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graphicEl>
                                              <a:dgm id="{5EEAA564-2D02-4C79-A0CD-EC5644FDC4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0.25 -7.40741E-7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3">
                                            <p:graphicEl>
                                              <a:dgm id="{5EEAA564-2D02-4C79-A0CD-EC5644FDC4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B82C056-6D44-4EC6-B428-208028A042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8B82C056-6D44-4EC6-B428-208028A042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-0.2 -7.40741E-7 " pathEditMode="relative" rAng="0" ptsTypes="AA">
                                      <p:cBhvr>
                                        <p:cTn id="21" dur="1000" spd="-100000" fill="hold"/>
                                        <p:tgtEl>
                                          <p:spTgt spid="3">
                                            <p:graphicEl>
                                              <a:dgm id="{8B82C056-6D44-4EC6-B428-208028A042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F55DC1D-2488-4424-936F-00C76D4A82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graphicEl>
                                              <a:dgm id="{2F55DC1D-2488-4424-936F-00C76D4A82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6" dur="1000" spd="-100000" fill="hold"/>
                                        <p:tgtEl>
                                          <p:spTgt spid="3">
                                            <p:graphicEl>
                                              <a:dgm id="{2F55DC1D-2488-4424-936F-00C76D4A82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B2BB8AA-4092-4C07-BA8C-D47A4D6D52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0B2BB8AA-4092-4C07-BA8C-D47A4D6D52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-0.2 -7.40741E-7 " pathEditMode="relative" rAng="0" ptsTypes="AA">
                                      <p:cBhvr>
                                        <p:cTn id="33" dur="1000" spd="-100000" fill="hold"/>
                                        <p:tgtEl>
                                          <p:spTgt spid="3">
                                            <p:graphicEl>
                                              <a:dgm id="{0B2BB8AA-4092-4C07-BA8C-D47A4D6D52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AEE08B3-1990-4730-B352-C1BE95C73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graphicEl>
                                              <a:dgm id="{CAEE08B3-1990-4730-B352-C1BE95C730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8" dur="1000" spd="-100000" fill="hold"/>
                                        <p:tgtEl>
                                          <p:spTgt spid="3">
                                            <p:graphicEl>
                                              <a:dgm id="{CAEE08B3-1990-4730-B352-C1BE95C73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24DEB7B-AAFE-4777-B8F6-0463A3E03E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graphicEl>
                                              <a:dgm id="{C24DEB7B-AAFE-4777-B8F6-0463A3E03E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-0.2 -7.40741E-7 " pathEditMode="relative" rAng="0" ptsTypes="AA">
                                      <p:cBhvr>
                                        <p:cTn id="45" dur="1000" spd="-100000" fill="hold"/>
                                        <p:tgtEl>
                                          <p:spTgt spid="3">
                                            <p:graphicEl>
                                              <a:dgm id="{C24DEB7B-AAFE-4777-B8F6-0463A3E03E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D5949A6-095C-41CC-A96A-D3022429CF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graphicEl>
                                              <a:dgm id="{FD5949A6-095C-41CC-A96A-D3022429CF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0" dur="1000" spd="-100000" fill="hold"/>
                                        <p:tgtEl>
                                          <p:spTgt spid="3">
                                            <p:graphicEl>
                                              <a:dgm id="{FD5949A6-095C-41CC-A96A-D3022429CF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B2C5E68-71D1-45BF-8944-A26400AB73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graphicEl>
                                              <a:dgm id="{AB2C5E68-71D1-45BF-8944-A26400AB73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-0.19653 -7.40741E-7 " pathEditMode="relative" rAng="0" ptsTypes="AA">
                                      <p:cBhvr>
                                        <p:cTn id="57" dur="1000" spd="-100000" fill="hold"/>
                                        <p:tgtEl>
                                          <p:spTgt spid="3">
                                            <p:graphicEl>
                                              <a:dgm id="{AB2C5E68-71D1-45BF-8944-A26400AB73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1987A41-88CE-4917-A47B-5C68237DC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graphicEl>
                                              <a:dgm id="{21987A41-88CE-4917-A47B-5C68237DC6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2" dur="1000" spd="-100000" fill="hold"/>
                                        <p:tgtEl>
                                          <p:spTgt spid="3">
                                            <p:graphicEl>
                                              <a:dgm id="{21987A41-88CE-4917-A47B-5C68237DC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  <p:bldGraphic spid="3" grpId="1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700808"/>
            <a:ext cx="2592287" cy="941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7"/>
            <a:ext cx="7772400" cy="10715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0364" y="1643050"/>
            <a:ext cx="5786478" cy="4522254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Основные типы СЗМ: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1. Сканирующий туннельный микроскоп;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2. Атомно-силовой микроскоп;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3. Сканирующий </a:t>
            </a:r>
            <a:r>
              <a:rPr lang="ru-RU" sz="1800" dirty="0" err="1" smtClean="0">
                <a:solidFill>
                  <a:schemeClr val="tx1"/>
                </a:solidFill>
              </a:rPr>
              <a:t>ближнепольный</a:t>
            </a:r>
            <a:r>
              <a:rPr lang="ru-RU" sz="1800" dirty="0" smtClean="0">
                <a:solidFill>
                  <a:schemeClr val="tx1"/>
                </a:solidFill>
              </a:rPr>
              <a:t> оптический микроскоп.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Достоинства:  </a:t>
            </a:r>
            <a:r>
              <a:rPr lang="ru-RU" sz="1800" dirty="0" smtClean="0">
                <a:solidFill>
                  <a:schemeClr val="tx1"/>
                </a:solidFill>
              </a:rPr>
              <a:t>1. Возможность проведения исследований на воздухе при атмосферном давлении, в вакууме и даже в жидкости;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2. Доступность изучения как проводящих, так и не проводящих объектов;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3. Совместимость  СЗМ с другими методами исследования, например с классической оптической микроскопией и спектральными методами.</a:t>
            </a:r>
          </a:p>
          <a:p>
            <a:pPr algn="l"/>
            <a:endParaRPr lang="ru-RU" sz="1800" dirty="0" smtClean="0">
              <a:solidFill>
                <a:schemeClr val="tx1"/>
              </a:solidFill>
            </a:endParaRPr>
          </a:p>
          <a:p>
            <a:pPr algn="l"/>
            <a:endParaRPr lang="ru-RU" sz="1800" dirty="0" smtClean="0">
              <a:solidFill>
                <a:schemeClr val="tx1"/>
              </a:solidFill>
            </a:endParaRPr>
          </a:p>
        </p:txBody>
      </p:sp>
      <p:sp>
        <p:nvSpPr>
          <p:cNvPr id="4" name="Rectangle 16"/>
          <p:cNvSpPr/>
          <p:nvPr/>
        </p:nvSpPr>
        <p:spPr>
          <a:xfrm>
            <a:off x="0" y="357166"/>
            <a:ext cx="8686800" cy="107157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/>
              <a:t>Сканирующая зондовая микроскопия</a:t>
            </a:r>
            <a:endParaRPr lang="en-US" sz="3600" b="1" dirty="0">
              <a:solidFill>
                <a:prstClr val="white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3789040"/>
            <a:ext cx="2289564" cy="2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51520" y="6021288"/>
            <a:ext cx="278665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dirty="0" smtClean="0"/>
              <a:t>Зависимость силы межатомного</a:t>
            </a:r>
          </a:p>
          <a:p>
            <a:pPr>
              <a:lnSpc>
                <a:spcPct val="80000"/>
              </a:lnSpc>
            </a:pPr>
            <a:r>
              <a:rPr lang="ru-RU" sz="1200" dirty="0" smtClean="0"/>
              <a:t>взаимодействия от расстояния между острием и образцом</a:t>
            </a:r>
            <a:endParaRPr lang="ru-RU" sz="1200" dirty="0"/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179512" y="2636912"/>
            <a:ext cx="28083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наномасштабах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определяющими  являются  эффекты взаимодействия отдельных атомов, молекул или агрегатов молекул (например, силы Ван-дер-Ваальса), квантовые эффекты.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cantilever.jpg принцип работы атомно-силового микроскопа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6256" y="5229200"/>
            <a:ext cx="1999488" cy="1405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nanotechn_4_600 Сканирующий туннельный микроскоп. Изображение «Популярная механика»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9552" y="2348880"/>
            <a:ext cx="3794188" cy="2232248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hlinkClick r:id="rId3" action="ppaction://hlinkfile"/>
              </a:rPr>
              <a:t>СТМ </a:t>
            </a:r>
            <a:r>
              <a:rPr lang="ru-RU" dirty="0" smtClean="0"/>
              <a:t>применят для исследования проводящих поверхностей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4797151"/>
            <a:ext cx="4497388" cy="144016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 smtClean="0"/>
              <a:t>         Между остроконечной проводящей иглой и проводящей поверхностью прикладывают небольшое напряжение смещения, поэтому возникает туннельный ток величина которого может меняться в зависимости от рельефа поверхности.</a:t>
            </a:r>
            <a:endParaRPr lang="ru-RU" sz="14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hlinkClick r:id="rId4" action="ppaction://hlinkfile"/>
              </a:rPr>
              <a:t>АСМ</a:t>
            </a:r>
            <a:r>
              <a:rPr lang="ru-RU" dirty="0" smtClean="0"/>
              <a:t> применяют для исследования непроводящих поверхностей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err="1" smtClean="0"/>
              <a:t>юююю</a:t>
            </a:r>
            <a:endParaRPr lang="ru-RU" dirty="0"/>
          </a:p>
        </p:txBody>
      </p:sp>
      <p:sp>
        <p:nvSpPr>
          <p:cNvPr id="9" name="Rectangle 16"/>
          <p:cNvSpPr/>
          <p:nvPr/>
        </p:nvSpPr>
        <p:spPr>
          <a:xfrm>
            <a:off x="0" y="357166"/>
            <a:ext cx="8686800" cy="107157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/>
              <a:t> Методики СЗМ</a:t>
            </a:r>
            <a:endParaRPr lang="en-US" sz="3600" b="1" dirty="0">
              <a:solidFill>
                <a:prstClr val="white"/>
              </a:solidFill>
            </a:endParaRPr>
          </a:p>
        </p:txBody>
      </p:sp>
      <p:pic>
        <p:nvPicPr>
          <p:cNvPr id="12" name="Рисунок 11" descr="nanotechn_6_600 Атомно-силовой микроскоп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16016" y="2348880"/>
            <a:ext cx="3619862" cy="2232248"/>
          </a:xfrm>
          <a:prstGeom prst="rect">
            <a:avLst/>
          </a:prstGeom>
        </p:spPr>
      </p:pic>
      <p:sp>
        <p:nvSpPr>
          <p:cNvPr id="13" name="Содержимое 5"/>
          <p:cNvSpPr txBox="1">
            <a:spLocks/>
          </p:cNvSpPr>
          <p:nvPr/>
        </p:nvSpPr>
        <p:spPr>
          <a:xfrm>
            <a:off x="4716016" y="4797152"/>
            <a:ext cx="4040188" cy="14401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1400" dirty="0" err="1" smtClean="0"/>
              <a:t>Кантилевер</a:t>
            </a:r>
            <a:r>
              <a:rPr lang="ru-RU" sz="1400" dirty="0" smtClean="0"/>
              <a:t> изгибается под действием сил взаимодействия молекул зонда и поверхности.</a:t>
            </a:r>
            <a:br>
              <a:rPr lang="ru-RU" sz="1400" dirty="0" smtClean="0"/>
            </a:br>
            <a:r>
              <a:rPr lang="ru-RU" sz="1400" dirty="0" smtClean="0"/>
              <a:t>Сила взаимодействия F связана с величиной отклонения </a:t>
            </a:r>
            <a:r>
              <a:rPr lang="ru-RU" sz="1400" dirty="0" err="1" smtClean="0"/>
              <a:t>кантилевера</a:t>
            </a:r>
            <a:r>
              <a:rPr lang="ru-RU" sz="1400" dirty="0" smtClean="0"/>
              <a:t> </a:t>
            </a:r>
            <a:r>
              <a:rPr lang="ru-RU" sz="1400" dirty="0" err="1" smtClean="0"/>
              <a:t>x</a:t>
            </a:r>
            <a:r>
              <a:rPr lang="ru-RU" sz="1400" dirty="0" smtClean="0"/>
              <a:t> законом Гука: F = -</a:t>
            </a:r>
            <a:r>
              <a:rPr lang="ru-RU" sz="1400" dirty="0" err="1" smtClean="0"/>
              <a:t>kx</a:t>
            </a:r>
            <a:r>
              <a:rPr lang="ru-RU" sz="1400" dirty="0" smtClean="0"/>
              <a:t>, где </a:t>
            </a:r>
            <a:r>
              <a:rPr lang="ru-RU" sz="1400" dirty="0" err="1" smtClean="0"/>
              <a:t>k</a:t>
            </a:r>
            <a:r>
              <a:rPr lang="ru-RU" sz="1400" dirty="0" smtClean="0"/>
              <a:t> - жесткость </a:t>
            </a:r>
            <a:r>
              <a:rPr lang="ru-RU" sz="1400" dirty="0" err="1" smtClean="0"/>
              <a:t>кантилевера</a:t>
            </a:r>
            <a:r>
              <a:rPr lang="ru-RU" sz="1400" dirty="0" smtClean="0"/>
              <a:t> (для различных </a:t>
            </a:r>
            <a:r>
              <a:rPr lang="ru-RU" sz="1400" dirty="0" err="1" smtClean="0"/>
              <a:t>кантилеверов</a:t>
            </a:r>
            <a:r>
              <a:rPr lang="ru-RU" sz="1400" dirty="0" smtClean="0"/>
              <a:t> варьируется от 0.01 до нескольких Н/м).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7"/>
            <a:ext cx="7772400" cy="10715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Rectangle 16"/>
          <p:cNvSpPr/>
          <p:nvPr/>
        </p:nvSpPr>
        <p:spPr>
          <a:xfrm>
            <a:off x="0" y="357166"/>
            <a:ext cx="8686800" cy="107157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/>
              <a:t> Элементы </a:t>
            </a:r>
            <a:r>
              <a:rPr lang="ru-RU" sz="3600" b="1" dirty="0" err="1" smtClean="0"/>
              <a:t>наномира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1643050"/>
            <a:ext cx="5700100" cy="4666270"/>
          </a:xfrm>
        </p:spPr>
        <p:txBody>
          <a:bodyPr>
            <a:normAutofit/>
          </a:bodyPr>
          <a:lstStyle/>
          <a:p>
            <a:pPr algn="l"/>
            <a:r>
              <a:rPr lang="ru-RU" sz="3500" dirty="0" smtClean="0">
                <a:solidFill>
                  <a:schemeClr val="tx1"/>
                </a:solidFill>
              </a:rPr>
              <a:t/>
            </a:r>
            <a:br>
              <a:rPr lang="ru-RU" sz="3500" dirty="0" smtClean="0">
                <a:solidFill>
                  <a:schemeClr val="tx1"/>
                </a:solidFill>
              </a:rPr>
            </a:br>
            <a:endParaRPr lang="ru-RU" sz="3500" dirty="0" smtClean="0">
              <a:solidFill>
                <a:schemeClr val="tx1"/>
              </a:solidFill>
            </a:endParaRPr>
          </a:p>
          <a:p>
            <a:pPr algn="l"/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467544" y="1700808"/>
          <a:ext cx="5040560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 descr="novosyelov-3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868144" y="1700808"/>
            <a:ext cx="2688299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52804608 © Коллаж РИА Новости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5940152" y="3933056"/>
            <a:ext cx="2664296" cy="150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95536" y="5877272"/>
            <a:ext cx="84920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 smtClean="0"/>
              <a:t>В 2010 году К. Новосёлову и А. Гейму  присуждена Нобелевская премия по физике:</a:t>
            </a:r>
          </a:p>
          <a:p>
            <a:pPr lvl="0"/>
            <a:r>
              <a:rPr lang="ru-RU" dirty="0" smtClean="0"/>
              <a:t>«за новаторские эксперименты по исследованию двумерного  материала </a:t>
            </a:r>
            <a:r>
              <a:rPr lang="ru-RU" dirty="0" err="1" smtClean="0"/>
              <a:t>графена</a:t>
            </a:r>
            <a:r>
              <a:rPr lang="ru-RU" dirty="0" smtClean="0"/>
              <a:t>».</a:t>
            </a:r>
          </a:p>
          <a:p>
            <a:pPr lvl="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Biosensor_Channel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2" y="2348880"/>
            <a:ext cx="3733800" cy="280035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09600" y="1484784"/>
            <a:ext cx="811153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При уменьшении веществ до </a:t>
            </a:r>
            <a:r>
              <a:rPr lang="ru-RU" sz="2400" b="1" i="1" dirty="0" err="1" smtClean="0"/>
              <a:t>наноразмеров</a:t>
            </a:r>
            <a:r>
              <a:rPr lang="ru-RU" sz="2400" b="1" i="1" dirty="0" smtClean="0"/>
              <a:t> их свойства изменяются:</a:t>
            </a:r>
          </a:p>
          <a:p>
            <a:endParaRPr lang="ru-RU" sz="4400" b="1" dirty="0" smtClean="0"/>
          </a:p>
          <a:p>
            <a:endParaRPr lang="en-US" sz="4400" b="1" dirty="0">
              <a:solidFill>
                <a:srgbClr val="F79646">
                  <a:lumMod val="75000"/>
                </a:srgbClr>
              </a:solidFill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2204864"/>
            <a:ext cx="4191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- цвет зависит от размеров</a:t>
            </a:r>
          </a:p>
          <a:p>
            <a:r>
              <a:rPr lang="ru-RU" sz="2400" dirty="0" smtClean="0"/>
              <a:t>- прочность растёт</a:t>
            </a:r>
          </a:p>
          <a:p>
            <a:r>
              <a:rPr lang="ru-RU" sz="2400" dirty="0" smtClean="0"/>
              <a:t>- температура плавления падает на сотни градусов</a:t>
            </a:r>
          </a:p>
          <a:p>
            <a:r>
              <a:rPr lang="ru-RU" sz="2400" dirty="0" smtClean="0"/>
              <a:t>- реакционная способность веществ растёт</a:t>
            </a:r>
          </a:p>
          <a:p>
            <a:r>
              <a:rPr lang="ru-RU" sz="2400" dirty="0" smtClean="0"/>
              <a:t>- появляется способность к </a:t>
            </a:r>
            <a:r>
              <a:rPr lang="ru-RU" sz="2400" dirty="0" err="1" smtClean="0"/>
              <a:t>самосборке</a:t>
            </a:r>
            <a:r>
              <a:rPr lang="ru-RU" sz="2400" dirty="0" smtClean="0"/>
              <a:t> и т. д.</a:t>
            </a:r>
            <a:endParaRPr lang="ru-RU" sz="2400" dirty="0"/>
          </a:p>
        </p:txBody>
      </p:sp>
      <p:sp>
        <p:nvSpPr>
          <p:cNvPr id="12" name="Rectangle 16"/>
          <p:cNvSpPr/>
          <p:nvPr/>
        </p:nvSpPr>
        <p:spPr>
          <a:xfrm>
            <a:off x="0" y="260648"/>
            <a:ext cx="8686800" cy="107157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/>
              <a:t> Загадки </a:t>
            </a:r>
            <a:r>
              <a:rPr lang="ru-RU" sz="3600" b="1" dirty="0" err="1" smtClean="0"/>
              <a:t>наномира</a:t>
            </a:r>
            <a:endParaRPr lang="en-US" sz="3600" b="1" dirty="0">
              <a:solidFill>
                <a:prstClr val="white"/>
              </a:solidFill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395536" y="5373216"/>
          <a:ext cx="8424936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19701445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7"/>
            <a:ext cx="7772400" cy="10715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Rectangle 16"/>
          <p:cNvSpPr/>
          <p:nvPr/>
        </p:nvSpPr>
        <p:spPr>
          <a:xfrm>
            <a:off x="0" y="357166"/>
            <a:ext cx="8686800" cy="107157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/>
              <a:t>Основные направления </a:t>
            </a:r>
            <a:r>
              <a:rPr lang="ru-RU" sz="3600" b="1" dirty="0" err="1" smtClean="0"/>
              <a:t>нанотехнологий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1643050"/>
            <a:ext cx="5700100" cy="4666270"/>
          </a:xfrm>
        </p:spPr>
        <p:txBody>
          <a:bodyPr>
            <a:normAutofit/>
          </a:bodyPr>
          <a:lstStyle/>
          <a:p>
            <a:pPr algn="l"/>
            <a:r>
              <a:rPr lang="ru-RU" sz="3500" dirty="0" smtClean="0">
                <a:solidFill>
                  <a:schemeClr val="tx1"/>
                </a:solidFill>
              </a:rPr>
              <a:t/>
            </a:r>
            <a:br>
              <a:rPr lang="ru-RU" sz="3500" dirty="0" smtClean="0">
                <a:solidFill>
                  <a:schemeClr val="tx1"/>
                </a:solidFill>
              </a:rPr>
            </a:br>
            <a:endParaRPr lang="ru-RU" sz="3500" dirty="0" smtClean="0">
              <a:solidFill>
                <a:schemeClr val="tx1"/>
              </a:solidFill>
            </a:endParaRPr>
          </a:p>
          <a:p>
            <a:pPr algn="l"/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467544" y="1628800"/>
          <a:ext cx="8208912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339752" y="5589240"/>
            <a:ext cx="637220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/>
              <a:t>«Алхимики искали только золото, но открыли вместо него порох, фарфор, целебные средства и ряд законов природы».</a:t>
            </a:r>
          </a:p>
          <a:p>
            <a:pPr lvl="0" algn="r">
              <a:spcBef>
                <a:spcPct val="20000"/>
              </a:spcBef>
              <a:defRPr/>
            </a:pPr>
            <a:r>
              <a:rPr lang="ru-RU" dirty="0" smtClean="0"/>
              <a:t>А. Шопенгауэр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838200"/>
          <a:ext cx="77724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2109563191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4BAF5A-54FB-4A17-8B15-1529ABE14C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4">
                                            <p:graphicEl>
                                              <a:dgm id="{B44BAF5A-54FB-4A17-8B15-1529ABE14C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EE50B7-A4E1-4983-AED3-5CDE0E17F1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1000"/>
                                        <p:tgtEl>
                                          <p:spTgt spid="4">
                                            <p:graphicEl>
                                              <a:dgm id="{7CEE50B7-A4E1-4983-AED3-5CDE0E17F1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CCCD68-1C7D-4050-8872-BE2C7CCA6F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C2CCCD68-1C7D-4050-8872-BE2C7CCA6F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A74411-F131-4885-B705-07DD1EF551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1000"/>
                                        <p:tgtEl>
                                          <p:spTgt spid="4">
                                            <p:graphicEl>
                                              <a:dgm id="{59A74411-F131-4885-B705-07DD1EF551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838200"/>
          <a:ext cx="77724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2109563191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4BAF5A-54FB-4A17-8B15-1529ABE14C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4">
                                            <p:graphicEl>
                                              <a:dgm id="{B44BAF5A-54FB-4A17-8B15-1529ABE14C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EE50B7-A4E1-4983-AED3-5CDE0E17F1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1000"/>
                                        <p:tgtEl>
                                          <p:spTgt spid="4">
                                            <p:graphicEl>
                                              <a:dgm id="{7CEE50B7-A4E1-4983-AED3-5CDE0E17F1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CCCD68-1C7D-4050-8872-BE2C7CCA6F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C2CCCD68-1C7D-4050-8872-BE2C7CCA6F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A74411-F131-4885-B705-07DD1EF551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1000"/>
                                        <p:tgtEl>
                                          <p:spTgt spid="4">
                                            <p:graphicEl>
                                              <a:dgm id="{59A74411-F131-4885-B705-07DD1EF551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600" y="0"/>
            <a:ext cx="7124700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image_thumb5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029200" y="1447800"/>
            <a:ext cx="2664296" cy="3312368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8" name="TextBox 7"/>
          <p:cNvSpPr txBox="1"/>
          <p:nvPr/>
        </p:nvSpPr>
        <p:spPr>
          <a:xfrm>
            <a:off x="179513" y="2743200"/>
            <a:ext cx="8712968" cy="181588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 rtl="0"/>
            <a:r>
              <a:rPr lang="ru-RU" sz="5600" b="1" kern="1200" dirty="0" smtClean="0">
                <a:ln w="19050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  <a:ea typeface="+mn-ea"/>
                <a:cs typeface="+mn-cs"/>
              </a:rPr>
              <a:t>Сначала появились люди…</a:t>
            </a:r>
            <a:endParaRPr lang="en-US" sz="5600" b="1" kern="1200" dirty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67983" y="2514600"/>
            <a:ext cx="184731" cy="91307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pPr algn="ctr" rtl="0"/>
            <a:endParaRPr lang="en-US" sz="8000" b="1" kern="1200" baseline="40000" dirty="0">
              <a:ln w="190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  <a:ea typeface="+mn-ea"/>
              <a:cs typeface="+mn-cs"/>
            </a:endParaRPr>
          </a:p>
        </p:txBody>
      </p:sp>
      <p:pic>
        <p:nvPicPr>
          <p:cNvPr id="7" name="Рисунок 6" descr="binom_logo.gif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528" y="332656"/>
            <a:ext cx="1440160" cy="664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70144543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xit" presetSubtype="1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xit" presetSubtype="4" fill="hold" grpId="1" nodeType="after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0" fill="hold" grpId="2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9" grpId="0"/>
      <p:bldP spid="9" grpId="1"/>
      <p:bldP spid="9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838200"/>
          <a:ext cx="77724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2109563191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4BAF5A-54FB-4A17-8B15-1529ABE14C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4">
                                            <p:graphicEl>
                                              <a:dgm id="{B44BAF5A-54FB-4A17-8B15-1529ABE14C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EE50B7-A4E1-4983-AED3-5CDE0E17F1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1000"/>
                                        <p:tgtEl>
                                          <p:spTgt spid="4">
                                            <p:graphicEl>
                                              <a:dgm id="{7CEE50B7-A4E1-4983-AED3-5CDE0E17F1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CCCD68-1C7D-4050-8872-BE2C7CCA6F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C2CCCD68-1C7D-4050-8872-BE2C7CCA6F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A74411-F131-4885-B705-07DD1EF551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1000"/>
                                        <p:tgtEl>
                                          <p:spTgt spid="4">
                                            <p:graphicEl>
                                              <a:dgm id="{59A74411-F131-4885-B705-07DD1EF551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838200"/>
          <a:ext cx="77724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2109563191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4BAF5A-54FB-4A17-8B15-1529ABE14C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4">
                                            <p:graphicEl>
                                              <a:dgm id="{B44BAF5A-54FB-4A17-8B15-1529ABE14C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EE50B7-A4E1-4983-AED3-5CDE0E17F1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1000"/>
                                        <p:tgtEl>
                                          <p:spTgt spid="4">
                                            <p:graphicEl>
                                              <a:dgm id="{7CEE50B7-A4E1-4983-AED3-5CDE0E17F1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CCCD68-1C7D-4050-8872-BE2C7CCA6F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C2CCCD68-1C7D-4050-8872-BE2C7CCA6F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A74411-F131-4885-B705-07DD1EF551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1000"/>
                                        <p:tgtEl>
                                          <p:spTgt spid="4">
                                            <p:graphicEl>
                                              <a:dgm id="{59A74411-F131-4885-B705-07DD1EF551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838200"/>
          <a:ext cx="77724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2109563191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4BAF5A-54FB-4A17-8B15-1529ABE14C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4">
                                            <p:graphicEl>
                                              <a:dgm id="{B44BAF5A-54FB-4A17-8B15-1529ABE14C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EE50B7-A4E1-4983-AED3-5CDE0E17F1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1000"/>
                                        <p:tgtEl>
                                          <p:spTgt spid="4">
                                            <p:graphicEl>
                                              <a:dgm id="{7CEE50B7-A4E1-4983-AED3-5CDE0E17F1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CCCD68-1C7D-4050-8872-BE2C7CCA6F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C2CCCD68-1C7D-4050-8872-BE2C7CCA6F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A74411-F131-4885-B705-07DD1EF551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1000"/>
                                        <p:tgtEl>
                                          <p:spTgt spid="4">
                                            <p:graphicEl>
                                              <a:dgm id="{59A74411-F131-4885-B705-07DD1EF551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838200"/>
          <a:ext cx="77724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2109563191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graphicEl>
                                              <a:dgm id="{CE7FC782-03AD-47D0-889B-E53E7AF21B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4BAF5A-54FB-4A17-8B15-1529ABE14C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4">
                                            <p:graphicEl>
                                              <a:dgm id="{B44BAF5A-54FB-4A17-8B15-1529ABE14C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EE50B7-A4E1-4983-AED3-5CDE0E17F1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1000"/>
                                        <p:tgtEl>
                                          <p:spTgt spid="4">
                                            <p:graphicEl>
                                              <a:dgm id="{7CEE50B7-A4E1-4983-AED3-5CDE0E17F1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CCCD68-1C7D-4050-8872-BE2C7CCA6F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C2CCCD68-1C7D-4050-8872-BE2C7CCA6F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A74411-F131-4885-B705-07DD1EF551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1000"/>
                                        <p:tgtEl>
                                          <p:spTgt spid="4">
                                            <p:graphicEl>
                                              <a:dgm id="{59A74411-F131-4885-B705-07DD1EF551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7"/>
            <a:ext cx="7772400" cy="10715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949280"/>
            <a:ext cx="8208912" cy="41836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Мировой рынок - динамика продаж </a:t>
            </a:r>
            <a:r>
              <a:rPr lang="ru-RU" sz="2000" dirty="0" err="1" smtClean="0">
                <a:solidFill>
                  <a:schemeClr val="tx1"/>
                </a:solidFill>
              </a:rPr>
              <a:t>нанопродуктов</a:t>
            </a:r>
            <a:endParaRPr lang="en-US" sz="2000" dirty="0" smtClean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Rectangle 16"/>
          <p:cNvSpPr/>
          <p:nvPr/>
        </p:nvSpPr>
        <p:spPr>
          <a:xfrm>
            <a:off x="0" y="357166"/>
            <a:ext cx="8686800" cy="107157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prstClr val="white"/>
                </a:solidFill>
              </a:rPr>
              <a:t>Прогнозы и перспективы</a:t>
            </a:r>
            <a:endParaRPr lang="en-US" sz="3600" b="1" dirty="0">
              <a:solidFill>
                <a:prstClr val="white"/>
              </a:solidFill>
            </a:endParaRPr>
          </a:p>
        </p:txBody>
      </p:sp>
      <p:pic>
        <p:nvPicPr>
          <p:cNvPr id="11266" name="Picture 2" descr="J:\Нанотехнологии в образовании\Материалы для презентаций\Нанотехнологии и окружающая среда\867 Мировой рынок - динамика продаж нанопродуктов, 2009-2014 гг.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1700808"/>
            <a:ext cx="7715304" cy="41549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357554" y="1066800"/>
            <a:ext cx="532924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600" b="1" dirty="0" smtClean="0"/>
              <a:t>Что могут </a:t>
            </a:r>
            <a:r>
              <a:rPr lang="ru-RU" sz="3600" b="1" dirty="0" err="1" smtClean="0"/>
              <a:t>нанотехнологии</a:t>
            </a:r>
            <a:endParaRPr lang="en-US" sz="3600" b="1" dirty="0">
              <a:solidFill>
                <a:srgbClr val="F79646">
                  <a:lumMod val="75000"/>
                </a:srgbClr>
              </a:solidFill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1512125"/>
            <a:ext cx="8686800" cy="28956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31840" y="1772816"/>
            <a:ext cx="5472608" cy="25237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ru-RU" sz="2000" dirty="0" smtClean="0"/>
              <a:t>«При изучении возможностей </a:t>
            </a:r>
            <a:r>
              <a:rPr lang="ru-RU" sz="2000" dirty="0" err="1" smtClean="0"/>
              <a:t>нанотехнологий</a:t>
            </a:r>
            <a:r>
              <a:rPr lang="ru-RU" sz="2000" dirty="0" smtClean="0"/>
              <a:t> к нам приходит понимание всё новых явлений, происходящих в </a:t>
            </a:r>
            <a:r>
              <a:rPr lang="ru-RU" sz="2000" dirty="0" err="1" smtClean="0"/>
              <a:t>наномасштабе</a:t>
            </a:r>
            <a:r>
              <a:rPr lang="ru-RU" sz="2000" dirty="0" smtClean="0"/>
              <a:t>. Это исследование — ценный шаг на долгом пути к их внедрению, к тому времени, когда крошечные роботы и машины перестанут быть научной фантастикой».</a:t>
            </a:r>
          </a:p>
          <a:p>
            <a:pPr algn="r"/>
            <a:r>
              <a:rPr lang="ru-RU" sz="2000" b="1" dirty="0" err="1" smtClean="0"/>
              <a:t>Лим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Хианг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Ви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pic>
        <p:nvPicPr>
          <p:cNvPr id="9" name="Picture 2" descr="J:\Нанотехнологии в образовании\Нано в рисунках\2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-1214468" y="2643172"/>
            <a:ext cx="6215084" cy="22145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000496" y="5000636"/>
            <a:ext cx="47149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3600" b="1" dirty="0" smtClean="0"/>
              <a:t>Спасибо за внимание</a:t>
            </a:r>
          </a:p>
        </p:txBody>
      </p:sp>
      <p:pic>
        <p:nvPicPr>
          <p:cNvPr id="13" name="Рисунок 12" descr="9510868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551251"/>
            <a:ext cx="3275856" cy="230674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067944" y="5877272"/>
            <a:ext cx="44865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ru-RU" sz="3200" b="1" dirty="0" smtClean="0"/>
              <a:t>Информационный блок</a:t>
            </a:r>
          </a:p>
        </p:txBody>
      </p:sp>
    </p:spTree>
    <p:extLst>
      <p:ext uri="{BB962C8B-B14F-4D97-AF65-F5344CB8AC3E}">
        <p14:creationId xmlns:p14="http://schemas.microsoft.com/office/powerpoint/2010/main" xmlns="" val="3550578286"/>
      </p:ext>
    </p:extLst>
  </p:cSld>
  <p:clrMapOvr>
    <a:masterClrMapping/>
  </p:clrMapOvr>
  <p:transition>
    <p:sndAc>
      <p:stSnd>
        <p:snd r:embed="rId3" name="BugleCa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1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85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 build="p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83568" y="332655"/>
          <a:ext cx="7992888" cy="6122452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664296"/>
                <a:gridCol w="5328592"/>
              </a:tblGrid>
              <a:tr h="119533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Информация: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олимпиады, конкурсы, фестивали</a:t>
                      </a:r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9533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Всероссийская Интернет-олимпиада школьников, студентов, аспирантов и молодых ученых в области </a:t>
                      </a:r>
                      <a:r>
                        <a:rPr lang="ru-RU" dirty="0" err="1" smtClean="0"/>
                        <a:t>наносистем</a:t>
                      </a:r>
                      <a:r>
                        <a:rPr lang="ru-RU" dirty="0" smtClean="0"/>
                        <a:t>, </a:t>
                      </a:r>
                      <a:r>
                        <a:rPr lang="ru-RU" dirty="0" err="1" smtClean="0"/>
                        <a:t>наноматериалов</a:t>
                      </a:r>
                      <a:r>
                        <a:rPr lang="ru-RU" dirty="0" smtClean="0"/>
                        <a:t> и </a:t>
                      </a:r>
                      <a:r>
                        <a:rPr lang="ru-RU" dirty="0" err="1" smtClean="0"/>
                        <a:t>нанотехнологий</a:t>
                      </a:r>
                      <a:r>
                        <a:rPr lang="ru-RU" dirty="0" smtClean="0"/>
                        <a:t> «Нанотехнологии - прорыв в Будущее!», МГУ </a:t>
                      </a:r>
                      <a:endParaRPr lang="ru-RU" dirty="0"/>
                    </a:p>
                  </a:txBody>
                  <a:tcPr/>
                </a:tc>
              </a:tr>
              <a:tr h="119533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kern="1200" dirty="0" smtClean="0"/>
                        <a:t>Всероссийская</a:t>
                      </a:r>
                      <a:r>
                        <a:rPr lang="ru-RU" sz="1800" u="none" strike="noStrike" kern="1200" baseline="0" dirty="0" smtClean="0"/>
                        <a:t> о</a:t>
                      </a:r>
                      <a:r>
                        <a:rPr lang="ru-RU" sz="1800" u="none" strike="noStrike" kern="1200" dirty="0" smtClean="0"/>
                        <a:t>лимпиада «</a:t>
                      </a:r>
                      <a:r>
                        <a:rPr lang="ru-RU" sz="1800" u="none" strike="noStrike" kern="1200" dirty="0" err="1" smtClean="0"/>
                        <a:t>Наноэлектроника</a:t>
                      </a:r>
                      <a:r>
                        <a:rPr lang="ru-RU" sz="1800" u="none" strike="noStrike" kern="1200" dirty="0" smtClean="0"/>
                        <a:t>», МИФИ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119533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Конкурс компьютерных презентаций школьников по </a:t>
                      </a:r>
                      <a:r>
                        <a:rPr lang="ru-RU" sz="1800" kern="1200" dirty="0" err="1" smtClean="0"/>
                        <a:t>нанотехнологиям</a:t>
                      </a:r>
                      <a:r>
                        <a:rPr lang="ru-RU" sz="1800" kern="1200" dirty="0" smtClean="0"/>
                        <a:t> «Мой </a:t>
                      </a:r>
                      <a:r>
                        <a:rPr lang="ru-RU" sz="1800" kern="1200" dirty="0" err="1" smtClean="0"/>
                        <a:t>наномир</a:t>
                      </a:r>
                      <a:r>
                        <a:rPr lang="ru-RU" sz="1800" kern="1200" dirty="0" smtClean="0"/>
                        <a:t>»,</a:t>
                      </a:r>
                    </a:p>
                    <a:p>
                      <a:r>
                        <a:rPr lang="ru-RU" sz="1800" kern="1200" dirty="0" smtClean="0"/>
                        <a:t>Томский политехнический университет и информационный центр по атомной энергии</a:t>
                      </a:r>
                      <a:endParaRPr lang="ru-RU" dirty="0"/>
                    </a:p>
                  </a:txBody>
                  <a:tcPr/>
                </a:tc>
              </a:tr>
              <a:tr h="119533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 descr="http://www.nanometer.ru/2010/12/01/internet_olimpiada_236787/PROP_IMG_preview/blue_e.jpg">
            <a:hlinkClick r:id="rId2"/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36" y="1772812"/>
            <a:ext cx="100584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www.nanometer.ru/2010/06/09/12761065372724_214361/PROP_IMG_preview/54.jpg">
            <a:hlinkClick r:id="rId4"/>
          </p:cNvPr>
          <p:cNvPicPr>
            <a:picLocks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2996952"/>
            <a:ext cx="1008112" cy="1005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radik.web-box.ru/_mod_files/ce_images/news/11865498.jpg">
            <a:hlinkClick r:id="rId6"/>
          </p:cNvPr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115616" y="4293096"/>
            <a:ext cx="165618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178603">
            <a:off x="3936473" y="5695694"/>
            <a:ext cx="4125044" cy="45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15616" y="5445224"/>
            <a:ext cx="1682164" cy="7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190292">
            <a:off x="397949" y="1493198"/>
            <a:ext cx="1610746" cy="2331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7"/>
            <a:ext cx="7772400" cy="10715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Rectangle 16"/>
          <p:cNvSpPr/>
          <p:nvPr/>
        </p:nvSpPr>
        <p:spPr>
          <a:xfrm>
            <a:off x="0" y="357166"/>
            <a:ext cx="8686800" cy="107157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err="1" smtClean="0"/>
              <a:t>Нанотехнологии</a:t>
            </a:r>
            <a:r>
              <a:rPr lang="ru-RU" sz="3600" b="1" dirty="0" smtClean="0"/>
              <a:t> в литературе и искусстве</a:t>
            </a:r>
            <a:endParaRPr lang="ru-RU" sz="3600" b="1" dirty="0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842607">
            <a:off x="1085967" y="2132286"/>
            <a:ext cx="1466850" cy="2310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0693092">
            <a:off x="468178" y="2878023"/>
            <a:ext cx="1619250" cy="242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1643050"/>
            <a:ext cx="5544616" cy="4666270"/>
          </a:xfrm>
        </p:spPr>
        <p:txBody>
          <a:bodyPr>
            <a:noAutofit/>
          </a:bodyPr>
          <a:lstStyle/>
          <a:p>
            <a:pPr algn="l">
              <a:spcAft>
                <a:spcPts val="600"/>
              </a:spcAft>
            </a:pPr>
            <a:r>
              <a:rPr lang="ru-RU" sz="1800" dirty="0" smtClean="0">
                <a:solidFill>
                  <a:schemeClr val="tx1"/>
                </a:solidFill>
              </a:rPr>
              <a:t>Российская группа </a:t>
            </a:r>
            <a:r>
              <a:rPr lang="ru-RU" sz="1800" dirty="0" err="1" smtClean="0">
                <a:solidFill>
                  <a:schemeClr val="tx1"/>
                </a:solidFill>
              </a:rPr>
              <a:t>Re-Zone</a:t>
            </a:r>
            <a:r>
              <a:rPr lang="ru-RU" sz="1800" dirty="0" smtClean="0">
                <a:solidFill>
                  <a:schemeClr val="tx1"/>
                </a:solidFill>
              </a:rPr>
              <a:t> выпустила композицию на тематику нанотехнологий «</a:t>
            </a:r>
            <a:r>
              <a:rPr lang="ru-RU" sz="1800" dirty="0" err="1" smtClean="0">
                <a:solidFill>
                  <a:schemeClr val="tx1"/>
                </a:solidFill>
              </a:rPr>
              <a:t>Nanobots</a:t>
            </a:r>
            <a:r>
              <a:rPr lang="ru-RU" sz="1800" dirty="0" smtClean="0">
                <a:solidFill>
                  <a:schemeClr val="tx1"/>
                </a:solidFill>
              </a:rPr>
              <a:t>».</a:t>
            </a:r>
          </a:p>
          <a:p>
            <a:pPr algn="l">
              <a:spcAft>
                <a:spcPts val="600"/>
              </a:spcAft>
            </a:pPr>
            <a:r>
              <a:rPr lang="ru-RU" sz="1800" dirty="0" smtClean="0">
                <a:solidFill>
                  <a:schemeClr val="tx1"/>
                </a:solidFill>
              </a:rPr>
              <a:t>Отрицательным последствиям применения нанотехнологий посвящены произведения М. </a:t>
            </a:r>
            <a:r>
              <a:rPr lang="ru-RU" sz="1800" dirty="0" err="1" smtClean="0">
                <a:solidFill>
                  <a:schemeClr val="tx1"/>
                </a:solidFill>
              </a:rPr>
              <a:t>Крайтона</a:t>
            </a:r>
            <a:r>
              <a:rPr lang="ru-RU" sz="1800" dirty="0" smtClean="0">
                <a:solidFill>
                  <a:schemeClr val="tx1"/>
                </a:solidFill>
              </a:rPr>
              <a:t> («Рой»), С. </a:t>
            </a:r>
            <a:r>
              <a:rPr lang="ru-RU" sz="1800" dirty="0" err="1" smtClean="0">
                <a:solidFill>
                  <a:schemeClr val="tx1"/>
                </a:solidFill>
              </a:rPr>
              <a:t>Лема</a:t>
            </a:r>
            <a:r>
              <a:rPr lang="ru-RU" sz="1800" dirty="0" smtClean="0">
                <a:solidFill>
                  <a:schemeClr val="tx1"/>
                </a:solidFill>
              </a:rPr>
              <a:t> («Осмотр на месте» и «Мир на Земле»), С. Лукьяненко («Нечего делить»), С. Кинга («Серая </a:t>
            </a:r>
            <a:r>
              <a:rPr lang="ru-RU" sz="1800" dirty="0" err="1" smtClean="0">
                <a:solidFill>
                  <a:schemeClr val="tx1"/>
                </a:solidFill>
              </a:rPr>
              <a:t>дрянь</a:t>
            </a:r>
            <a:r>
              <a:rPr lang="ru-RU" sz="1800" dirty="0" smtClean="0">
                <a:solidFill>
                  <a:schemeClr val="tx1"/>
                </a:solidFill>
              </a:rPr>
              <a:t>»).</a:t>
            </a:r>
          </a:p>
          <a:p>
            <a:pPr algn="l">
              <a:spcAft>
                <a:spcPts val="600"/>
              </a:spcAft>
            </a:pPr>
            <a:r>
              <a:rPr lang="ru-RU" sz="1800" dirty="0" smtClean="0">
                <a:solidFill>
                  <a:schemeClr val="tx1"/>
                </a:solidFill>
              </a:rPr>
              <a:t>В романе «</a:t>
            </a:r>
            <a:r>
              <a:rPr lang="ru-RU" sz="1800" dirty="0" err="1" smtClean="0">
                <a:solidFill>
                  <a:schemeClr val="tx1"/>
                </a:solidFill>
              </a:rPr>
              <a:t>Трансчеловек</a:t>
            </a:r>
            <a:r>
              <a:rPr lang="ru-RU" sz="1800" dirty="0" smtClean="0">
                <a:solidFill>
                  <a:schemeClr val="tx1"/>
                </a:solidFill>
              </a:rPr>
              <a:t>» Ю. Никитин описал первого человека, который испытал на себе действие медицинских </a:t>
            </a:r>
            <a:r>
              <a:rPr lang="ru-RU" sz="1800" dirty="0" err="1" smtClean="0">
                <a:solidFill>
                  <a:schemeClr val="tx1"/>
                </a:solidFill>
              </a:rPr>
              <a:t>нанороботов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spcAft>
                <a:spcPts val="600"/>
              </a:spcAft>
            </a:pPr>
            <a:r>
              <a:rPr lang="ru-RU" sz="1800" dirty="0" smtClean="0">
                <a:solidFill>
                  <a:schemeClr val="tx1"/>
                </a:solidFill>
              </a:rPr>
              <a:t>В научно-фантастическом сериале «Звёздные врата: Атлантида» рассматривается раса «репликаторов», возникновение которой стало результатом ошибки Древних по поводу применения нанотехнологий.</a:t>
            </a:r>
          </a:p>
          <a:p>
            <a:pPr algn="l">
              <a:spcAft>
                <a:spcPts val="600"/>
              </a:spcAft>
            </a:pPr>
            <a:r>
              <a:rPr lang="ru-RU" sz="1800" dirty="0" smtClean="0">
                <a:solidFill>
                  <a:schemeClr val="tx1"/>
                </a:solidFill>
              </a:rPr>
              <a:t/>
            </a:r>
            <a:br>
              <a:rPr lang="ru-RU" sz="1800" dirty="0" smtClean="0">
                <a:solidFill>
                  <a:schemeClr val="tx1"/>
                </a:solidFill>
              </a:rPr>
            </a:br>
            <a:endParaRPr lang="ru-RU" sz="1800" dirty="0" smtClean="0">
              <a:solidFill>
                <a:schemeClr val="tx1"/>
              </a:solidFill>
            </a:endParaRPr>
          </a:p>
          <a:p>
            <a:pPr algn="l"/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45063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0928807">
            <a:off x="323528" y="4077072"/>
            <a:ext cx="1492560" cy="2388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62" name="Picture 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71600" y="3972010"/>
            <a:ext cx="1728192" cy="2691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Re_Zone__Nanobots_(Original)-club-se.r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email"/>
          <a:stretch>
            <a:fillRect/>
          </a:stretch>
        </p:blipFill>
        <p:spPr>
          <a:xfrm>
            <a:off x="2915816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79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7"/>
            <a:ext cx="7772400" cy="10715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Rectangle 16"/>
          <p:cNvSpPr/>
          <p:nvPr/>
        </p:nvSpPr>
        <p:spPr>
          <a:xfrm>
            <a:off x="0" y="357166"/>
            <a:ext cx="8686800" cy="107157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prstClr val="white"/>
                </a:solidFill>
              </a:rPr>
              <a:t>Информационные ресурсы</a:t>
            </a:r>
            <a:endParaRPr lang="en-US" sz="4000" dirty="0">
              <a:solidFill>
                <a:prstClr val="white"/>
              </a:solidFill>
            </a:endParaRPr>
          </a:p>
        </p:txBody>
      </p:sp>
      <p:pic>
        <p:nvPicPr>
          <p:cNvPr id="5" name="Рисунок 4" descr="AppsLogo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5373216"/>
            <a:ext cx="1187624" cy="632572"/>
          </a:xfrm>
          <a:prstGeom prst="rect">
            <a:avLst/>
          </a:prstGeom>
        </p:spPr>
      </p:pic>
      <p:pic>
        <p:nvPicPr>
          <p:cNvPr id="7" name="Рисунок 6" descr="image_0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76256" y="1556792"/>
            <a:ext cx="1962150" cy="704850"/>
          </a:xfrm>
          <a:prstGeom prst="rect">
            <a:avLst/>
          </a:prstGeom>
        </p:spPr>
      </p:pic>
      <p:pic>
        <p:nvPicPr>
          <p:cNvPr id="8" name="Рисунок 7" descr="logo nanomet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380312" y="2204864"/>
            <a:ext cx="1571625" cy="390525"/>
          </a:xfrm>
          <a:prstGeom prst="rect">
            <a:avLst/>
          </a:prstGeom>
        </p:spPr>
      </p:pic>
      <p:pic>
        <p:nvPicPr>
          <p:cNvPr id="10" name="Рисунок 9" descr="logo NanoScanTechnology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990785" y="2780928"/>
            <a:ext cx="3153215" cy="714475"/>
          </a:xfrm>
          <a:prstGeom prst="rect">
            <a:avLst/>
          </a:prstGeom>
        </p:spPr>
      </p:pic>
      <p:pic>
        <p:nvPicPr>
          <p:cNvPr id="11" name="Рисунок 10" descr="logo 374.ru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95536" y="3501008"/>
            <a:ext cx="1799853" cy="441209"/>
          </a:xfrm>
          <a:prstGeom prst="rect">
            <a:avLst/>
          </a:prstGeom>
        </p:spPr>
      </p:pic>
      <p:pic>
        <p:nvPicPr>
          <p:cNvPr id="12" name="Рисунок 11" descr="Logo RNN.bmp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236296" y="2780928"/>
            <a:ext cx="1552575" cy="762000"/>
          </a:xfrm>
          <a:prstGeom prst="rect">
            <a:avLst/>
          </a:prstGeom>
        </p:spPr>
      </p:pic>
      <p:pic>
        <p:nvPicPr>
          <p:cNvPr id="13" name="Рисунок 12" descr="logo Нанотехнологии для всех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7092280" y="3717032"/>
            <a:ext cx="1850901" cy="827361"/>
          </a:xfrm>
          <a:prstGeom prst="rect">
            <a:avLst/>
          </a:prstGeom>
        </p:spPr>
      </p:pic>
      <p:pic>
        <p:nvPicPr>
          <p:cNvPr id="14" name="Рисунок 13" descr="logo нано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2771800" y="3140968"/>
            <a:ext cx="2466975" cy="762000"/>
          </a:xfrm>
          <a:prstGeom prst="rect">
            <a:avLst/>
          </a:prstGeom>
        </p:spPr>
      </p:pic>
      <p:pic>
        <p:nvPicPr>
          <p:cNvPr id="15" name="Рисунок 14" descr="logo Нанотехнологии в школе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5004048" y="4725144"/>
            <a:ext cx="3619048" cy="444444"/>
          </a:xfrm>
          <a:prstGeom prst="rect">
            <a:avLst/>
          </a:prstGeom>
        </p:spPr>
      </p:pic>
      <p:pic>
        <p:nvPicPr>
          <p:cNvPr id="16" name="Рисунок 15" descr="logo РОСНАНО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3347864" y="4005064"/>
            <a:ext cx="1985650" cy="680269"/>
          </a:xfrm>
          <a:prstGeom prst="rect">
            <a:avLst/>
          </a:prstGeom>
        </p:spPr>
      </p:pic>
      <p:pic>
        <p:nvPicPr>
          <p:cNvPr id="17" name="Рисунок 16" descr="logo.gif НОР, новый сайт.gif"/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365104"/>
            <a:ext cx="2543175" cy="1057275"/>
          </a:xfrm>
          <a:prstGeom prst="rect">
            <a:avLst/>
          </a:prstGeom>
        </p:spPr>
      </p:pic>
      <p:pic>
        <p:nvPicPr>
          <p:cNvPr id="18" name="Рисунок 17" descr="logo_popnano.gif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7956376" y="5229200"/>
            <a:ext cx="977748" cy="1008112"/>
          </a:xfrm>
          <a:prstGeom prst="rect">
            <a:avLst/>
          </a:prstGeom>
        </p:spPr>
      </p:pic>
      <p:pic>
        <p:nvPicPr>
          <p:cNvPr id="19" name="Рисунок 18" descr="logo.pn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1619672" y="4653136"/>
            <a:ext cx="3161159" cy="728797"/>
          </a:xfrm>
          <a:prstGeom prst="rect">
            <a:avLst/>
          </a:prstGeom>
        </p:spPr>
      </p:pic>
      <p:pic>
        <p:nvPicPr>
          <p:cNvPr id="20" name="Рисунок 19" descr="logo_nm.gif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323528" y="1700808"/>
            <a:ext cx="1943214" cy="831726"/>
          </a:xfrm>
          <a:prstGeom prst="rect">
            <a:avLst/>
          </a:prstGeom>
        </p:spPr>
      </p:pic>
      <p:pic>
        <p:nvPicPr>
          <p:cNvPr id="21" name="Рисунок 20" descr="logo_red.png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2627784" y="2348880"/>
            <a:ext cx="2667000" cy="619125"/>
          </a:xfrm>
          <a:prstGeom prst="rect">
            <a:avLst/>
          </a:prstGeom>
        </p:spPr>
      </p:pic>
      <p:pic>
        <p:nvPicPr>
          <p:cNvPr id="22" name="Рисунок 21" descr="logo0000.gif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4932040" y="2564904"/>
            <a:ext cx="645790" cy="667316"/>
          </a:xfrm>
          <a:prstGeom prst="rect">
            <a:avLst/>
          </a:prstGeom>
        </p:spPr>
      </p:pic>
      <p:pic>
        <p:nvPicPr>
          <p:cNvPr id="23" name="Рисунок 22" descr="logo.gif1.gif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5076056" y="1772816"/>
            <a:ext cx="1809750" cy="666750"/>
          </a:xfrm>
          <a:prstGeom prst="rect">
            <a:avLst/>
          </a:prstGeom>
        </p:spPr>
      </p:pic>
      <p:pic>
        <p:nvPicPr>
          <p:cNvPr id="25" name="Рисунок 24" descr="logo3-ru.png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2411760" y="1628800"/>
            <a:ext cx="2488587" cy="605917"/>
          </a:xfrm>
          <a:prstGeom prst="rect">
            <a:avLst/>
          </a:prstGeom>
        </p:spPr>
      </p:pic>
      <p:pic>
        <p:nvPicPr>
          <p:cNvPr id="26" name="Рисунок 25" descr="Nano-portal.png"/>
          <p:cNvPicPr>
            <a:picLocks noChangeAspect="1"/>
          </p:cNvPicPr>
          <p:nvPr/>
        </p:nvPicPr>
        <p:blipFill>
          <a:blip r:embed="rId20" cstate="email"/>
          <a:stretch>
            <a:fillRect/>
          </a:stretch>
        </p:blipFill>
        <p:spPr>
          <a:xfrm>
            <a:off x="323528" y="2636912"/>
            <a:ext cx="2129857" cy="760098"/>
          </a:xfrm>
          <a:prstGeom prst="rect">
            <a:avLst/>
          </a:prstGeom>
        </p:spPr>
      </p:pic>
      <p:pic>
        <p:nvPicPr>
          <p:cNvPr id="28" name="Рисунок 27" descr="title.gif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4427984" y="5373216"/>
            <a:ext cx="3353544" cy="776283"/>
          </a:xfrm>
          <a:prstGeom prst="rect">
            <a:avLst/>
          </a:prstGeom>
        </p:spPr>
      </p:pic>
      <p:pic>
        <p:nvPicPr>
          <p:cNvPr id="30" name="Рисунок 29" descr="nnn2.logo.jpg"/>
          <p:cNvPicPr>
            <a:picLocks noChangeAspect="1"/>
          </p:cNvPicPr>
          <p:nvPr/>
        </p:nvPicPr>
        <p:blipFill>
          <a:blip r:embed="rId22" cstate="email"/>
          <a:stretch>
            <a:fillRect/>
          </a:stretch>
        </p:blipFill>
        <p:spPr>
          <a:xfrm>
            <a:off x="899592" y="4005064"/>
            <a:ext cx="1905000" cy="666750"/>
          </a:xfrm>
          <a:prstGeom prst="rect">
            <a:avLst/>
          </a:prstGeom>
        </p:spPr>
      </p:pic>
      <p:pic>
        <p:nvPicPr>
          <p:cNvPr id="31" name="Рисунок 30" descr="bottom_left_bg.jpg"/>
          <p:cNvPicPr>
            <a:picLocks noChangeAspect="1"/>
          </p:cNvPicPr>
          <p:nvPr/>
        </p:nvPicPr>
        <p:blipFill>
          <a:blip r:embed="rId23" cstate="email"/>
          <a:srcRect/>
          <a:stretch>
            <a:fillRect/>
          </a:stretch>
        </p:blipFill>
        <p:spPr>
          <a:xfrm>
            <a:off x="5580112" y="3789040"/>
            <a:ext cx="1309688" cy="729233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611560" y="6165304"/>
            <a:ext cx="8258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Лекции «Мир </a:t>
            </a:r>
            <a:r>
              <a:rPr lang="ru-RU" b="1" dirty="0" err="1" smtClean="0"/>
              <a:t>нанотехнологий</a:t>
            </a:r>
            <a:r>
              <a:rPr lang="ru-RU" b="1" dirty="0" smtClean="0"/>
              <a:t>». Издательство «БИНОМ. Лаборатория знаний». </a:t>
            </a:r>
            <a:endParaRPr lang="ru-RU" b="1" dirty="0"/>
          </a:p>
        </p:txBody>
      </p:sp>
      <p:pic>
        <p:nvPicPr>
          <p:cNvPr id="29" name="Рисунок 28" descr="binom_logo.gif"/>
          <p:cNvPicPr/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2771800" y="5517232"/>
            <a:ext cx="1440160" cy="664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50" y="123825"/>
            <a:ext cx="7429500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-1828800" y="2743200"/>
            <a:ext cx="12898403" cy="95410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 rtl="0"/>
            <a:r>
              <a:rPr lang="ru-RU" sz="5600" b="1" kern="1200" dirty="0" smtClean="0">
                <a:ln w="19050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  <a:ea typeface="+mn-ea"/>
                <a:cs typeface="+mn-cs"/>
              </a:rPr>
              <a:t>Им надо было считать -</a:t>
            </a:r>
            <a:endParaRPr lang="en-US" sz="5600" b="1" kern="1200" dirty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9230" y="2514600"/>
            <a:ext cx="6102247" cy="255454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pPr algn="ctr" rtl="0"/>
            <a:r>
              <a:rPr lang="ru-RU" sz="8000" b="1" dirty="0" smtClean="0">
                <a:ln w="190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</a:rPr>
              <a:t>появилась </a:t>
            </a:r>
          </a:p>
          <a:p>
            <a:pPr algn="ctr" rtl="0"/>
            <a:r>
              <a:rPr lang="ru-RU" sz="8000" b="1" dirty="0" smtClean="0">
                <a:ln w="190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</a:rPr>
              <a:t>математика</a:t>
            </a:r>
            <a:endParaRPr lang="en-US" sz="8000" b="1" kern="1200" baseline="40000" dirty="0">
              <a:ln w="190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  <a:ea typeface="+mn-ea"/>
              <a:cs typeface="+mn-cs"/>
            </a:endParaRPr>
          </a:p>
        </p:txBody>
      </p:sp>
      <p:pic>
        <p:nvPicPr>
          <p:cNvPr id="6" name="Рисунок 5" descr="binom_logo.gif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332656"/>
            <a:ext cx="1440160" cy="664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70144543"/>
      </p:ext>
    </p:extLst>
  </p:cSld>
  <p:clrMapOvr>
    <a:masterClrMapping/>
  </p:clrMapOvr>
  <p:transition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xit" presetSubtype="1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9" grpId="0"/>
      <p:bldP spid="9" grpId="1"/>
      <p:bldP spid="9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50" y="123825"/>
            <a:ext cx="7429500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-1828800" y="2743200"/>
            <a:ext cx="12898403" cy="181588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 rtl="0"/>
            <a:r>
              <a:rPr lang="ru-RU" sz="5600" b="1" kern="1200" dirty="0" smtClean="0">
                <a:ln w="19050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  <a:ea typeface="+mn-ea"/>
                <a:cs typeface="+mn-cs"/>
              </a:rPr>
              <a:t>Чтобы объяснять, </a:t>
            </a:r>
          </a:p>
          <a:p>
            <a:pPr algn="ctr" rtl="0"/>
            <a:r>
              <a:rPr lang="ru-RU" sz="5600" b="1" kern="1200" dirty="0" smtClean="0">
                <a:ln w="19050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  <a:ea typeface="+mn-ea"/>
                <a:cs typeface="+mn-cs"/>
              </a:rPr>
              <a:t>как устроен мир,</a:t>
            </a:r>
            <a:endParaRPr lang="en-US" sz="5600" b="1" kern="1200" dirty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84" y="2060848"/>
            <a:ext cx="7962756" cy="337528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pPr algn="ctr" rtl="0"/>
            <a:r>
              <a:rPr lang="ru-RU" sz="8000" b="1" dirty="0" smtClean="0">
                <a:ln w="190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</a:rPr>
              <a:t>потребовалась</a:t>
            </a:r>
          </a:p>
          <a:p>
            <a:pPr algn="ctr" rtl="0"/>
            <a:r>
              <a:rPr lang="ru-RU" sz="8000" b="1" dirty="0" smtClean="0">
                <a:ln w="190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</a:rPr>
              <a:t>физика</a:t>
            </a:r>
          </a:p>
          <a:p>
            <a:pPr algn="ctr" rtl="0"/>
            <a:endParaRPr lang="en-US" sz="8000" b="1" kern="1200" baseline="40000" dirty="0">
              <a:ln w="190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  <a:ea typeface="+mn-ea"/>
              <a:cs typeface="+mn-cs"/>
            </a:endParaRPr>
          </a:p>
        </p:txBody>
      </p:sp>
      <p:pic>
        <p:nvPicPr>
          <p:cNvPr id="6" name="Рисунок 5" descr="binom_logo.gif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332656"/>
            <a:ext cx="1440160" cy="664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70144543"/>
      </p:ext>
    </p:extLst>
  </p:cSld>
  <p:clrMapOvr>
    <a:masterClrMapping/>
  </p:clrMapOvr>
  <p:transition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xit" presetSubtype="1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9" grpId="0"/>
      <p:bldP spid="9" grpId="1"/>
      <p:bldP spid="9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50" y="123825"/>
            <a:ext cx="7429500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11560" y="2420888"/>
            <a:ext cx="8208913" cy="35394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 rtl="0"/>
            <a:r>
              <a:rPr lang="ru-RU" sz="5600" b="1" kern="1200" dirty="0" smtClean="0">
                <a:ln w="19050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  <a:ea typeface="+mn-ea"/>
                <a:cs typeface="+mn-cs"/>
              </a:rPr>
              <a:t>Для объяснения</a:t>
            </a:r>
          </a:p>
          <a:p>
            <a:pPr algn="ctr" rtl="0"/>
            <a:r>
              <a:rPr lang="ru-RU" sz="5600" b="1" kern="1200" dirty="0" smtClean="0">
                <a:ln w="19050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  <a:ea typeface="+mn-ea"/>
                <a:cs typeface="+mn-cs"/>
              </a:rPr>
              <a:t>строения и взаимодействия веществ</a:t>
            </a:r>
            <a:endParaRPr lang="en-US" sz="5600" b="1" kern="1200" dirty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800" y="2780928"/>
            <a:ext cx="3485249" cy="337528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pPr algn="ctr" rtl="0"/>
            <a:r>
              <a:rPr lang="ru-RU" sz="8000" b="1" dirty="0" smtClean="0">
                <a:ln w="190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</a:rPr>
              <a:t>нужна</a:t>
            </a:r>
          </a:p>
          <a:p>
            <a:pPr algn="ctr" rtl="0"/>
            <a:r>
              <a:rPr lang="ru-RU" sz="8000" b="1" dirty="0" smtClean="0">
                <a:ln w="190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</a:rPr>
              <a:t>химия</a:t>
            </a:r>
          </a:p>
          <a:p>
            <a:pPr algn="ctr" rtl="0"/>
            <a:endParaRPr lang="en-US" sz="8000" b="1" kern="1200" baseline="40000" dirty="0">
              <a:ln w="190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  <a:ea typeface="+mn-ea"/>
              <a:cs typeface="+mn-cs"/>
            </a:endParaRPr>
          </a:p>
        </p:txBody>
      </p:sp>
      <p:pic>
        <p:nvPicPr>
          <p:cNvPr id="6" name="Рисунок 5" descr="binom_logo.gif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332656"/>
            <a:ext cx="1440160" cy="664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70144543"/>
      </p:ext>
    </p:extLst>
  </p:cSld>
  <p:clrMapOvr>
    <a:masterClrMapping/>
  </p:clrMapOvr>
  <p:transition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xit" presetSubtype="1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9" grpId="0"/>
      <p:bldP spid="9" grpId="1"/>
      <p:bldP spid="9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50" y="123825"/>
            <a:ext cx="7429500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11560" y="2420888"/>
            <a:ext cx="8208913" cy="181588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 rtl="0"/>
            <a:r>
              <a:rPr lang="ru-RU" sz="5600" b="1" kern="1200" dirty="0" smtClean="0">
                <a:ln w="19050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  <a:ea typeface="+mn-ea"/>
                <a:cs typeface="+mn-cs"/>
              </a:rPr>
              <a:t>Чтобы понять, что такое жизнь</a:t>
            </a:r>
            <a:endParaRPr lang="en-US" sz="5600" b="1" kern="1200" dirty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1353" y="2780928"/>
            <a:ext cx="6766147" cy="337528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pPr algn="ctr" rtl="0"/>
            <a:r>
              <a:rPr lang="ru-RU" sz="8000" b="1" dirty="0" err="1" smtClean="0">
                <a:ln w="190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</a:rPr>
              <a:t>необхобима</a:t>
            </a:r>
            <a:r>
              <a:rPr lang="ru-RU" sz="8000" b="1" dirty="0" smtClean="0">
                <a:ln w="190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</a:rPr>
              <a:t> </a:t>
            </a:r>
          </a:p>
          <a:p>
            <a:pPr algn="ctr" rtl="0"/>
            <a:r>
              <a:rPr lang="ru-RU" sz="8000" b="1" dirty="0" smtClean="0">
                <a:ln w="190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</a:rPr>
              <a:t>биология</a:t>
            </a:r>
          </a:p>
          <a:p>
            <a:pPr algn="ctr" rtl="0"/>
            <a:endParaRPr lang="en-US" sz="8000" b="1" kern="1200" baseline="40000" dirty="0">
              <a:ln w="190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  <a:ea typeface="+mn-ea"/>
              <a:cs typeface="+mn-cs"/>
            </a:endParaRPr>
          </a:p>
        </p:txBody>
      </p:sp>
      <p:pic>
        <p:nvPicPr>
          <p:cNvPr id="6" name="Рисунок 5" descr="binom_logo.gif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332656"/>
            <a:ext cx="1440160" cy="664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70144543"/>
      </p:ext>
    </p:extLst>
  </p:cSld>
  <p:clrMapOvr>
    <a:masterClrMapping/>
  </p:clrMapOvr>
  <p:transition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xit" presetSubtype="1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9" grpId="0"/>
      <p:bldP spid="9" grpId="1"/>
      <p:bldP spid="9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50" y="123825"/>
            <a:ext cx="7429500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11560" y="2420888"/>
            <a:ext cx="8208913" cy="35394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 rtl="0"/>
            <a:r>
              <a:rPr lang="ru-RU" sz="5600" b="1" kern="1200" dirty="0" smtClean="0">
                <a:ln w="19050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  <a:ea typeface="+mn-ea"/>
                <a:cs typeface="+mn-cs"/>
              </a:rPr>
              <a:t>Потом у всей конструкции появился мощнейший фундамент</a:t>
            </a:r>
            <a:endParaRPr lang="en-US" sz="5600" b="1" kern="1200" dirty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092" y="2780928"/>
            <a:ext cx="8778685" cy="31290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pPr algn="ctr" rtl="0"/>
            <a:r>
              <a:rPr lang="ru-RU" sz="7200" b="1" dirty="0" smtClean="0">
                <a:ln w="190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</a:rPr>
              <a:t>информационные </a:t>
            </a:r>
          </a:p>
          <a:p>
            <a:pPr algn="ctr" rtl="0"/>
            <a:r>
              <a:rPr lang="ru-RU" sz="7200" b="1" dirty="0" smtClean="0">
                <a:ln w="190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</a:rPr>
              <a:t>технологии</a:t>
            </a:r>
          </a:p>
          <a:p>
            <a:pPr algn="ctr" rtl="0"/>
            <a:endParaRPr lang="en-US" sz="8000" b="1" kern="1200" baseline="40000" dirty="0">
              <a:ln w="190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  <a:ea typeface="+mn-ea"/>
              <a:cs typeface="+mn-cs"/>
            </a:endParaRPr>
          </a:p>
        </p:txBody>
      </p:sp>
      <p:pic>
        <p:nvPicPr>
          <p:cNvPr id="7" name="Рисунок 6" descr="binom_logo.gif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332656"/>
            <a:ext cx="1440160" cy="664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70144543"/>
      </p:ext>
    </p:extLst>
  </p:cSld>
  <p:clrMapOvr>
    <a:masterClrMapping/>
  </p:clrMapOvr>
  <p:transition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xit" presetSubtype="1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9" grpId="0"/>
      <p:bldP spid="9" grpId="1"/>
      <p:bldP spid="9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50" y="123825"/>
            <a:ext cx="7429500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11560" y="2420888"/>
            <a:ext cx="8208913" cy="95410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 rtl="0"/>
            <a:r>
              <a:rPr lang="ru-RU" sz="5600" b="1" kern="1200" dirty="0" smtClean="0">
                <a:ln w="19050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  <a:ea typeface="+mn-ea"/>
                <a:cs typeface="+mn-cs"/>
              </a:rPr>
              <a:t>Что же дальше?</a:t>
            </a:r>
            <a:endParaRPr lang="en-US" sz="5600" b="1" kern="1200" dirty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  <a:ea typeface="+mn-ea"/>
              <a:cs typeface="+mn-cs"/>
            </a:endParaRPr>
          </a:p>
        </p:txBody>
      </p:sp>
      <p:pic>
        <p:nvPicPr>
          <p:cNvPr id="5" name="Рисунок 4" descr="binom_logo.gif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332656"/>
            <a:ext cx="1440160" cy="664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70144543"/>
      </p:ext>
    </p:extLst>
  </p:cSld>
  <p:clrMapOvr>
    <a:masterClrMapping/>
  </p:clrMapOvr>
  <p:transition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xit" presetSubtype="1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50" y="123825"/>
            <a:ext cx="7429500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Блок-схема: альтернативный процесс 10"/>
          <p:cNvSpPr/>
          <p:nvPr/>
        </p:nvSpPr>
        <p:spPr>
          <a:xfrm>
            <a:off x="1219200" y="1371600"/>
            <a:ext cx="3312368" cy="720080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Нанотехнологии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4" name="Рисунок 13" descr="schastliv1.jpe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580112" y="188640"/>
            <a:ext cx="3354331" cy="24822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11560" y="2420888"/>
            <a:ext cx="8208913" cy="35394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 rtl="0"/>
            <a:r>
              <a:rPr lang="ru-RU" sz="5600" b="1" kern="1200" dirty="0" smtClean="0">
                <a:ln w="19050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  <a:ea typeface="+mn-ea"/>
                <a:cs typeface="+mn-cs"/>
              </a:rPr>
              <a:t>Нанотехнологии, вбирающие в себя знания естественных наук</a:t>
            </a:r>
            <a:endParaRPr lang="en-US" sz="5600" b="1" kern="1200" dirty="0">
              <a:ln w="19050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780928"/>
            <a:ext cx="9144000" cy="423705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 rtl="0"/>
            <a:r>
              <a:rPr lang="ru-RU" sz="7200" b="1" dirty="0" smtClean="0">
                <a:ln w="190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</a:rPr>
              <a:t>и информационных </a:t>
            </a:r>
          </a:p>
          <a:p>
            <a:pPr algn="ctr" rtl="0"/>
            <a:r>
              <a:rPr lang="ru-RU" sz="7200" b="1" dirty="0" smtClean="0">
                <a:ln w="190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  <a:prstDash val="solid"/>
                </a:ln>
                <a:gradFill flip="none" rotWithShape="1">
                  <a:gsLst>
                    <a:gs pos="25000">
                      <a:srgbClr val="DB4C13"/>
                    </a:gs>
                    <a:gs pos="100000">
                      <a:srgbClr val="F5AE87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sy="-20000" rotWithShape="0">
                    <a:schemeClr val="accent3">
                      <a:lumMod val="75000"/>
                      <a:alpha val="15000"/>
                    </a:schemeClr>
                  </a:outerShdw>
                </a:effectLst>
                <a:latin typeface="Franklin Gothic Heavy" pitchFamily="34" charset="0"/>
              </a:rPr>
              <a:t>технологий</a:t>
            </a:r>
          </a:p>
          <a:p>
            <a:pPr algn="ctr" rtl="0"/>
            <a:endParaRPr lang="en-US" sz="8000" b="1" kern="1200" baseline="40000" dirty="0">
              <a:ln w="190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prstDash val="solid"/>
              </a:ln>
              <a:gradFill flip="none" rotWithShape="1">
                <a:gsLst>
                  <a:gs pos="25000">
                    <a:srgbClr val="DB4C13"/>
                  </a:gs>
                  <a:gs pos="100000">
                    <a:srgbClr val="F5AE87"/>
                  </a:gs>
                </a:gsLst>
                <a:lin ang="5400000" scaled="1"/>
                <a:tileRect/>
              </a:gradFill>
              <a:effectLst>
                <a:outerShdw blurRad="127000" dist="63500" dir="5400000" sy="-20000" rotWithShape="0">
                  <a:schemeClr val="accent3">
                    <a:lumMod val="75000"/>
                    <a:alpha val="15000"/>
                  </a:schemeClr>
                </a:outerShdw>
              </a:effectLst>
              <a:latin typeface="Franklin Gothic Heavy" pitchFamily="34" charset="0"/>
              <a:ea typeface="+mn-ea"/>
              <a:cs typeface="+mn-cs"/>
            </a:endParaRPr>
          </a:p>
        </p:txBody>
      </p:sp>
      <p:pic>
        <p:nvPicPr>
          <p:cNvPr id="9" name="Рисунок 8" descr="binom_logo.gif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528" y="332656"/>
            <a:ext cx="1440160" cy="664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70144543"/>
      </p:ext>
    </p:ext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xit" presetSubtype="1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7" grpId="0"/>
      <p:bldP spid="7" grpId="1"/>
      <p:bldP spid="7" grpId="2"/>
    </p:bldLst>
  </p:timing>
</p:sld>
</file>

<file path=ppt/theme/theme1.xml><?xml version="1.0" encoding="utf-8"?>
<a:theme xmlns:a="http://schemas.openxmlformats.org/drawingml/2006/main" name="TS1018814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DCFF468-0091-4D9C-8AAE-6B71FFFD253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TS101881414</Template>
  <TotalTime>2951</TotalTime>
  <Words>29218</Words>
  <Application>Microsoft Office PowerPoint</Application>
  <PresentationFormat>Экран (4:3)</PresentationFormat>
  <Paragraphs>1727</Paragraphs>
  <Slides>28</Slides>
  <Notes>19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TS101881414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Admin</dc:creator>
  <cp:keywords/>
  <dc:description/>
  <cp:lastModifiedBy>User</cp:lastModifiedBy>
  <cp:revision>300</cp:revision>
  <dcterms:created xsi:type="dcterms:W3CDTF">2011-10-12T20:14:13Z</dcterms:created>
  <dcterms:modified xsi:type="dcterms:W3CDTF">2012-01-31T19:40:27Z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TC101881414</vt:lpwstr>
  </property>
</Properties>
</file>