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0071C-7F2D-4177-995E-6CE3A30D5C31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18FBA-C3BF-46D2-85ED-4CCFDFF2F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E69D-7CE1-4551-9FBD-D62908171B48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C2F2-1F8B-4377-9187-F6D08AEC1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FDD2-EA91-4A1C-890B-0AFF122B963F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E6F53-E80C-4F74-873E-92623D268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17DA9-9E35-41E0-B4F0-7C43092CCD1C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BDCC0-8792-4874-B2BC-9B2E85C2F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0C2E-724C-4700-831D-304E8B0F7E2B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B45B-0FCB-49F2-A572-1A222806C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87AF-9331-40A8-814C-1AB7CF8FE43C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8C2ED-918E-49B9-A839-1EE0B1CB2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7911-4A09-44EE-9AD7-656F7194B64B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7F8D-F63F-462B-91DC-954A97663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9636-C1F2-4593-83B2-94D4E31AB9E5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90CE-1225-4D7B-B258-3834FF6BC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4C9F4-26F5-4BD7-B251-64C2E8884B35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B099-ADAD-4781-AADD-2D22511D8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68296-CF50-4345-B242-00D045C433EA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188A-32CD-4083-B83E-0AB84E5E7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2C36-8E57-403A-91A3-DDD50D63354E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F077F-0324-4DCA-83B3-E1370F0A5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B9CB8C-0ADB-4CA0-9D0D-095F85A4F80D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DE545E-5CFD-441C-AD33-53A2E2942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2625" y="2036763"/>
            <a:ext cx="7912100" cy="2620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«Сосчитай героев сказки»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773238"/>
            <a:ext cx="6985000" cy="45354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«Сосчитай героев сказки»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700213"/>
            <a:ext cx="5975350" cy="42497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Игра с залом </a:t>
            </a:r>
            <a:br>
              <a:rPr lang="ru-RU" dirty="0" smtClean="0"/>
            </a:br>
            <a:r>
              <a:rPr lang="ru-RU" dirty="0" smtClean="0"/>
              <a:t>«Отгадай загадки»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2060575"/>
            <a:ext cx="5761038" cy="41052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Игра с залом </a:t>
            </a:r>
            <a:br>
              <a:rPr lang="ru-RU" dirty="0" smtClean="0"/>
            </a:br>
            <a:r>
              <a:rPr lang="ru-RU" dirty="0" smtClean="0"/>
              <a:t>«Отгадай загадки»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989138"/>
            <a:ext cx="5832475" cy="40322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Игра с залом </a:t>
            </a:r>
            <a:br>
              <a:rPr lang="ru-RU" dirty="0" smtClean="0"/>
            </a:br>
            <a:r>
              <a:rPr lang="ru-RU" dirty="0" smtClean="0"/>
              <a:t>«Отгадай загадки»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2060575"/>
            <a:ext cx="5400675" cy="42481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Игра с залом </a:t>
            </a:r>
            <a:br>
              <a:rPr lang="ru-RU" dirty="0" smtClean="0"/>
            </a:br>
            <a:r>
              <a:rPr lang="ru-RU" dirty="0" smtClean="0"/>
              <a:t>«Отгадай загадки»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1663" y="1989138"/>
            <a:ext cx="5400675" cy="431958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Игра с залом </a:t>
            </a:r>
            <a:br>
              <a:rPr lang="ru-RU" dirty="0" smtClean="0"/>
            </a:br>
            <a:r>
              <a:rPr lang="ru-RU" dirty="0" smtClean="0"/>
              <a:t>«Отгадай загадки»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916113"/>
            <a:ext cx="6049963" cy="43211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Игра с залом </a:t>
            </a:r>
            <a:br>
              <a:rPr lang="ru-RU" dirty="0" smtClean="0"/>
            </a:br>
            <a:r>
              <a:rPr lang="ru-RU" dirty="0" smtClean="0"/>
              <a:t>«Отгадай загадки»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2036763"/>
            <a:ext cx="5545138" cy="41529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Игра с залом </a:t>
            </a:r>
            <a:br>
              <a:rPr lang="ru-RU" dirty="0" smtClean="0"/>
            </a:br>
            <a:r>
              <a:rPr lang="ru-RU" dirty="0" smtClean="0"/>
              <a:t>«Отгадай загадки»</a:t>
            </a: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989138"/>
            <a:ext cx="6480175" cy="431958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Игра с залом </a:t>
            </a:r>
            <a:br>
              <a:rPr lang="ru-RU" dirty="0" smtClean="0"/>
            </a:br>
            <a:r>
              <a:rPr lang="ru-RU" dirty="0" smtClean="0"/>
              <a:t>«Отгадай загадки»</a:t>
            </a:r>
            <a:endParaRPr lang="ru-RU" dirty="0"/>
          </a:p>
        </p:txBody>
      </p:sp>
      <p:pic>
        <p:nvPicPr>
          <p:cNvPr id="317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916113"/>
            <a:ext cx="6121400" cy="41052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988" y="-36513"/>
            <a:ext cx="8796337" cy="2571751"/>
          </a:xfrm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2565400"/>
            <a:ext cx="6408737" cy="3743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Игра с залом </a:t>
            </a:r>
            <a:br>
              <a:rPr lang="ru-RU" dirty="0" smtClean="0"/>
            </a:br>
            <a:r>
              <a:rPr lang="ru-RU" dirty="0" smtClean="0"/>
              <a:t>«Отгадай загадки»</a:t>
            </a:r>
            <a:endParaRPr lang="ru-RU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2060575"/>
            <a:ext cx="6048375" cy="396081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Игра с залом </a:t>
            </a:r>
            <a:br>
              <a:rPr lang="ru-RU" dirty="0" smtClean="0"/>
            </a:br>
            <a:r>
              <a:rPr lang="ru-RU" dirty="0" smtClean="0"/>
              <a:t>«Отгадай загадки»</a:t>
            </a:r>
            <a:endParaRPr lang="ru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844675"/>
            <a:ext cx="6000750" cy="42703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Игра с залом </a:t>
            </a:r>
            <a:br>
              <a:rPr lang="ru-RU" dirty="0" smtClean="0"/>
            </a:br>
            <a:r>
              <a:rPr lang="ru-RU" dirty="0" smtClean="0"/>
              <a:t>«Отгадай загадки»</a:t>
            </a:r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916113"/>
            <a:ext cx="5256212" cy="4392612"/>
          </a:xfr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916113"/>
            <a:ext cx="26638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Игра с залом </a:t>
            </a:r>
            <a:br>
              <a:rPr lang="ru-RU" dirty="0" smtClean="0"/>
            </a:br>
            <a:r>
              <a:rPr lang="ru-RU" dirty="0" smtClean="0"/>
              <a:t>«Отгадай загадки»</a:t>
            </a:r>
            <a:endParaRPr lang="ru-RU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844675"/>
            <a:ext cx="5545138" cy="44640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Игра с залом </a:t>
            </a:r>
            <a:br>
              <a:rPr lang="ru-RU" dirty="0" smtClean="0"/>
            </a:br>
            <a:r>
              <a:rPr lang="ru-RU" dirty="0" smtClean="0"/>
              <a:t>«Отгадай загадки»</a:t>
            </a:r>
            <a:endParaRPr lang="ru-RU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1663" y="1989138"/>
            <a:ext cx="5400675" cy="431958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Игра с залом </a:t>
            </a:r>
            <a:br>
              <a:rPr lang="ru-RU" dirty="0" smtClean="0"/>
            </a:br>
            <a:r>
              <a:rPr lang="ru-RU" dirty="0" smtClean="0"/>
              <a:t>«Отгадай загадки»</a:t>
            </a:r>
            <a:endParaRPr lang="ru-RU" dirty="0"/>
          </a:p>
        </p:txBody>
      </p:sp>
      <p:pic>
        <p:nvPicPr>
          <p:cNvPr id="378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970088"/>
            <a:ext cx="5616575" cy="42862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33350"/>
            <a:ext cx="8242300" cy="1446213"/>
          </a:xfrm>
        </p:spPr>
      </p:pic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2205038"/>
            <a:ext cx="5472112" cy="396081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2133600"/>
            <a:ext cx="6626225" cy="395922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96838"/>
            <a:ext cx="8242300" cy="1446212"/>
          </a:xfrm>
        </p:spPr>
      </p:pic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1989138"/>
            <a:ext cx="5903912" cy="431958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«Кто больше знает сказок»</a:t>
            </a:r>
            <a:endParaRPr lang="ru-RU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773238"/>
            <a:ext cx="6191250" cy="44640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«Представление команды»</a:t>
            </a:r>
            <a:endParaRPr lang="ru-RU" dirty="0"/>
          </a:p>
        </p:txBody>
      </p:sp>
      <p:sp>
        <p:nvSpPr>
          <p:cNvPr id="15362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                            </a:t>
            </a:r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133600"/>
            <a:ext cx="633571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«Кто больше знает сказок»</a:t>
            </a:r>
            <a:endParaRPr lang="ru-RU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916113"/>
            <a:ext cx="6553200" cy="424973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«Кто больше знает сказок»</a:t>
            </a:r>
            <a:endParaRPr lang="ru-RU" dirty="0"/>
          </a:p>
        </p:txBody>
      </p:sp>
      <p:pic>
        <p:nvPicPr>
          <p:cNvPr id="4403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600200"/>
            <a:ext cx="5473700" cy="470852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989138"/>
            <a:ext cx="6337300" cy="431958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96838"/>
            <a:ext cx="8242300" cy="1446212"/>
          </a:xfrm>
        </p:spPr>
      </p:pic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773238"/>
            <a:ext cx="6335712" cy="424497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2060575"/>
            <a:ext cx="6840538" cy="424815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600200"/>
            <a:ext cx="6264275" cy="4708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«Представление команды»</a:t>
            </a:r>
            <a:endParaRPr lang="ru-RU" dirty="0"/>
          </a:p>
        </p:txBody>
      </p:sp>
      <p:pic>
        <p:nvPicPr>
          <p:cNvPr id="1638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844675"/>
            <a:ext cx="5616575" cy="45370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«Представление команды»</a:t>
            </a:r>
            <a:endParaRPr lang="ru-RU" dirty="0"/>
          </a:p>
        </p:txBody>
      </p:sp>
      <p:pic>
        <p:nvPicPr>
          <p:cNvPr id="174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773238"/>
            <a:ext cx="6265862" cy="43195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«Представление команды»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628775"/>
            <a:ext cx="6553200" cy="45370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 А сейчас ребята команды будут отвечать на вопросы.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Посмотрим кто же из команд самые эрудированные.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                      Желаю удачи!!!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«Сосчитай героев сказки»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773238"/>
            <a:ext cx="6840537" cy="42481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773238"/>
            <a:ext cx="6337300" cy="475138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</TotalTime>
  <Words>17</Words>
  <Application>Microsoft Office PowerPoint</Application>
  <PresentationFormat>Экран (4:3)</PresentationFormat>
  <Paragraphs>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 «В гостях у сказки»</dc:title>
  <dc:creator>DNS</dc:creator>
  <cp:lastModifiedBy>nadezhda.pronskaya</cp:lastModifiedBy>
  <cp:revision>11</cp:revision>
  <dcterms:created xsi:type="dcterms:W3CDTF">2012-01-18T16:06:02Z</dcterms:created>
  <dcterms:modified xsi:type="dcterms:W3CDTF">2012-04-25T13:08:21Z</dcterms:modified>
</cp:coreProperties>
</file>