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8" r:id="rId2"/>
    <p:sldId id="309" r:id="rId3"/>
    <p:sldId id="282" r:id="rId4"/>
    <p:sldId id="315" r:id="rId5"/>
    <p:sldId id="310" r:id="rId6"/>
    <p:sldId id="301" r:id="rId7"/>
    <p:sldId id="307" r:id="rId8"/>
    <p:sldId id="303" r:id="rId9"/>
    <p:sldId id="304" r:id="rId10"/>
    <p:sldId id="311" r:id="rId11"/>
    <p:sldId id="313" r:id="rId12"/>
    <p:sldId id="314" r:id="rId13"/>
    <p:sldId id="30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66CC"/>
    <a:srgbClr val="00FFCC"/>
    <a:srgbClr val="FF0000"/>
    <a:srgbClr val="9966FF"/>
    <a:srgbClr val="6600CC"/>
    <a:srgbClr val="9933FF"/>
    <a:srgbClr val="00B0F0"/>
    <a:srgbClr val="FF505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34" autoAdjust="0"/>
    <p:restoredTop sz="94660"/>
  </p:normalViewPr>
  <p:slideViewPr>
    <p:cSldViewPr>
      <p:cViewPr varScale="1">
        <p:scale>
          <a:sx n="76" d="100"/>
          <a:sy n="76" d="100"/>
        </p:scale>
        <p:origin x="-84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72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12" Type="http://schemas.openxmlformats.org/officeDocument/2006/relationships/image" Target="../media/image71.wmf"/><Relationship Id="rId2" Type="http://schemas.openxmlformats.org/officeDocument/2006/relationships/image" Target="../media/image37.wmf"/><Relationship Id="rId16" Type="http://schemas.openxmlformats.org/officeDocument/2006/relationships/image" Target="../media/image75.wmf"/><Relationship Id="rId1" Type="http://schemas.openxmlformats.org/officeDocument/2006/relationships/image" Target="../media/image47.wmf"/><Relationship Id="rId6" Type="http://schemas.openxmlformats.org/officeDocument/2006/relationships/image" Target="../media/image67.wmf"/><Relationship Id="rId11" Type="http://schemas.openxmlformats.org/officeDocument/2006/relationships/image" Target="../media/image70.wmf"/><Relationship Id="rId5" Type="http://schemas.openxmlformats.org/officeDocument/2006/relationships/image" Target="../media/image66.wmf"/><Relationship Id="rId15" Type="http://schemas.openxmlformats.org/officeDocument/2006/relationships/image" Target="../media/image74.wmf"/><Relationship Id="rId10" Type="http://schemas.openxmlformats.org/officeDocument/2006/relationships/image" Target="../media/image69.wmf"/><Relationship Id="rId4" Type="http://schemas.openxmlformats.org/officeDocument/2006/relationships/image" Target="../media/image65.wmf"/><Relationship Id="rId9" Type="http://schemas.openxmlformats.org/officeDocument/2006/relationships/image" Target="../media/image19.wmf"/><Relationship Id="rId14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22.wmf"/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8.wmf"/><Relationship Id="rId7" Type="http://schemas.openxmlformats.org/officeDocument/2006/relationships/image" Target="../media/image41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19.wmf"/><Relationship Id="rId5" Type="http://schemas.openxmlformats.org/officeDocument/2006/relationships/image" Target="../media/image40.wmf"/><Relationship Id="rId10" Type="http://schemas.openxmlformats.org/officeDocument/2006/relationships/image" Target="../media/image44.wmf"/><Relationship Id="rId4" Type="http://schemas.openxmlformats.org/officeDocument/2006/relationships/image" Target="../media/image39.wmf"/><Relationship Id="rId9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7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19.wmf"/><Relationship Id="rId2" Type="http://schemas.openxmlformats.org/officeDocument/2006/relationships/image" Target="../media/image37.wmf"/><Relationship Id="rId16" Type="http://schemas.openxmlformats.org/officeDocument/2006/relationships/image" Target="../media/image60.wmf"/><Relationship Id="rId1" Type="http://schemas.openxmlformats.org/officeDocument/2006/relationships/image" Target="../media/image47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5" Type="http://schemas.openxmlformats.org/officeDocument/2006/relationships/image" Target="../media/image59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267AF-C9E6-4BA5-8158-D7817A56BAF4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93634-1E8A-402A-B1CF-61D48BFFD9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93634-1E8A-402A-B1CF-61D48BFFD97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18" Type="http://schemas.openxmlformats.org/officeDocument/2006/relationships/oleObject" Target="../embeddings/oleObject6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4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63.bin"/><Relationship Id="rId10" Type="http://schemas.openxmlformats.org/officeDocument/2006/relationships/oleObject" Target="../embeddings/oleObject58.bin"/><Relationship Id="rId19" Type="http://schemas.openxmlformats.org/officeDocument/2006/relationships/oleObject" Target="../embeddings/oleObject67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oleObject" Target="../embeddings/oleObject83.bin"/><Relationship Id="rId18" Type="http://schemas.openxmlformats.org/officeDocument/2006/relationships/oleObject" Target="../embeddings/oleObject8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7.bin"/><Relationship Id="rId12" Type="http://schemas.openxmlformats.org/officeDocument/2006/relationships/oleObject" Target="../embeddings/oleObject82.bin"/><Relationship Id="rId17" Type="http://schemas.openxmlformats.org/officeDocument/2006/relationships/oleObject" Target="../embeddings/oleObject8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6.bin"/><Relationship Id="rId20" Type="http://schemas.openxmlformats.org/officeDocument/2006/relationships/oleObject" Target="../embeddings/oleObject90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6.bin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5.bin"/><Relationship Id="rId10" Type="http://schemas.openxmlformats.org/officeDocument/2006/relationships/oleObject" Target="../embeddings/oleObject80.bin"/><Relationship Id="rId19" Type="http://schemas.openxmlformats.org/officeDocument/2006/relationships/oleObject" Target="../embeddings/oleObject89.bin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9.bin"/><Relationship Id="rId14" Type="http://schemas.openxmlformats.org/officeDocument/2006/relationships/oleObject" Target="../embeddings/oleObject8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8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38.bin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Relationship Id="rId14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WordArt 13"/>
          <p:cNvSpPr>
            <a:spLocks noChangeArrowheads="1" noChangeShapeType="1" noTextEdit="1"/>
          </p:cNvSpPr>
          <p:nvPr/>
        </p:nvSpPr>
        <p:spPr bwMode="auto">
          <a:xfrm>
            <a:off x="714348" y="-642966"/>
            <a:ext cx="7143800" cy="4214842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6600" b="1" kern="10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з</a:t>
            </a:r>
            <a:r>
              <a:rPr lang="ru-RU" sz="6600" b="1" kern="10" spc="50" dirty="0" smtClean="0">
                <a:ln w="11430"/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а</a:t>
            </a:r>
            <a:r>
              <a:rPr lang="ru-RU" sz="6600" b="1" kern="10" spc="50" dirty="0" smtClean="0">
                <a:ln w="11430"/>
                <a:solidFill>
                  <a:srgbClr val="CC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д</a:t>
            </a:r>
            <a:r>
              <a:rPr lang="ru-RU" sz="6600" b="1" kern="10" spc="50" dirty="0" smtClean="0">
                <a:ln w="11430"/>
                <a:solidFill>
                  <a:srgbClr val="00F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а</a:t>
            </a:r>
            <a:r>
              <a:rPr lang="ru-RU" sz="6600" b="1" kern="10" spc="50" dirty="0" smtClean="0">
                <a:ln w="11430"/>
                <a:solidFill>
                  <a:srgbClr val="CC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ч</a:t>
            </a:r>
            <a:r>
              <a:rPr lang="ru-RU" sz="6600" b="1" kern="10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и</a:t>
            </a:r>
            <a:endParaRPr lang="ru-RU" sz="6600" b="1" kern="10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1002001" y="3915849"/>
            <a:ext cx="7204226" cy="2641697"/>
            <a:chOff x="1002001" y="3915849"/>
            <a:chExt cx="7204226" cy="2641697"/>
          </a:xfrm>
        </p:grpSpPr>
        <p:grpSp>
          <p:nvGrpSpPr>
            <p:cNvPr id="2" name="Group 33"/>
            <p:cNvGrpSpPr>
              <a:grpSpLocks/>
            </p:cNvGrpSpPr>
            <p:nvPr/>
          </p:nvGrpSpPr>
          <p:grpSpPr bwMode="auto">
            <a:xfrm rot="3659299" flipH="1">
              <a:off x="4252699" y="4462101"/>
              <a:ext cx="1107949" cy="2863022"/>
              <a:chOff x="3797" y="754"/>
              <a:chExt cx="852" cy="1931"/>
            </a:xfrm>
          </p:grpSpPr>
          <p:sp>
            <p:nvSpPr>
              <p:cNvPr id="23" name="Freeform 34"/>
              <p:cNvSpPr>
                <a:spLocks/>
              </p:cNvSpPr>
              <p:nvPr/>
            </p:nvSpPr>
            <p:spPr bwMode="auto">
              <a:xfrm rot="78698">
                <a:off x="3797" y="754"/>
                <a:ext cx="852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35"/>
              <p:cNvSpPr>
                <a:spLocks/>
              </p:cNvSpPr>
              <p:nvPr/>
            </p:nvSpPr>
            <p:spPr bwMode="auto">
              <a:xfrm rot="78698">
                <a:off x="4428" y="2314"/>
                <a:ext cx="215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36"/>
              <p:cNvSpPr>
                <a:spLocks/>
              </p:cNvSpPr>
              <p:nvPr/>
            </p:nvSpPr>
            <p:spPr bwMode="auto">
              <a:xfrm rot="78698">
                <a:off x="4554" y="2536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auto">
              <a:xfrm rot="78698">
                <a:off x="3866" y="765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" name="Group 28"/>
            <p:cNvGrpSpPr>
              <a:grpSpLocks/>
            </p:cNvGrpSpPr>
            <p:nvPr/>
          </p:nvGrpSpPr>
          <p:grpSpPr bwMode="auto">
            <a:xfrm rot="2763387" flipH="1">
              <a:off x="6177246" y="4306770"/>
              <a:ext cx="1111124" cy="2946838"/>
              <a:chOff x="3797" y="754"/>
              <a:chExt cx="852" cy="1931"/>
            </a:xfrm>
          </p:grpSpPr>
          <p:sp>
            <p:nvSpPr>
              <p:cNvPr id="28" name="Freeform 29"/>
              <p:cNvSpPr>
                <a:spLocks/>
              </p:cNvSpPr>
              <p:nvPr/>
            </p:nvSpPr>
            <p:spPr bwMode="auto">
              <a:xfrm rot="78698">
                <a:off x="3797" y="754"/>
                <a:ext cx="852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30"/>
              <p:cNvSpPr>
                <a:spLocks/>
              </p:cNvSpPr>
              <p:nvPr/>
            </p:nvSpPr>
            <p:spPr bwMode="auto">
              <a:xfrm rot="78698">
                <a:off x="4428" y="2314"/>
                <a:ext cx="215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31"/>
              <p:cNvSpPr>
                <a:spLocks/>
              </p:cNvSpPr>
              <p:nvPr/>
            </p:nvSpPr>
            <p:spPr bwMode="auto">
              <a:xfrm rot="78698">
                <a:off x="4554" y="2536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32"/>
              <p:cNvSpPr>
                <a:spLocks/>
              </p:cNvSpPr>
              <p:nvPr/>
            </p:nvSpPr>
            <p:spPr bwMode="auto">
              <a:xfrm rot="78698">
                <a:off x="3866" y="765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" name="Freeform 24" descr="Папирус"/>
            <p:cNvSpPr>
              <a:spLocks/>
            </p:cNvSpPr>
            <p:nvPr/>
          </p:nvSpPr>
          <p:spPr bwMode="auto">
            <a:xfrm rot="21006016">
              <a:off x="1002001" y="5102100"/>
              <a:ext cx="6215106" cy="560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" name="Group 5"/>
            <p:cNvGrpSpPr>
              <a:grpSpLocks/>
            </p:cNvGrpSpPr>
            <p:nvPr/>
          </p:nvGrpSpPr>
          <p:grpSpPr bwMode="auto">
            <a:xfrm rot="366378">
              <a:off x="1637164" y="3915849"/>
              <a:ext cx="1235562" cy="2641697"/>
              <a:chOff x="746" y="796"/>
              <a:chExt cx="903" cy="1999"/>
            </a:xfrm>
          </p:grpSpPr>
          <p:sp>
            <p:nvSpPr>
              <p:cNvPr id="14" name="Freeform 6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9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8" name="Freeform 10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6" name="Group 11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0" name="Freeform 12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1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27" name="WordArt 13"/>
          <p:cNvSpPr>
            <a:spLocks noChangeArrowheads="1" noChangeShapeType="1" noTextEdit="1"/>
          </p:cNvSpPr>
          <p:nvPr/>
        </p:nvSpPr>
        <p:spPr bwMode="auto">
          <a:xfrm>
            <a:off x="142844" y="1357298"/>
            <a:ext cx="8572560" cy="4143404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6600" b="1" kern="10" dirty="0" smtClean="0">
                <a:ln w="635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6600" b="1" kern="10" dirty="0">
                <a:ln w="63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на построение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Дуга 258"/>
          <p:cNvSpPr/>
          <p:nvPr/>
        </p:nvSpPr>
        <p:spPr>
          <a:xfrm flipH="1">
            <a:off x="2928926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2" name="Дуга 311"/>
          <p:cNvSpPr/>
          <p:nvPr/>
        </p:nvSpPr>
        <p:spPr>
          <a:xfrm flipH="1">
            <a:off x="2500298" y="1928802"/>
            <a:ext cx="3571900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44" name="Freeform 24"/>
          <p:cNvSpPr>
            <a:spLocks/>
          </p:cNvSpPr>
          <p:nvPr/>
        </p:nvSpPr>
        <p:spPr bwMode="auto">
          <a:xfrm flipV="1">
            <a:off x="2000232" y="3214685"/>
            <a:ext cx="5072098" cy="303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noFill/>
          <a:ln w="57150" cmpd="sng">
            <a:solidFill>
              <a:srgbClr val="CC00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" name="Дуга 259"/>
          <p:cNvSpPr/>
          <p:nvPr/>
        </p:nvSpPr>
        <p:spPr>
          <a:xfrm>
            <a:off x="-428660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Rectangle 12"/>
          <p:cNvSpPr>
            <a:spLocks noChangeArrowheads="1"/>
          </p:cNvSpPr>
          <p:nvPr/>
        </p:nvSpPr>
        <p:spPr bwMode="auto">
          <a:xfrm>
            <a:off x="928662" y="714356"/>
            <a:ext cx="7023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Построение перпендикуляра.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79" name="Дуга 178"/>
          <p:cNvSpPr/>
          <p:nvPr/>
        </p:nvSpPr>
        <p:spPr>
          <a:xfrm>
            <a:off x="2928926" y="1928802"/>
            <a:ext cx="3643338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90538" y="2000250"/>
          <a:ext cx="5810250" cy="714375"/>
        </p:xfrm>
        <a:graphic>
          <a:graphicData uri="http://schemas.openxmlformats.org/presentationml/2006/ole">
            <p:oleObj spid="_x0000_s98307" name="Формула" r:id="rId3" imgW="1650960" imgH="203040" progId="Equation.3">
              <p:embed/>
            </p:oleObj>
          </a:graphicData>
        </a:graphic>
      </p:graphicFrame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6072198" y="3429000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2571736" y="3429000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84417" name="Oval 97"/>
          <p:cNvSpPr>
            <a:spLocks noChangeArrowheads="1"/>
          </p:cNvSpPr>
          <p:nvPr/>
        </p:nvSpPr>
        <p:spPr bwMode="auto">
          <a:xfrm>
            <a:off x="2857488" y="34290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96" name="Oval 76"/>
          <p:cNvSpPr>
            <a:spLocks noChangeArrowheads="1"/>
          </p:cNvSpPr>
          <p:nvPr/>
        </p:nvSpPr>
        <p:spPr bwMode="auto">
          <a:xfrm>
            <a:off x="6000760" y="3429000"/>
            <a:ext cx="144463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42" name="Text Box 122"/>
          <p:cNvSpPr txBox="1">
            <a:spLocks noChangeArrowheads="1"/>
          </p:cNvSpPr>
          <p:nvPr/>
        </p:nvSpPr>
        <p:spPr bwMode="auto">
          <a:xfrm>
            <a:off x="6858016" y="3214686"/>
            <a:ext cx="63511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200" b="1" i="1" dirty="0">
                <a:solidFill>
                  <a:srgbClr val="CC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0" name="Rectangle 12"/>
          <p:cNvSpPr>
            <a:spLocks noChangeArrowheads="1"/>
          </p:cNvSpPr>
          <p:nvPr/>
        </p:nvSpPr>
        <p:spPr bwMode="auto">
          <a:xfrm>
            <a:off x="2643174" y="285728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4.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00034" y="1285860"/>
          <a:ext cx="3571875" cy="785812"/>
        </p:xfrm>
        <a:graphic>
          <a:graphicData uri="http://schemas.openxmlformats.org/presentationml/2006/ole">
            <p:oleObj spid="_x0000_s98306" name="Формула" r:id="rId4" imgW="1015920" imgH="203040" progId="Equation.3">
              <p:embed/>
            </p:oleObj>
          </a:graphicData>
        </a:graphic>
      </p:graphicFrame>
      <p:sp>
        <p:nvSpPr>
          <p:cNvPr id="124" name="Text Box 122"/>
          <p:cNvSpPr txBox="1">
            <a:spLocks noChangeArrowheads="1"/>
          </p:cNvSpPr>
          <p:nvPr/>
        </p:nvSpPr>
        <p:spPr bwMode="auto">
          <a:xfrm>
            <a:off x="3857620" y="214290"/>
            <a:ext cx="649537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57158" y="285728"/>
          <a:ext cx="3308350" cy="714375"/>
        </p:xfrm>
        <a:graphic>
          <a:graphicData uri="http://schemas.openxmlformats.org/presentationml/2006/ole">
            <p:oleObj spid="_x0000_s98308" name="Формула" r:id="rId5" imgW="939600" imgH="203040" progId="Equation.3">
              <p:embed/>
            </p:oleObj>
          </a:graphicData>
        </a:graphic>
      </p:graphicFrame>
      <p:cxnSp>
        <p:nvCxnSpPr>
          <p:cNvPr id="125" name="Прямая соединительная линия 124"/>
          <p:cNvCxnSpPr/>
          <p:nvPr/>
        </p:nvCxnSpPr>
        <p:spPr>
          <a:xfrm rot="5400000">
            <a:off x="1499830" y="3428542"/>
            <a:ext cx="6001586" cy="17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6"/>
          <p:cNvSpPr>
            <a:spLocks noChangeArrowheads="1"/>
          </p:cNvSpPr>
          <p:nvPr/>
        </p:nvSpPr>
        <p:spPr bwMode="auto">
          <a:xfrm>
            <a:off x="4429124" y="3429000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8" name="Text Box 22"/>
          <p:cNvSpPr txBox="1">
            <a:spLocks noChangeArrowheads="1"/>
          </p:cNvSpPr>
          <p:nvPr/>
        </p:nvSpPr>
        <p:spPr bwMode="auto">
          <a:xfrm>
            <a:off x="4000496" y="3429000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8" name="Oval 97"/>
          <p:cNvSpPr>
            <a:spLocks noChangeArrowheads="1"/>
          </p:cNvSpPr>
          <p:nvPr/>
        </p:nvSpPr>
        <p:spPr bwMode="auto">
          <a:xfrm flipV="1">
            <a:off x="4429124" y="714356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" name="Oval 97"/>
          <p:cNvSpPr>
            <a:spLocks noChangeArrowheads="1"/>
          </p:cNvSpPr>
          <p:nvPr/>
        </p:nvSpPr>
        <p:spPr bwMode="auto">
          <a:xfrm>
            <a:off x="4429124" y="6143644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35" name="Group 3"/>
          <p:cNvGrpSpPr>
            <a:grpSpLocks/>
          </p:cNvGrpSpPr>
          <p:nvPr/>
        </p:nvGrpSpPr>
        <p:grpSpPr bwMode="auto">
          <a:xfrm rot="-240000">
            <a:off x="3544679" y="636723"/>
            <a:ext cx="2482490" cy="3085690"/>
            <a:chOff x="596" y="1605"/>
            <a:chExt cx="1497" cy="1823"/>
          </a:xfrm>
        </p:grpSpPr>
        <p:sp>
          <p:nvSpPr>
            <p:cNvPr id="136" name="Freeform 4"/>
            <p:cNvSpPr>
              <a:spLocks/>
            </p:cNvSpPr>
            <p:nvPr/>
          </p:nvSpPr>
          <p:spPr bwMode="auto">
            <a:xfrm rot="21001317">
              <a:off x="1158" y="1605"/>
              <a:ext cx="766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7" name="Group 5"/>
            <p:cNvGrpSpPr>
              <a:grpSpLocks/>
            </p:cNvGrpSpPr>
            <p:nvPr/>
          </p:nvGrpSpPr>
          <p:grpSpPr bwMode="auto">
            <a:xfrm>
              <a:off x="596" y="1616"/>
              <a:ext cx="1497" cy="1808"/>
              <a:chOff x="596" y="1616"/>
              <a:chExt cx="1497" cy="1808"/>
            </a:xfrm>
          </p:grpSpPr>
          <p:grpSp>
            <p:nvGrpSpPr>
              <p:cNvPr id="138" name="Group 6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144" name="Freeform 7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5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9" name="Group 9"/>
              <p:cNvGrpSpPr>
                <a:grpSpLocks/>
              </p:cNvGrpSpPr>
              <p:nvPr/>
            </p:nvGrpSpPr>
            <p:grpSpPr bwMode="auto">
              <a:xfrm>
                <a:off x="596" y="1616"/>
                <a:ext cx="1265" cy="1808"/>
                <a:chOff x="2225" y="357"/>
                <a:chExt cx="1265" cy="1808"/>
              </a:xfrm>
            </p:grpSpPr>
            <p:sp>
              <p:nvSpPr>
                <p:cNvPr id="140" name="Freeform 10"/>
                <p:cNvSpPr>
                  <a:spLocks/>
                </p:cNvSpPr>
                <p:nvPr/>
              </p:nvSpPr>
              <p:spPr bwMode="auto">
                <a:xfrm rot="21001317">
                  <a:off x="2820" y="357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505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1" name="Group 11"/>
                <p:cNvGrpSpPr>
                  <a:grpSpLocks/>
                </p:cNvGrpSpPr>
                <p:nvPr/>
              </p:nvGrpSpPr>
              <p:grpSpPr bwMode="auto">
                <a:xfrm>
                  <a:off x="2225" y="434"/>
                  <a:ext cx="730" cy="1731"/>
                  <a:chOff x="2225" y="434"/>
                  <a:chExt cx="730" cy="1731"/>
                </a:xfrm>
              </p:grpSpPr>
              <p:sp>
                <p:nvSpPr>
                  <p:cNvPr id="142" name="Freeform 12"/>
                  <p:cNvSpPr>
                    <a:spLocks/>
                  </p:cNvSpPr>
                  <p:nvPr/>
                </p:nvSpPr>
                <p:spPr bwMode="auto">
                  <a:xfrm rot="1800000">
                    <a:off x="2225" y="434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696" y="571"/>
                    <a:ext cx="259" cy="253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39" name="Группа 238"/>
          <p:cNvGrpSpPr/>
          <p:nvPr/>
        </p:nvGrpSpPr>
        <p:grpSpPr>
          <a:xfrm flipH="1">
            <a:off x="2135036" y="1336127"/>
            <a:ext cx="4850202" cy="4395028"/>
            <a:chOff x="2071669" y="1336127"/>
            <a:chExt cx="4850202" cy="4395028"/>
          </a:xfrm>
        </p:grpSpPr>
        <p:grpSp>
          <p:nvGrpSpPr>
            <p:cNvPr id="240" name="Group 79"/>
            <p:cNvGrpSpPr>
              <a:grpSpLocks/>
            </p:cNvGrpSpPr>
            <p:nvPr/>
          </p:nvGrpSpPr>
          <p:grpSpPr bwMode="auto">
            <a:xfrm rot="2504173">
              <a:off x="5420784" y="1336127"/>
              <a:ext cx="1501087" cy="3249780"/>
              <a:chOff x="705" y="796"/>
              <a:chExt cx="944" cy="1931"/>
            </a:xfrm>
          </p:grpSpPr>
          <p:sp>
            <p:nvSpPr>
              <p:cNvPr id="250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3" name="Group 83"/>
              <p:cNvGrpSpPr>
                <a:grpSpLocks/>
              </p:cNvGrpSpPr>
              <p:nvPr/>
            </p:nvGrpSpPr>
            <p:grpSpPr bwMode="auto">
              <a:xfrm>
                <a:off x="705" y="807"/>
                <a:ext cx="905" cy="1847"/>
                <a:chOff x="697" y="806"/>
                <a:chExt cx="905" cy="1847"/>
              </a:xfrm>
            </p:grpSpPr>
            <p:sp>
              <p:nvSpPr>
                <p:cNvPr id="254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55" name="Group 85"/>
                <p:cNvGrpSpPr>
                  <a:grpSpLocks/>
                </p:cNvGrpSpPr>
                <p:nvPr/>
              </p:nvGrpSpPr>
              <p:grpSpPr bwMode="auto">
                <a:xfrm rot="78698">
                  <a:off x="697" y="840"/>
                  <a:ext cx="352" cy="1813"/>
                  <a:chOff x="1253" y="1472"/>
                  <a:chExt cx="335" cy="1859"/>
                </a:xfrm>
              </p:grpSpPr>
              <p:sp>
                <p:nvSpPr>
                  <p:cNvPr id="256" name="Freeform 86"/>
                  <p:cNvSpPr>
                    <a:spLocks/>
                  </p:cNvSpPr>
                  <p:nvPr/>
                </p:nvSpPr>
                <p:spPr bwMode="auto">
                  <a:xfrm rot="117129">
                    <a:off x="1253" y="1472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16" y="1498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41" name="Group 79"/>
            <p:cNvGrpSpPr>
              <a:grpSpLocks/>
            </p:cNvGrpSpPr>
            <p:nvPr/>
          </p:nvGrpSpPr>
          <p:grpSpPr bwMode="auto">
            <a:xfrm rot="13304173">
              <a:off x="2071669" y="2481375"/>
              <a:ext cx="1437482" cy="3249780"/>
              <a:chOff x="745" y="796"/>
              <a:chExt cx="904" cy="1931"/>
            </a:xfrm>
            <a:noFill/>
          </p:grpSpPr>
          <p:sp>
            <p:nvSpPr>
              <p:cNvPr id="242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3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5" name="Group 83"/>
              <p:cNvGrpSpPr>
                <a:grpSpLocks/>
              </p:cNvGrpSpPr>
              <p:nvPr/>
            </p:nvGrpSpPr>
            <p:grpSpPr bwMode="auto">
              <a:xfrm>
                <a:off x="745" y="807"/>
                <a:ext cx="865" cy="1894"/>
                <a:chOff x="737" y="806"/>
                <a:chExt cx="865" cy="1894"/>
              </a:xfrm>
              <a:grpFill/>
            </p:grpSpPr>
            <p:grpSp>
              <p:nvGrpSpPr>
                <p:cNvPr id="246" name="Group 85"/>
                <p:cNvGrpSpPr>
                  <a:grpSpLocks/>
                </p:cNvGrpSpPr>
                <p:nvPr/>
              </p:nvGrpSpPr>
              <p:grpSpPr bwMode="auto">
                <a:xfrm rot="78698">
                  <a:off x="737" y="887"/>
                  <a:ext cx="384" cy="1813"/>
                  <a:chOff x="1290" y="1520"/>
                  <a:chExt cx="365" cy="1859"/>
                </a:xfrm>
                <a:grpFill/>
              </p:grpSpPr>
              <p:sp>
                <p:nvSpPr>
                  <p:cNvPr id="248" name="Freeform 86"/>
                  <p:cNvSpPr>
                    <a:spLocks/>
                  </p:cNvSpPr>
                  <p:nvPr/>
                </p:nvSpPr>
                <p:spPr bwMode="auto">
                  <a:xfrm rot="357129">
                    <a:off x="1290" y="152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9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85" name="Group 30"/>
          <p:cNvGrpSpPr>
            <a:grpSpLocks/>
          </p:cNvGrpSpPr>
          <p:nvPr/>
        </p:nvGrpSpPr>
        <p:grpSpPr bwMode="auto">
          <a:xfrm rot="780000">
            <a:off x="3239650" y="439455"/>
            <a:ext cx="5857875" cy="5970591"/>
            <a:chOff x="847" y="-18"/>
            <a:chExt cx="3690" cy="3761"/>
          </a:xfrm>
        </p:grpSpPr>
        <p:sp>
          <p:nvSpPr>
            <p:cNvPr id="286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87" name="Group 32"/>
            <p:cNvGrpSpPr>
              <a:grpSpLocks/>
            </p:cNvGrpSpPr>
            <p:nvPr/>
          </p:nvGrpSpPr>
          <p:grpSpPr bwMode="auto">
            <a:xfrm rot="16795005" flipV="1">
              <a:off x="2730" y="-164"/>
              <a:ext cx="1556" cy="1845"/>
              <a:chOff x="989" y="1954"/>
              <a:chExt cx="1489" cy="1845"/>
            </a:xfrm>
          </p:grpSpPr>
          <p:grpSp>
            <p:nvGrpSpPr>
              <p:cNvPr id="299" name="Group 33"/>
              <p:cNvGrpSpPr>
                <a:grpSpLocks/>
              </p:cNvGrpSpPr>
              <p:nvPr/>
            </p:nvGrpSpPr>
            <p:grpSpPr bwMode="auto">
              <a:xfrm>
                <a:off x="2233" y="3282"/>
                <a:ext cx="245" cy="339"/>
                <a:chOff x="2233" y="3282"/>
                <a:chExt cx="245" cy="339"/>
              </a:xfrm>
            </p:grpSpPr>
            <p:sp>
              <p:nvSpPr>
                <p:cNvPr id="305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6" name="Freeform 34"/>
                <p:cNvSpPr>
                  <a:spLocks/>
                </p:cNvSpPr>
                <p:nvPr/>
              </p:nvSpPr>
              <p:spPr bwMode="auto">
                <a:xfrm>
                  <a:off x="2233" y="3282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00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301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02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303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4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88" name="Group 41"/>
            <p:cNvGrpSpPr>
              <a:grpSpLocks/>
            </p:cNvGrpSpPr>
            <p:nvPr/>
          </p:nvGrpSpPr>
          <p:grpSpPr bwMode="auto">
            <a:xfrm rot="16795005" flipH="1">
              <a:off x="991" y="2051"/>
              <a:ext cx="1543" cy="1837"/>
              <a:chOff x="612" y="1605"/>
              <a:chExt cx="1480" cy="1837"/>
            </a:xfrm>
          </p:grpSpPr>
          <p:sp>
            <p:nvSpPr>
              <p:cNvPr id="289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0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291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97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8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92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293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FF5050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94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295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96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63" name="Group 30"/>
          <p:cNvGrpSpPr>
            <a:grpSpLocks/>
          </p:cNvGrpSpPr>
          <p:nvPr/>
        </p:nvGrpSpPr>
        <p:grpSpPr bwMode="auto">
          <a:xfrm rot="-780000" flipH="1">
            <a:off x="-114721" y="439089"/>
            <a:ext cx="5857875" cy="5999166"/>
            <a:chOff x="847" y="-36"/>
            <a:chExt cx="3690" cy="3779"/>
          </a:xfrm>
        </p:grpSpPr>
        <p:sp>
          <p:nvSpPr>
            <p:cNvPr id="264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5" name="Group 32"/>
            <p:cNvGrpSpPr>
              <a:grpSpLocks/>
            </p:cNvGrpSpPr>
            <p:nvPr/>
          </p:nvGrpSpPr>
          <p:grpSpPr bwMode="auto">
            <a:xfrm rot="16795005" flipV="1">
              <a:off x="2723" y="-174"/>
              <a:ext cx="1574" cy="1845"/>
              <a:chOff x="989" y="1954"/>
              <a:chExt cx="1506" cy="1845"/>
            </a:xfrm>
          </p:grpSpPr>
          <p:grpSp>
            <p:nvGrpSpPr>
              <p:cNvPr id="277" name="Group 33"/>
              <p:cNvGrpSpPr>
                <a:grpSpLocks/>
              </p:cNvGrpSpPr>
              <p:nvPr/>
            </p:nvGrpSpPr>
            <p:grpSpPr bwMode="auto">
              <a:xfrm>
                <a:off x="2250" y="3241"/>
                <a:ext cx="245" cy="339"/>
                <a:chOff x="2250" y="3241"/>
                <a:chExt cx="245" cy="339"/>
              </a:xfrm>
            </p:grpSpPr>
            <p:sp>
              <p:nvSpPr>
                <p:cNvPr id="283" name="Freeform 34"/>
                <p:cNvSpPr>
                  <a:spLocks/>
                </p:cNvSpPr>
                <p:nvPr/>
              </p:nvSpPr>
              <p:spPr bwMode="auto">
                <a:xfrm>
                  <a:off x="2250" y="3241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4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8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279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80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281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66" name="Group 41"/>
            <p:cNvGrpSpPr>
              <a:grpSpLocks/>
            </p:cNvGrpSpPr>
            <p:nvPr/>
          </p:nvGrpSpPr>
          <p:grpSpPr bwMode="auto">
            <a:xfrm rot="16795005" flipH="1">
              <a:off x="993" y="2051"/>
              <a:ext cx="1543" cy="1837"/>
              <a:chOff x="612" y="1605"/>
              <a:chExt cx="1480" cy="1837"/>
            </a:xfrm>
          </p:grpSpPr>
          <p:sp>
            <p:nvSpPr>
              <p:cNvPr id="2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8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269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75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70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2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FF5050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273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313" name="Группа 312"/>
          <p:cNvGrpSpPr/>
          <p:nvPr/>
        </p:nvGrpSpPr>
        <p:grpSpPr>
          <a:xfrm>
            <a:off x="2079252" y="1319988"/>
            <a:ext cx="4850202" cy="4395028"/>
            <a:chOff x="2071669" y="1336127"/>
            <a:chExt cx="4850202" cy="4395028"/>
          </a:xfrm>
        </p:grpSpPr>
        <p:grpSp>
          <p:nvGrpSpPr>
            <p:cNvPr id="314" name="Group 79"/>
            <p:cNvGrpSpPr>
              <a:grpSpLocks/>
            </p:cNvGrpSpPr>
            <p:nvPr/>
          </p:nvGrpSpPr>
          <p:grpSpPr bwMode="auto">
            <a:xfrm rot="2504173">
              <a:off x="5426336" y="1338244"/>
              <a:ext cx="1494727" cy="3249780"/>
              <a:chOff x="709" y="796"/>
              <a:chExt cx="940" cy="1931"/>
            </a:xfrm>
          </p:grpSpPr>
          <p:sp>
            <p:nvSpPr>
              <p:cNvPr id="324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505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27" name="Group 83"/>
              <p:cNvGrpSpPr>
                <a:grpSpLocks/>
              </p:cNvGrpSpPr>
              <p:nvPr/>
            </p:nvGrpSpPr>
            <p:grpSpPr bwMode="auto">
              <a:xfrm>
                <a:off x="709" y="807"/>
                <a:ext cx="901" cy="1847"/>
                <a:chOff x="701" y="806"/>
                <a:chExt cx="901" cy="1847"/>
              </a:xfrm>
            </p:grpSpPr>
            <p:sp>
              <p:nvSpPr>
                <p:cNvPr id="328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29" name="Group 85"/>
                <p:cNvGrpSpPr>
                  <a:grpSpLocks/>
                </p:cNvGrpSpPr>
                <p:nvPr/>
              </p:nvGrpSpPr>
              <p:grpSpPr bwMode="auto">
                <a:xfrm rot="78698">
                  <a:off x="701" y="840"/>
                  <a:ext cx="353" cy="1813"/>
                  <a:chOff x="1253" y="1472"/>
                  <a:chExt cx="335" cy="1859"/>
                </a:xfrm>
              </p:grpSpPr>
              <p:sp>
                <p:nvSpPr>
                  <p:cNvPr id="330" name="Freeform 86"/>
                  <p:cNvSpPr>
                    <a:spLocks/>
                  </p:cNvSpPr>
                  <p:nvPr/>
                </p:nvSpPr>
                <p:spPr bwMode="auto">
                  <a:xfrm rot="117129">
                    <a:off x="1253" y="1472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1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16" y="1498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15" name="Group 79"/>
            <p:cNvGrpSpPr>
              <a:grpSpLocks/>
            </p:cNvGrpSpPr>
            <p:nvPr/>
          </p:nvGrpSpPr>
          <p:grpSpPr bwMode="auto">
            <a:xfrm rot="13304173">
              <a:off x="2071669" y="2481375"/>
              <a:ext cx="1437482" cy="3249780"/>
              <a:chOff x="745" y="796"/>
              <a:chExt cx="904" cy="1931"/>
            </a:xfrm>
            <a:noFill/>
          </p:grpSpPr>
          <p:sp>
            <p:nvSpPr>
              <p:cNvPr id="316" name="Freeform 8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" name="Freeform 8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" name="Freeform 8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19" name="Group 83"/>
              <p:cNvGrpSpPr>
                <a:grpSpLocks/>
              </p:cNvGrpSpPr>
              <p:nvPr/>
            </p:nvGrpSpPr>
            <p:grpSpPr bwMode="auto">
              <a:xfrm>
                <a:off x="745" y="807"/>
                <a:ext cx="865" cy="1894"/>
                <a:chOff x="737" y="806"/>
                <a:chExt cx="865" cy="1894"/>
              </a:xfrm>
              <a:grpFill/>
            </p:grpSpPr>
            <p:grpSp>
              <p:nvGrpSpPr>
                <p:cNvPr id="320" name="Group 85"/>
                <p:cNvGrpSpPr>
                  <a:grpSpLocks/>
                </p:cNvGrpSpPr>
                <p:nvPr/>
              </p:nvGrpSpPr>
              <p:grpSpPr bwMode="auto">
                <a:xfrm rot="78698">
                  <a:off x="737" y="887"/>
                  <a:ext cx="384" cy="1813"/>
                  <a:chOff x="1290" y="1520"/>
                  <a:chExt cx="365" cy="1859"/>
                </a:xfrm>
                <a:grpFill/>
              </p:grpSpPr>
              <p:sp>
                <p:nvSpPr>
                  <p:cNvPr id="322" name="Freeform 86"/>
                  <p:cNvSpPr>
                    <a:spLocks/>
                  </p:cNvSpPr>
                  <p:nvPr/>
                </p:nvSpPr>
                <p:spPr bwMode="auto">
                  <a:xfrm rot="357129">
                    <a:off x="1290" y="152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23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321" name="Freeform 8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16" name="Text Box 74"/>
          <p:cNvSpPr txBox="1">
            <a:spLocks noChangeArrowheads="1"/>
          </p:cNvSpPr>
          <p:nvPr/>
        </p:nvSpPr>
        <p:spPr bwMode="auto">
          <a:xfrm>
            <a:off x="4500562" y="357166"/>
            <a:ext cx="45397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5" dur="20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8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22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2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139" dur="2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 animBg="1"/>
      <p:bldP spid="312" grpId="0" animBg="1"/>
      <p:bldP spid="184344" grpId="0" animBg="1"/>
      <p:bldP spid="260" grpId="0" animBg="1"/>
      <p:bldP spid="121" grpId="0"/>
      <p:bldP spid="121" grpId="1"/>
      <p:bldP spid="179" grpId="0" animBg="1"/>
      <p:bldP spid="184342" grpId="0"/>
      <p:bldP spid="184343" grpId="0"/>
      <p:bldP spid="184417" grpId="0" animBg="1"/>
      <p:bldP spid="184396" grpId="0" animBg="1"/>
      <p:bldP spid="184442" grpId="0"/>
      <p:bldP spid="120" grpId="0"/>
      <p:bldP spid="124" grpId="0"/>
      <p:bldP spid="127" grpId="0" animBg="1"/>
      <p:bldP spid="128" grpId="0"/>
      <p:bldP spid="128" grpId="1"/>
      <p:bldP spid="118" grpId="0" animBg="1"/>
      <p:bldP spid="122" grpId="0" animBg="1"/>
      <p:bldP spid="1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Дуга 259"/>
          <p:cNvSpPr/>
          <p:nvPr/>
        </p:nvSpPr>
        <p:spPr>
          <a:xfrm>
            <a:off x="1428728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2" name="Дуга 311"/>
          <p:cNvSpPr/>
          <p:nvPr/>
        </p:nvSpPr>
        <p:spPr>
          <a:xfrm flipH="1">
            <a:off x="4357686" y="1928802"/>
            <a:ext cx="3571900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9" name="Дуга 258"/>
          <p:cNvSpPr/>
          <p:nvPr/>
        </p:nvSpPr>
        <p:spPr>
          <a:xfrm flipH="1">
            <a:off x="4786314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9" name="Дуга 178"/>
          <p:cNvSpPr/>
          <p:nvPr/>
        </p:nvSpPr>
        <p:spPr>
          <a:xfrm>
            <a:off x="4786314" y="1928802"/>
            <a:ext cx="3643338" cy="3143248"/>
          </a:xfrm>
          <a:prstGeom prst="arc">
            <a:avLst>
              <a:gd name="adj1" fmla="val 8400551"/>
              <a:gd name="adj2" fmla="val 13433157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44" name="Freeform 24"/>
          <p:cNvSpPr>
            <a:spLocks/>
          </p:cNvSpPr>
          <p:nvPr/>
        </p:nvSpPr>
        <p:spPr bwMode="auto">
          <a:xfrm flipV="1">
            <a:off x="4000496" y="3428998"/>
            <a:ext cx="4643470" cy="7143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noFill/>
          <a:ln w="57150" cmpd="sng">
            <a:solidFill>
              <a:srgbClr val="CC00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929586" y="3500438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4357686" y="3429000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84417" name="Oval 97"/>
          <p:cNvSpPr>
            <a:spLocks noChangeArrowheads="1"/>
          </p:cNvSpPr>
          <p:nvPr/>
        </p:nvSpPr>
        <p:spPr bwMode="auto">
          <a:xfrm>
            <a:off x="4714876" y="34290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96" name="Oval 76"/>
          <p:cNvSpPr>
            <a:spLocks noChangeArrowheads="1"/>
          </p:cNvSpPr>
          <p:nvPr/>
        </p:nvSpPr>
        <p:spPr bwMode="auto">
          <a:xfrm>
            <a:off x="7858148" y="3429000"/>
            <a:ext cx="144463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42" name="Text Box 122"/>
          <p:cNvSpPr txBox="1">
            <a:spLocks noChangeArrowheads="1"/>
          </p:cNvSpPr>
          <p:nvPr/>
        </p:nvSpPr>
        <p:spPr bwMode="auto">
          <a:xfrm>
            <a:off x="8286776" y="3357562"/>
            <a:ext cx="63511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200" b="1" i="1" dirty="0">
                <a:solidFill>
                  <a:srgbClr val="CC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4" name="Text Box 122"/>
          <p:cNvSpPr txBox="1">
            <a:spLocks noChangeArrowheads="1"/>
          </p:cNvSpPr>
          <p:nvPr/>
        </p:nvSpPr>
        <p:spPr bwMode="auto">
          <a:xfrm>
            <a:off x="5715008" y="285728"/>
            <a:ext cx="649537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7" name="Oval 16"/>
          <p:cNvSpPr>
            <a:spLocks noChangeArrowheads="1"/>
          </p:cNvSpPr>
          <p:nvPr/>
        </p:nvSpPr>
        <p:spPr bwMode="auto">
          <a:xfrm>
            <a:off x="6286512" y="3429000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8" name="Text Box 22"/>
          <p:cNvSpPr txBox="1">
            <a:spLocks noChangeArrowheads="1"/>
          </p:cNvSpPr>
          <p:nvPr/>
        </p:nvSpPr>
        <p:spPr bwMode="auto">
          <a:xfrm>
            <a:off x="5857884" y="3429000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8" name="Oval 97"/>
          <p:cNvSpPr>
            <a:spLocks noChangeArrowheads="1"/>
          </p:cNvSpPr>
          <p:nvPr/>
        </p:nvSpPr>
        <p:spPr bwMode="auto">
          <a:xfrm flipV="1">
            <a:off x="6286512" y="714356"/>
            <a:ext cx="142876" cy="142876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" name="Oval 97"/>
          <p:cNvSpPr>
            <a:spLocks noChangeArrowheads="1"/>
          </p:cNvSpPr>
          <p:nvPr/>
        </p:nvSpPr>
        <p:spPr bwMode="auto">
          <a:xfrm>
            <a:off x="6286512" y="6143644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" name="Freeform 3"/>
          <p:cNvSpPr>
            <a:spLocks/>
          </p:cNvSpPr>
          <p:nvPr/>
        </p:nvSpPr>
        <p:spPr bwMode="auto">
          <a:xfrm>
            <a:off x="4786314" y="785794"/>
            <a:ext cx="3143272" cy="2714644"/>
          </a:xfrm>
          <a:custGeom>
            <a:avLst/>
            <a:gdLst/>
            <a:ahLst/>
            <a:cxnLst>
              <a:cxn ang="0">
                <a:pos x="0" y="1552"/>
              </a:cxn>
              <a:cxn ang="0">
                <a:pos x="848" y="0"/>
              </a:cxn>
              <a:cxn ang="0">
                <a:pos x="1712" y="1568"/>
              </a:cxn>
            </a:cxnLst>
            <a:rect l="0" t="0" r="r" b="b"/>
            <a:pathLst>
              <a:path w="1712" h="1568">
                <a:moveTo>
                  <a:pt x="0" y="1552"/>
                </a:moveTo>
                <a:lnTo>
                  <a:pt x="848" y="0"/>
                </a:lnTo>
                <a:lnTo>
                  <a:pt x="1712" y="156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9" name="Text Box 74"/>
          <p:cNvSpPr txBox="1">
            <a:spLocks noChangeArrowheads="1"/>
          </p:cNvSpPr>
          <p:nvPr/>
        </p:nvSpPr>
        <p:spPr bwMode="auto">
          <a:xfrm>
            <a:off x="6357950" y="357166"/>
            <a:ext cx="45397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Р</a:t>
            </a:r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357188" y="357188"/>
          <a:ext cx="3373437" cy="612775"/>
        </p:xfrm>
        <a:graphic>
          <a:graphicData uri="http://schemas.openxmlformats.org/presentationml/2006/ole">
            <p:oleObj spid="_x0000_s99333" name="Формула" r:id="rId3" imgW="1117440" imgH="203040" progId="Equation.3">
              <p:embed/>
            </p:oleObj>
          </a:graphicData>
        </a:graphic>
      </p:graphicFrame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285720" y="928670"/>
          <a:ext cx="3795713" cy="612775"/>
        </p:xfrm>
        <a:graphic>
          <a:graphicData uri="http://schemas.openxmlformats.org/presentationml/2006/ole">
            <p:oleObj spid="_x0000_s99334" name="Формула" r:id="rId4" imgW="1257120" imgH="203040" progId="Equation.3">
              <p:embed/>
            </p:oleObj>
          </a:graphicData>
        </a:graphic>
      </p:graphicFrame>
      <p:graphicFrame>
        <p:nvGraphicFramePr>
          <p:cNvPr id="99335" name="Object 7"/>
          <p:cNvGraphicFramePr>
            <a:graphicFrameLocks noChangeAspect="1"/>
          </p:cNvGraphicFramePr>
          <p:nvPr/>
        </p:nvGraphicFramePr>
        <p:xfrm>
          <a:off x="357158" y="1571612"/>
          <a:ext cx="1666875" cy="665162"/>
        </p:xfrm>
        <a:graphic>
          <a:graphicData uri="http://schemas.openxmlformats.org/presentationml/2006/ole">
            <p:oleObj spid="_x0000_s99335" name="Формула" r:id="rId5" imgW="507960" imgH="203040" progId="Equation.3">
              <p:embed/>
            </p:oleObj>
          </a:graphicData>
        </a:graphic>
      </p:graphicFrame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357158" y="3643314"/>
          <a:ext cx="2214562" cy="533400"/>
        </p:xfrm>
        <a:graphic>
          <a:graphicData uri="http://schemas.openxmlformats.org/presentationml/2006/ole">
            <p:oleObj spid="_x0000_s99336" name="Формула" r:id="rId6" imgW="685800" imgH="164880" progId="Equation.3">
              <p:embed/>
            </p:oleObj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357158" y="4214818"/>
          <a:ext cx="2786052" cy="618275"/>
        </p:xfrm>
        <a:graphic>
          <a:graphicData uri="http://schemas.openxmlformats.org/presentationml/2006/ole">
            <p:oleObj spid="_x0000_s99337" name="Формула" r:id="rId7" imgW="914400" imgH="203040" progId="Equation.3">
              <p:embed/>
            </p:oleObj>
          </a:graphicData>
        </a:graphic>
      </p:graphicFrame>
      <p:graphicFrame>
        <p:nvGraphicFramePr>
          <p:cNvPr id="99338" name="Object 10"/>
          <p:cNvGraphicFramePr>
            <a:graphicFrameLocks noChangeAspect="1"/>
          </p:cNvGraphicFramePr>
          <p:nvPr/>
        </p:nvGraphicFramePr>
        <p:xfrm>
          <a:off x="2214546" y="1500174"/>
          <a:ext cx="1801813" cy="571500"/>
        </p:xfrm>
        <a:graphic>
          <a:graphicData uri="http://schemas.openxmlformats.org/presentationml/2006/ole">
            <p:oleObj spid="_x0000_s99338" name="Формула" r:id="rId8" imgW="596880" imgH="164880" progId="Equation.3">
              <p:embed/>
            </p:oleObj>
          </a:graphicData>
        </a:graphic>
      </p:graphicFrame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285720" y="2071678"/>
          <a:ext cx="2897187" cy="642938"/>
        </p:xfrm>
        <a:graphic>
          <a:graphicData uri="http://schemas.openxmlformats.org/presentationml/2006/ole">
            <p:oleObj spid="_x0000_s99339" name="Формула" r:id="rId9" imgW="914400" imgH="203040" progId="Equation.3">
              <p:embed/>
            </p:oleObj>
          </a:graphicData>
        </a:graphic>
      </p:graphicFrame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357158" y="2643182"/>
          <a:ext cx="1932398" cy="642942"/>
        </p:xfrm>
        <a:graphic>
          <a:graphicData uri="http://schemas.openxmlformats.org/presentationml/2006/ole">
            <p:oleObj spid="_x0000_s99340" name="Формула" r:id="rId10" imgW="609480" imgH="203040" progId="Equation.3">
              <p:embed/>
            </p:oleObj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3143240" y="2143116"/>
          <a:ext cx="625475" cy="500062"/>
        </p:xfrm>
        <a:graphic>
          <a:graphicData uri="http://schemas.openxmlformats.org/presentationml/2006/ole">
            <p:oleObj spid="_x0000_s99341" name="Формула" r:id="rId11" imgW="190440" imgH="152280" progId="Equation.3">
              <p:embed/>
            </p:oleObj>
          </a:graphicData>
        </a:graphic>
      </p:graphicFrame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285720" y="3071810"/>
          <a:ext cx="3786188" cy="657225"/>
        </p:xfrm>
        <a:graphic>
          <a:graphicData uri="http://schemas.openxmlformats.org/presentationml/2006/ole">
            <p:oleObj spid="_x0000_s99342" name="Формула" r:id="rId12" imgW="1168200" imgH="203040" progId="Equation.3">
              <p:embed/>
            </p:oleObj>
          </a:graphicData>
        </a:graphic>
      </p:graphicFrame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357159" y="4714884"/>
          <a:ext cx="3071834" cy="550179"/>
        </p:xfrm>
        <a:graphic>
          <a:graphicData uri="http://schemas.openxmlformats.org/presentationml/2006/ole">
            <p:oleObj spid="_x0000_s99343" name="Формула" r:id="rId13" imgW="990360" imgH="177480" progId="Equation.3">
              <p:embed/>
            </p:oleObj>
          </a:graphicData>
        </a:graphic>
      </p:graphicFrame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3071802" y="4286256"/>
          <a:ext cx="642937" cy="514350"/>
        </p:xfrm>
        <a:graphic>
          <a:graphicData uri="http://schemas.openxmlformats.org/presentationml/2006/ole">
            <p:oleObj spid="_x0000_s99344" name="Формула" r:id="rId14" imgW="190440" imgH="152280" progId="Equation.3">
              <p:embed/>
            </p:oleObj>
          </a:graphicData>
        </a:graphic>
      </p:graphicFrame>
      <p:graphicFrame>
        <p:nvGraphicFramePr>
          <p:cNvPr id="99345" name="Object 17"/>
          <p:cNvGraphicFramePr>
            <a:graphicFrameLocks noChangeAspect="1"/>
          </p:cNvGraphicFramePr>
          <p:nvPr/>
        </p:nvGraphicFramePr>
        <p:xfrm>
          <a:off x="285720" y="5214950"/>
          <a:ext cx="2984500" cy="571500"/>
        </p:xfrm>
        <a:graphic>
          <a:graphicData uri="http://schemas.openxmlformats.org/presentationml/2006/ole">
            <p:oleObj spid="_x0000_s99345" name="Формула" r:id="rId15" imgW="927000" imgH="177480" progId="Equation.3">
              <p:embed/>
            </p:oleObj>
          </a:graphicData>
        </a:graphic>
      </p:graphicFrame>
      <p:graphicFrame>
        <p:nvGraphicFramePr>
          <p:cNvPr id="99346" name="Object 18"/>
          <p:cNvGraphicFramePr>
            <a:graphicFrameLocks noChangeAspect="1"/>
          </p:cNvGraphicFramePr>
          <p:nvPr/>
        </p:nvGraphicFramePr>
        <p:xfrm>
          <a:off x="3500430" y="4786322"/>
          <a:ext cx="714375" cy="573087"/>
        </p:xfrm>
        <a:graphic>
          <a:graphicData uri="http://schemas.openxmlformats.org/presentationml/2006/ole">
            <p:oleObj spid="_x0000_s99346" name="Формула" r:id="rId16" imgW="190440" imgH="152280" progId="Equation.3">
              <p:embed/>
            </p:oleObj>
          </a:graphicData>
        </a:graphic>
      </p:graphicFrame>
      <p:graphicFrame>
        <p:nvGraphicFramePr>
          <p:cNvPr id="99347" name="Object 19"/>
          <p:cNvGraphicFramePr>
            <a:graphicFrameLocks noChangeAspect="1"/>
          </p:cNvGraphicFramePr>
          <p:nvPr/>
        </p:nvGraphicFramePr>
        <p:xfrm>
          <a:off x="285720" y="5786454"/>
          <a:ext cx="2214578" cy="679782"/>
        </p:xfrm>
        <a:graphic>
          <a:graphicData uri="http://schemas.openxmlformats.org/presentationml/2006/ole">
            <p:oleObj spid="_x0000_s99347" name="Формула" r:id="rId17" imgW="660240" imgH="203040" progId="Equation.3">
              <p:embed/>
            </p:oleObj>
          </a:graphicData>
        </a:graphic>
      </p:graphicFrame>
      <p:graphicFrame>
        <p:nvGraphicFramePr>
          <p:cNvPr id="99348" name="Object 20"/>
          <p:cNvGraphicFramePr>
            <a:graphicFrameLocks noChangeAspect="1"/>
          </p:cNvGraphicFramePr>
          <p:nvPr/>
        </p:nvGraphicFramePr>
        <p:xfrm>
          <a:off x="2643174" y="5929330"/>
          <a:ext cx="1000125" cy="517525"/>
        </p:xfrm>
        <a:graphic>
          <a:graphicData uri="http://schemas.openxmlformats.org/presentationml/2006/ole">
            <p:oleObj spid="_x0000_s99348" name="Формула" r:id="rId18" imgW="317160" imgH="164880" progId="Equation.3">
              <p:embed/>
            </p:oleObj>
          </a:graphicData>
        </a:graphic>
      </p:graphicFrame>
      <p:graphicFrame>
        <p:nvGraphicFramePr>
          <p:cNvPr id="99349" name="Object 21"/>
          <p:cNvGraphicFramePr>
            <a:graphicFrameLocks noChangeAspect="1"/>
          </p:cNvGraphicFramePr>
          <p:nvPr/>
        </p:nvGraphicFramePr>
        <p:xfrm>
          <a:off x="3428992" y="5786454"/>
          <a:ext cx="1587500" cy="723900"/>
        </p:xfrm>
        <a:graphic>
          <a:graphicData uri="http://schemas.openxmlformats.org/presentationml/2006/ole">
            <p:oleObj spid="_x0000_s99349" name="Формула" r:id="rId19" imgW="444240" imgH="203040" progId="Equation.3">
              <p:embed/>
            </p:oleObj>
          </a:graphicData>
        </a:graphic>
      </p:graphicFrame>
      <p:sp>
        <p:nvSpPr>
          <p:cNvPr id="123" name="Freeform 2"/>
          <p:cNvSpPr>
            <a:spLocks/>
          </p:cNvSpPr>
          <p:nvPr/>
        </p:nvSpPr>
        <p:spPr bwMode="auto">
          <a:xfrm>
            <a:off x="4786314" y="785794"/>
            <a:ext cx="3143272" cy="2714644"/>
          </a:xfrm>
          <a:custGeom>
            <a:avLst/>
            <a:gdLst/>
            <a:ahLst/>
            <a:cxnLst>
              <a:cxn ang="0">
                <a:pos x="0" y="1588"/>
              </a:cxn>
              <a:cxn ang="0">
                <a:pos x="1723" y="1588"/>
              </a:cxn>
              <a:cxn ang="0">
                <a:pos x="862" y="0"/>
              </a:cxn>
              <a:cxn ang="0">
                <a:pos x="0" y="1588"/>
              </a:cxn>
            </a:cxnLst>
            <a:rect l="0" t="0" r="r" b="b"/>
            <a:pathLst>
              <a:path w="1723" h="1588">
                <a:moveTo>
                  <a:pt x="0" y="1588"/>
                </a:moveTo>
                <a:lnTo>
                  <a:pt x="1723" y="1588"/>
                </a:lnTo>
                <a:lnTo>
                  <a:pt x="862" y="0"/>
                </a:lnTo>
                <a:lnTo>
                  <a:pt x="0" y="1588"/>
                </a:lnTo>
                <a:close/>
              </a:path>
            </a:pathLst>
          </a:custGeom>
          <a:gradFill flip="none" rotWithShape="1">
            <a:gsLst>
              <a:gs pos="0">
                <a:srgbClr val="CC00FF"/>
              </a:gs>
              <a:gs pos="25000">
                <a:srgbClr val="CC00FF"/>
              </a:gs>
              <a:gs pos="50000">
                <a:srgbClr val="FFFF00"/>
              </a:gs>
              <a:gs pos="75000">
                <a:srgbClr val="01A78F"/>
              </a:gs>
              <a:gs pos="92000">
                <a:srgbClr val="00FFFF"/>
              </a:gs>
            </a:gsLst>
            <a:lin ang="7800000" scaled="0"/>
            <a:tileRect/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 dirty="0">
              <a:solidFill>
                <a:srgbClr val="0000FF"/>
              </a:solidFill>
            </a:endParaRPr>
          </a:p>
        </p:txBody>
      </p:sp>
      <p:grpSp>
        <p:nvGrpSpPr>
          <p:cNvPr id="126" name="Group 85"/>
          <p:cNvGrpSpPr>
            <a:grpSpLocks/>
          </p:cNvGrpSpPr>
          <p:nvPr/>
        </p:nvGrpSpPr>
        <p:grpSpPr bwMode="auto">
          <a:xfrm flipH="1">
            <a:off x="6858016" y="1928802"/>
            <a:ext cx="363538" cy="266699"/>
            <a:chOff x="4785" y="2840"/>
            <a:chExt cx="229" cy="168"/>
          </a:xfrm>
        </p:grpSpPr>
        <p:sp>
          <p:nvSpPr>
            <p:cNvPr id="129" name="Line 86"/>
            <p:cNvSpPr>
              <a:spLocks noChangeShapeType="1"/>
            </p:cNvSpPr>
            <p:nvPr/>
          </p:nvSpPr>
          <p:spPr bwMode="auto">
            <a:xfrm>
              <a:off x="4830" y="2840"/>
              <a:ext cx="184" cy="123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0" name="Line 87"/>
            <p:cNvSpPr>
              <a:spLocks noChangeShapeType="1"/>
            </p:cNvSpPr>
            <p:nvPr/>
          </p:nvSpPr>
          <p:spPr bwMode="auto">
            <a:xfrm>
              <a:off x="4785" y="2886"/>
              <a:ext cx="184" cy="12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31" name="Group 82"/>
          <p:cNvGrpSpPr>
            <a:grpSpLocks/>
          </p:cNvGrpSpPr>
          <p:nvPr/>
        </p:nvGrpSpPr>
        <p:grpSpPr bwMode="auto">
          <a:xfrm>
            <a:off x="5357818" y="2000240"/>
            <a:ext cx="363538" cy="265112"/>
            <a:chOff x="4785" y="2840"/>
            <a:chExt cx="229" cy="167"/>
          </a:xfrm>
        </p:grpSpPr>
        <p:sp>
          <p:nvSpPr>
            <p:cNvPr id="132" name="Line 83"/>
            <p:cNvSpPr>
              <a:spLocks noChangeShapeType="1"/>
            </p:cNvSpPr>
            <p:nvPr/>
          </p:nvSpPr>
          <p:spPr bwMode="auto">
            <a:xfrm>
              <a:off x="4830" y="2840"/>
              <a:ext cx="184" cy="12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3" name="Line 84"/>
            <p:cNvSpPr>
              <a:spLocks noChangeShapeType="1"/>
            </p:cNvSpPr>
            <p:nvPr/>
          </p:nvSpPr>
          <p:spPr bwMode="auto">
            <a:xfrm>
              <a:off x="4785" y="2886"/>
              <a:ext cx="184" cy="121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34" name="Group 79"/>
          <p:cNvGrpSpPr>
            <a:grpSpLocks/>
          </p:cNvGrpSpPr>
          <p:nvPr/>
        </p:nvGrpSpPr>
        <p:grpSpPr bwMode="auto">
          <a:xfrm>
            <a:off x="5572132" y="3357562"/>
            <a:ext cx="1439862" cy="327025"/>
            <a:chOff x="2381" y="2160"/>
            <a:chExt cx="907" cy="206"/>
          </a:xfrm>
        </p:grpSpPr>
        <p:sp>
          <p:nvSpPr>
            <p:cNvPr id="135" name="Line 80"/>
            <p:cNvSpPr>
              <a:spLocks noChangeShapeType="1"/>
            </p:cNvSpPr>
            <p:nvPr/>
          </p:nvSpPr>
          <p:spPr bwMode="auto">
            <a:xfrm>
              <a:off x="2381" y="2160"/>
              <a:ext cx="29" cy="206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7" name="Line 81"/>
            <p:cNvSpPr>
              <a:spLocks noChangeShapeType="1"/>
            </p:cNvSpPr>
            <p:nvPr/>
          </p:nvSpPr>
          <p:spPr bwMode="auto">
            <a:xfrm flipH="1">
              <a:off x="3240" y="2160"/>
              <a:ext cx="48" cy="206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38" name="Freeform 57"/>
          <p:cNvSpPr>
            <a:spLocks/>
          </p:cNvSpPr>
          <p:nvPr/>
        </p:nvSpPr>
        <p:spPr bwMode="auto">
          <a:xfrm>
            <a:off x="6357950" y="3286124"/>
            <a:ext cx="241301" cy="217487"/>
          </a:xfrm>
          <a:custGeom>
            <a:avLst/>
            <a:gdLst/>
            <a:ahLst/>
            <a:cxnLst>
              <a:cxn ang="0">
                <a:pos x="107" y="137"/>
              </a:cxn>
              <a:cxn ang="0">
                <a:pos x="104" y="0"/>
              </a:cxn>
              <a:cxn ang="0">
                <a:pos x="0" y="0"/>
              </a:cxn>
            </a:cxnLst>
            <a:rect l="0" t="0" r="r" b="b"/>
            <a:pathLst>
              <a:path w="107" h="137">
                <a:moveTo>
                  <a:pt x="107" y="137"/>
                </a:moveTo>
                <a:lnTo>
                  <a:pt x="104" y="0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33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125" name="Прямая соединительная линия 124"/>
          <p:cNvCxnSpPr/>
          <p:nvPr/>
        </p:nvCxnSpPr>
        <p:spPr>
          <a:xfrm rot="5400000">
            <a:off x="3357218" y="3428542"/>
            <a:ext cx="6001586" cy="17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9350" name="Object 22"/>
          <p:cNvGraphicFramePr>
            <a:graphicFrameLocks noChangeAspect="1"/>
          </p:cNvGraphicFramePr>
          <p:nvPr/>
        </p:nvGraphicFramePr>
        <p:xfrm>
          <a:off x="3500430" y="5286388"/>
          <a:ext cx="714375" cy="573087"/>
        </p:xfrm>
        <a:graphic>
          <a:graphicData uri="http://schemas.openxmlformats.org/presentationml/2006/ole">
            <p:oleObj spid="_x0000_s99350" name="Формула" r:id="rId20" imgW="190440" imgH="1522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9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14282" y="2357430"/>
          <a:ext cx="2905125" cy="714375"/>
        </p:xfrm>
        <a:graphic>
          <a:graphicData uri="http://schemas.openxmlformats.org/presentationml/2006/ole">
            <p:oleObj spid="_x0000_s101379" name="Формула" r:id="rId3" imgW="825480" imgH="203040" progId="Equation.3">
              <p:embed/>
            </p:oleObj>
          </a:graphicData>
        </a:graphic>
      </p:graphicFrame>
      <p:sp>
        <p:nvSpPr>
          <p:cNvPr id="175107" name="Line 3"/>
          <p:cNvSpPr>
            <a:spLocks noChangeShapeType="1"/>
          </p:cNvSpPr>
          <p:nvPr/>
        </p:nvSpPr>
        <p:spPr bwMode="auto">
          <a:xfrm>
            <a:off x="2643174" y="3429000"/>
            <a:ext cx="4032000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0" name="Дуга 239"/>
          <p:cNvSpPr/>
          <p:nvPr/>
        </p:nvSpPr>
        <p:spPr>
          <a:xfrm>
            <a:off x="3286116" y="928670"/>
            <a:ext cx="5072098" cy="5000660"/>
          </a:xfrm>
          <a:prstGeom prst="arc">
            <a:avLst>
              <a:gd name="adj1" fmla="val 5292097"/>
              <a:gd name="adj2" fmla="val 16300205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57158" y="1285860"/>
          <a:ext cx="3473450" cy="695325"/>
        </p:xfrm>
        <a:graphic>
          <a:graphicData uri="http://schemas.openxmlformats.org/presentationml/2006/ole">
            <p:oleObj spid="_x0000_s101378" name="Формула" r:id="rId4" imgW="1015920" imgH="203040" progId="Equation.3">
              <p:embed/>
            </p:oleObj>
          </a:graphicData>
        </a:graphic>
      </p:graphicFrame>
      <p:sp>
        <p:nvSpPr>
          <p:cNvPr id="243" name="Дуга 242"/>
          <p:cNvSpPr/>
          <p:nvPr/>
        </p:nvSpPr>
        <p:spPr>
          <a:xfrm flipH="1">
            <a:off x="785786" y="928670"/>
            <a:ext cx="5072098" cy="5000660"/>
          </a:xfrm>
          <a:prstGeom prst="arc">
            <a:avLst>
              <a:gd name="adj1" fmla="val 5413028"/>
              <a:gd name="adj2" fmla="val 16250547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0" name="Прямая соединительная линия 179"/>
          <p:cNvCxnSpPr/>
          <p:nvPr/>
        </p:nvCxnSpPr>
        <p:spPr>
          <a:xfrm rot="5400000">
            <a:off x="1821637" y="3679033"/>
            <a:ext cx="5500726" cy="1588"/>
          </a:xfrm>
          <a:prstGeom prst="line">
            <a:avLst/>
          </a:prstGeom>
          <a:ln w="571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1071538" y="500042"/>
            <a:ext cx="7023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Построение перпендикуляра.</a:t>
            </a:r>
            <a:endParaRPr lang="ru-RU" sz="3600" b="1" dirty="0">
              <a:solidFill>
                <a:srgbClr val="6600FF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6786578" y="3143248"/>
            <a:ext cx="42992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4357686" y="500042"/>
            <a:ext cx="44435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9933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i="1" dirty="0">
              <a:solidFill>
                <a:srgbClr val="9933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5139" name="Text Box 35"/>
          <p:cNvSpPr txBox="1">
            <a:spLocks noChangeArrowheads="1"/>
          </p:cNvSpPr>
          <p:nvPr/>
        </p:nvSpPr>
        <p:spPr bwMode="auto">
          <a:xfrm>
            <a:off x="4643438" y="928670"/>
            <a:ext cx="57150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>
            <a:off x="3214678" y="214290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5.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5720" y="357166"/>
          <a:ext cx="3308350" cy="714375"/>
        </p:xfrm>
        <a:graphic>
          <a:graphicData uri="http://schemas.openxmlformats.org/presentationml/2006/ole">
            <p:oleObj spid="_x0000_s101380" name="Формула" r:id="rId5" imgW="939600" imgH="203040" progId="Equation.3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42845" y="1857365"/>
          <a:ext cx="3143272" cy="688308"/>
        </p:xfrm>
        <a:graphic>
          <a:graphicData uri="http://schemas.openxmlformats.org/presentationml/2006/ole">
            <p:oleObj spid="_x0000_s101381" name="Формула" r:id="rId6" imgW="927000" imgH="203040" progId="Equation.3">
              <p:embed/>
            </p:oleObj>
          </a:graphicData>
        </a:graphic>
      </p:graphicFrame>
      <p:sp>
        <p:nvSpPr>
          <p:cNvPr id="78" name="Text Box 57"/>
          <p:cNvSpPr txBox="1">
            <a:spLocks noChangeArrowheads="1"/>
          </p:cNvSpPr>
          <p:nvPr/>
        </p:nvSpPr>
        <p:spPr bwMode="auto">
          <a:xfrm>
            <a:off x="5786446" y="3357562"/>
            <a:ext cx="55266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9" name="Text Box 15"/>
          <p:cNvSpPr txBox="1">
            <a:spLocks noChangeArrowheads="1"/>
          </p:cNvSpPr>
          <p:nvPr/>
        </p:nvSpPr>
        <p:spPr bwMode="auto">
          <a:xfrm>
            <a:off x="2857488" y="3357562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0" name="Text Box 14"/>
          <p:cNvSpPr txBox="1">
            <a:spLocks noChangeArrowheads="1"/>
          </p:cNvSpPr>
          <p:nvPr/>
        </p:nvSpPr>
        <p:spPr bwMode="auto">
          <a:xfrm>
            <a:off x="4572000" y="5500702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1" name="Text Box 58"/>
          <p:cNvSpPr txBox="1">
            <a:spLocks noChangeArrowheads="1"/>
          </p:cNvSpPr>
          <p:nvPr/>
        </p:nvSpPr>
        <p:spPr bwMode="auto">
          <a:xfrm>
            <a:off x="4143372" y="3357562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6" name="Дуга 175"/>
          <p:cNvSpPr/>
          <p:nvPr/>
        </p:nvSpPr>
        <p:spPr>
          <a:xfrm>
            <a:off x="2143108" y="-1071594"/>
            <a:ext cx="4857784" cy="4857784"/>
          </a:xfrm>
          <a:prstGeom prst="arc">
            <a:avLst>
              <a:gd name="adj1" fmla="val 2575241"/>
              <a:gd name="adj2" fmla="val 8224130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5176" name="Oval 72"/>
          <p:cNvSpPr>
            <a:spLocks noChangeArrowheads="1"/>
          </p:cNvSpPr>
          <p:nvPr/>
        </p:nvSpPr>
        <p:spPr bwMode="auto">
          <a:xfrm>
            <a:off x="3214678" y="3357562"/>
            <a:ext cx="158486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5175" name="Oval 71"/>
          <p:cNvSpPr>
            <a:spLocks noChangeArrowheads="1"/>
          </p:cNvSpPr>
          <p:nvPr/>
        </p:nvSpPr>
        <p:spPr bwMode="auto">
          <a:xfrm>
            <a:off x="5786446" y="3357562"/>
            <a:ext cx="142314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5120" name="Oval 16"/>
          <p:cNvSpPr>
            <a:spLocks noChangeArrowheads="1"/>
          </p:cNvSpPr>
          <p:nvPr/>
        </p:nvSpPr>
        <p:spPr bwMode="auto">
          <a:xfrm>
            <a:off x="4500562" y="550070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97"/>
          <p:cNvSpPr>
            <a:spLocks noChangeArrowheads="1"/>
          </p:cNvSpPr>
          <p:nvPr/>
        </p:nvSpPr>
        <p:spPr bwMode="auto">
          <a:xfrm>
            <a:off x="4500562" y="121442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8" name="Группа 417"/>
          <p:cNvGrpSpPr/>
          <p:nvPr/>
        </p:nvGrpSpPr>
        <p:grpSpPr>
          <a:xfrm rot="16320000">
            <a:off x="916127" y="58879"/>
            <a:ext cx="7388256" cy="2495257"/>
            <a:chOff x="579517" y="2488530"/>
            <a:chExt cx="7388256" cy="2495257"/>
          </a:xfrm>
        </p:grpSpPr>
        <p:grpSp>
          <p:nvGrpSpPr>
            <p:cNvPr id="419" name="Group 18"/>
            <p:cNvGrpSpPr>
              <a:grpSpLocks/>
            </p:cNvGrpSpPr>
            <p:nvPr/>
          </p:nvGrpSpPr>
          <p:grpSpPr bwMode="auto">
            <a:xfrm rot="3150508">
              <a:off x="5312033" y="2328048"/>
              <a:ext cx="2066630" cy="3244851"/>
              <a:chOff x="806" y="1605"/>
              <a:chExt cx="1287" cy="2044"/>
            </a:xfrm>
          </p:grpSpPr>
          <p:sp>
            <p:nvSpPr>
              <p:cNvPr id="431" name="Freeform 19"/>
              <p:cNvSpPr>
                <a:spLocks/>
              </p:cNvSpPr>
              <p:nvPr/>
            </p:nvSpPr>
            <p:spPr bwMode="auto">
              <a:xfrm rot="21001317">
                <a:off x="1158" y="1605"/>
                <a:ext cx="766" cy="1823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32" name="Group 20"/>
              <p:cNvGrpSpPr>
                <a:grpSpLocks/>
              </p:cNvGrpSpPr>
              <p:nvPr/>
            </p:nvGrpSpPr>
            <p:grpSpPr bwMode="auto">
              <a:xfrm>
                <a:off x="806" y="1616"/>
                <a:ext cx="1287" cy="2033"/>
                <a:chOff x="806" y="1616"/>
                <a:chExt cx="1287" cy="2033"/>
              </a:xfrm>
            </p:grpSpPr>
            <p:grpSp>
              <p:nvGrpSpPr>
                <p:cNvPr id="433" name="Group 21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439" name="Freeform 22"/>
                  <p:cNvSpPr>
                    <a:spLocks/>
                  </p:cNvSpPr>
                  <p:nvPr/>
                </p:nvSpPr>
                <p:spPr bwMode="auto">
                  <a:xfrm>
                    <a:off x="1848" y="3017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0" name="Freeform 23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/>
                    <a:ahLst/>
                    <a:cxnLst>
                      <a:cxn ang="0">
                        <a:pos x="56" y="0"/>
                      </a:cxn>
                      <a:cxn ang="0">
                        <a:pos x="0" y="36"/>
                      </a:cxn>
                      <a:cxn ang="0">
                        <a:pos x="112" y="156"/>
                      </a:cxn>
                      <a:cxn ang="0">
                        <a:pos x="56" y="0"/>
                      </a:cxn>
                    </a:cxnLst>
                    <a:rect l="0" t="0" r="r" b="b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34" name="Group 24"/>
                <p:cNvGrpSpPr>
                  <a:grpSpLocks/>
                </p:cNvGrpSpPr>
                <p:nvPr/>
              </p:nvGrpSpPr>
              <p:grpSpPr bwMode="auto">
                <a:xfrm>
                  <a:off x="806" y="1616"/>
                  <a:ext cx="1055" cy="2033"/>
                  <a:chOff x="2435" y="357"/>
                  <a:chExt cx="1055" cy="2033"/>
                </a:xfrm>
              </p:grpSpPr>
              <p:sp>
                <p:nvSpPr>
                  <p:cNvPr id="435" name="Freeform 25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3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435" y="641"/>
                    <a:ext cx="613" cy="1749"/>
                    <a:chOff x="2435" y="641"/>
                    <a:chExt cx="613" cy="1749"/>
                  </a:xfrm>
                </p:grpSpPr>
                <p:sp>
                  <p:nvSpPr>
                    <p:cNvPr id="437" name="Freeform 27"/>
                    <p:cNvSpPr>
                      <a:spLocks/>
                    </p:cNvSpPr>
                    <p:nvPr/>
                  </p:nvSpPr>
                  <p:spPr bwMode="auto">
                    <a:xfrm rot="989492">
                      <a:off x="2435" y="659"/>
                      <a:ext cx="216" cy="1731"/>
                    </a:xfrm>
                    <a:custGeom>
                      <a:avLst/>
                      <a:gdLst/>
                      <a:ahLst/>
                      <a:cxnLst>
                        <a:cxn ang="0">
                          <a:pos x="227" y="136"/>
                        </a:cxn>
                        <a:cxn ang="0">
                          <a:pos x="0" y="1859"/>
                        </a:cxn>
                        <a:cxn ang="0">
                          <a:pos x="0" y="1633"/>
                        </a:cxn>
                        <a:cxn ang="0">
                          <a:pos x="137" y="0"/>
                        </a:cxn>
                      </a:cxnLst>
                      <a:rect l="0" t="0" r="r" b="b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38" name="Oval 28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89" y="641"/>
                      <a:ext cx="259" cy="253"/>
                    </a:xfrm>
                    <a:prstGeom prst="ellips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420" name="Group 18"/>
            <p:cNvGrpSpPr>
              <a:grpSpLocks/>
            </p:cNvGrpSpPr>
            <p:nvPr/>
          </p:nvGrpSpPr>
          <p:grpSpPr bwMode="auto">
            <a:xfrm rot="3150508" flipH="1" flipV="1">
              <a:off x="1168627" y="1899418"/>
              <a:ext cx="2066630" cy="3244851"/>
              <a:chOff x="806" y="1605"/>
              <a:chExt cx="1287" cy="2044"/>
            </a:xfrm>
          </p:grpSpPr>
          <p:sp>
            <p:nvSpPr>
              <p:cNvPr id="421" name="Freeform 19"/>
              <p:cNvSpPr>
                <a:spLocks/>
              </p:cNvSpPr>
              <p:nvPr/>
            </p:nvSpPr>
            <p:spPr bwMode="auto">
              <a:xfrm rot="21001317">
                <a:off x="1158" y="1605"/>
                <a:ext cx="766" cy="1823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99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22" name="Group 20"/>
              <p:cNvGrpSpPr>
                <a:grpSpLocks/>
              </p:cNvGrpSpPr>
              <p:nvPr/>
            </p:nvGrpSpPr>
            <p:grpSpPr bwMode="auto">
              <a:xfrm>
                <a:off x="806" y="1616"/>
                <a:ext cx="1287" cy="2033"/>
                <a:chOff x="806" y="1616"/>
                <a:chExt cx="1287" cy="2033"/>
              </a:xfrm>
            </p:grpSpPr>
            <p:grpSp>
              <p:nvGrpSpPr>
                <p:cNvPr id="423" name="Group 21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429" name="Freeform 22"/>
                  <p:cNvSpPr>
                    <a:spLocks/>
                  </p:cNvSpPr>
                  <p:nvPr/>
                </p:nvSpPr>
                <p:spPr bwMode="auto">
                  <a:xfrm>
                    <a:off x="1848" y="3017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0" name="Freeform 23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/>
                    <a:ahLst/>
                    <a:cxnLst>
                      <a:cxn ang="0">
                        <a:pos x="56" y="0"/>
                      </a:cxn>
                      <a:cxn ang="0">
                        <a:pos x="0" y="36"/>
                      </a:cxn>
                      <a:cxn ang="0">
                        <a:pos x="112" y="156"/>
                      </a:cxn>
                      <a:cxn ang="0">
                        <a:pos x="56" y="0"/>
                      </a:cxn>
                    </a:cxnLst>
                    <a:rect l="0" t="0" r="r" b="b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24" name="Group 24"/>
                <p:cNvGrpSpPr>
                  <a:grpSpLocks/>
                </p:cNvGrpSpPr>
                <p:nvPr/>
              </p:nvGrpSpPr>
              <p:grpSpPr bwMode="auto">
                <a:xfrm>
                  <a:off x="806" y="1616"/>
                  <a:ext cx="1055" cy="2033"/>
                  <a:chOff x="2435" y="357"/>
                  <a:chExt cx="1055" cy="2033"/>
                </a:xfrm>
              </p:grpSpPr>
              <p:sp>
                <p:nvSpPr>
                  <p:cNvPr id="425" name="Freeform 25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2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435" y="641"/>
                    <a:ext cx="613" cy="1749"/>
                    <a:chOff x="2435" y="641"/>
                    <a:chExt cx="613" cy="1749"/>
                  </a:xfrm>
                </p:grpSpPr>
                <p:sp>
                  <p:nvSpPr>
                    <p:cNvPr id="427" name="Freeform 27"/>
                    <p:cNvSpPr>
                      <a:spLocks/>
                    </p:cNvSpPr>
                    <p:nvPr/>
                  </p:nvSpPr>
                  <p:spPr bwMode="auto">
                    <a:xfrm rot="989492">
                      <a:off x="2435" y="659"/>
                      <a:ext cx="216" cy="1731"/>
                    </a:xfrm>
                    <a:custGeom>
                      <a:avLst/>
                      <a:gdLst/>
                      <a:ahLst/>
                      <a:cxnLst>
                        <a:cxn ang="0">
                          <a:pos x="227" y="136"/>
                        </a:cxn>
                        <a:cxn ang="0">
                          <a:pos x="0" y="1859"/>
                        </a:cxn>
                        <a:cxn ang="0">
                          <a:pos x="0" y="1633"/>
                        </a:cxn>
                        <a:cxn ang="0">
                          <a:pos x="137" y="0"/>
                        </a:cxn>
                      </a:cxnLst>
                      <a:rect l="0" t="0" r="r" b="b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8" name="Oval 28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89" y="641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384" name="Группа 383"/>
          <p:cNvGrpSpPr/>
          <p:nvPr/>
        </p:nvGrpSpPr>
        <p:grpSpPr>
          <a:xfrm rot="10800000" flipH="1">
            <a:off x="428596" y="802969"/>
            <a:ext cx="5841253" cy="5269236"/>
            <a:chOff x="2972546" y="829134"/>
            <a:chExt cx="5841253" cy="5269236"/>
          </a:xfrm>
        </p:grpSpPr>
        <p:grpSp>
          <p:nvGrpSpPr>
            <p:cNvPr id="385" name="Group 41"/>
            <p:cNvGrpSpPr>
              <a:grpSpLocks/>
            </p:cNvGrpSpPr>
            <p:nvPr/>
          </p:nvGrpSpPr>
          <p:grpSpPr bwMode="auto">
            <a:xfrm rot="15780000" flipH="1">
              <a:off x="3490157" y="3413996"/>
              <a:ext cx="2166767" cy="3201989"/>
              <a:chOff x="782" y="1605"/>
              <a:chExt cx="1310" cy="2017"/>
            </a:xfrm>
          </p:grpSpPr>
          <p:sp>
            <p:nvSpPr>
              <p:cNvPr id="39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10" cy="2006"/>
                <a:chOff x="782" y="1616"/>
                <a:chExt cx="1310" cy="2006"/>
              </a:xfrm>
            </p:grpSpPr>
            <p:grpSp>
              <p:nvGrpSpPr>
                <p:cNvPr id="399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405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0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0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2006"/>
                  <a:chOff x="2411" y="357"/>
                  <a:chExt cx="1079" cy="2006"/>
                </a:xfrm>
              </p:grpSpPr>
              <p:sp>
                <p:nvSpPr>
                  <p:cNvPr id="40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0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66"/>
                    <a:ext cx="578" cy="1797"/>
                    <a:chOff x="2411" y="566"/>
                    <a:chExt cx="578" cy="1797"/>
                  </a:xfrm>
                </p:grpSpPr>
                <p:sp>
                  <p:nvSpPr>
                    <p:cNvPr id="403" name="Freeform 50"/>
                    <p:cNvSpPr>
                      <a:spLocks/>
                    </p:cNvSpPr>
                    <p:nvPr/>
                  </p:nvSpPr>
                  <p:spPr bwMode="auto">
                    <a:xfrm rot="960000">
                      <a:off x="2411" y="63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0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386" name="Group 41"/>
            <p:cNvGrpSpPr>
              <a:grpSpLocks/>
            </p:cNvGrpSpPr>
            <p:nvPr/>
          </p:nvGrpSpPr>
          <p:grpSpPr bwMode="auto">
            <a:xfrm rot="15780000" flipV="1">
              <a:off x="6143183" y="312051"/>
              <a:ext cx="2153533" cy="3187701"/>
              <a:chOff x="790" y="1605"/>
              <a:chExt cx="1302" cy="2008"/>
            </a:xfrm>
          </p:grpSpPr>
          <p:sp>
            <p:nvSpPr>
              <p:cNvPr id="38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99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88" name="Group 43"/>
              <p:cNvGrpSpPr>
                <a:grpSpLocks/>
              </p:cNvGrpSpPr>
              <p:nvPr/>
            </p:nvGrpSpPr>
            <p:grpSpPr bwMode="auto">
              <a:xfrm>
                <a:off x="790" y="1616"/>
                <a:ext cx="1302" cy="1997"/>
                <a:chOff x="790" y="1616"/>
                <a:chExt cx="1302" cy="1997"/>
              </a:xfrm>
            </p:grpSpPr>
            <p:grpSp>
              <p:nvGrpSpPr>
                <p:cNvPr id="389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395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9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90" name="Group 47"/>
                <p:cNvGrpSpPr>
                  <a:grpSpLocks/>
                </p:cNvGrpSpPr>
                <p:nvPr/>
              </p:nvGrpSpPr>
              <p:grpSpPr bwMode="auto">
                <a:xfrm>
                  <a:off x="790" y="1616"/>
                  <a:ext cx="1071" cy="1997"/>
                  <a:chOff x="2419" y="357"/>
                  <a:chExt cx="1071" cy="1997"/>
                </a:xfrm>
              </p:grpSpPr>
              <p:sp>
                <p:nvSpPr>
                  <p:cNvPr id="39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9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9" y="566"/>
                    <a:ext cx="570" cy="1788"/>
                    <a:chOff x="2419" y="566"/>
                    <a:chExt cx="570" cy="1788"/>
                  </a:xfrm>
                </p:grpSpPr>
                <p:sp>
                  <p:nvSpPr>
                    <p:cNvPr id="393" name="Freeform 50"/>
                    <p:cNvSpPr>
                      <a:spLocks/>
                    </p:cNvSpPr>
                    <p:nvPr/>
                  </p:nvSpPr>
                  <p:spPr bwMode="auto">
                    <a:xfrm rot="780000">
                      <a:off x="2419" y="623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360" name="Группа 359"/>
          <p:cNvGrpSpPr/>
          <p:nvPr/>
        </p:nvGrpSpPr>
        <p:grpSpPr>
          <a:xfrm rot="-10800000">
            <a:off x="2913212" y="803182"/>
            <a:ext cx="5841253" cy="5269236"/>
            <a:chOff x="2972546" y="829134"/>
            <a:chExt cx="5841253" cy="5269236"/>
          </a:xfrm>
        </p:grpSpPr>
        <p:grpSp>
          <p:nvGrpSpPr>
            <p:cNvPr id="195" name="Group 41"/>
            <p:cNvGrpSpPr>
              <a:grpSpLocks/>
            </p:cNvGrpSpPr>
            <p:nvPr/>
          </p:nvGrpSpPr>
          <p:grpSpPr bwMode="auto">
            <a:xfrm rot="15780000" flipH="1">
              <a:off x="3490158" y="3413993"/>
              <a:ext cx="2166765" cy="3201989"/>
              <a:chOff x="782" y="1605"/>
              <a:chExt cx="1310" cy="2017"/>
            </a:xfrm>
          </p:grpSpPr>
          <p:sp>
            <p:nvSpPr>
              <p:cNvPr id="196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7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10" cy="2006"/>
                <a:chOff x="782" y="1616"/>
                <a:chExt cx="1310" cy="2006"/>
              </a:xfrm>
            </p:grpSpPr>
            <p:grpSp>
              <p:nvGrpSpPr>
                <p:cNvPr id="198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04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05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99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2006"/>
                  <a:chOff x="2411" y="357"/>
                  <a:chExt cx="1079" cy="2006"/>
                </a:xfrm>
              </p:grpSpPr>
              <p:sp>
                <p:nvSpPr>
                  <p:cNvPr id="200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01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66"/>
                    <a:ext cx="578" cy="1797"/>
                    <a:chOff x="2411" y="566"/>
                    <a:chExt cx="578" cy="1797"/>
                  </a:xfrm>
                </p:grpSpPr>
                <p:sp>
                  <p:nvSpPr>
                    <p:cNvPr id="202" name="Freeform 50"/>
                    <p:cNvSpPr>
                      <a:spLocks/>
                    </p:cNvSpPr>
                    <p:nvPr/>
                  </p:nvSpPr>
                  <p:spPr bwMode="auto">
                    <a:xfrm rot="960000">
                      <a:off x="2411" y="63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3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349" name="Group 41"/>
            <p:cNvGrpSpPr>
              <a:grpSpLocks/>
            </p:cNvGrpSpPr>
            <p:nvPr/>
          </p:nvGrpSpPr>
          <p:grpSpPr bwMode="auto">
            <a:xfrm rot="15780000" flipV="1">
              <a:off x="6143182" y="312050"/>
              <a:ext cx="2153534" cy="3187701"/>
              <a:chOff x="790" y="1605"/>
              <a:chExt cx="1302" cy="2008"/>
            </a:xfrm>
          </p:grpSpPr>
          <p:sp>
            <p:nvSpPr>
              <p:cNvPr id="350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99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51" name="Group 43"/>
              <p:cNvGrpSpPr>
                <a:grpSpLocks/>
              </p:cNvGrpSpPr>
              <p:nvPr/>
            </p:nvGrpSpPr>
            <p:grpSpPr bwMode="auto">
              <a:xfrm>
                <a:off x="790" y="1616"/>
                <a:ext cx="1302" cy="1997"/>
                <a:chOff x="790" y="1616"/>
                <a:chExt cx="1302" cy="1997"/>
              </a:xfrm>
            </p:grpSpPr>
            <p:grpSp>
              <p:nvGrpSpPr>
                <p:cNvPr id="352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358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59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53" name="Group 47"/>
                <p:cNvGrpSpPr>
                  <a:grpSpLocks/>
                </p:cNvGrpSpPr>
                <p:nvPr/>
              </p:nvGrpSpPr>
              <p:grpSpPr bwMode="auto">
                <a:xfrm>
                  <a:off x="790" y="1616"/>
                  <a:ext cx="1071" cy="1997"/>
                  <a:chOff x="2419" y="357"/>
                  <a:chExt cx="1071" cy="1997"/>
                </a:xfrm>
              </p:grpSpPr>
              <p:sp>
                <p:nvSpPr>
                  <p:cNvPr id="354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5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9" y="566"/>
                    <a:ext cx="570" cy="1788"/>
                    <a:chOff x="2419" y="566"/>
                    <a:chExt cx="570" cy="1788"/>
                  </a:xfrm>
                </p:grpSpPr>
                <p:sp>
                  <p:nvSpPr>
                    <p:cNvPr id="356" name="Freeform 50"/>
                    <p:cNvSpPr>
                      <a:spLocks/>
                    </p:cNvSpPr>
                    <p:nvPr/>
                  </p:nvSpPr>
                  <p:spPr bwMode="auto">
                    <a:xfrm rot="780000">
                      <a:off x="2419" y="623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7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sp>
        <p:nvSpPr>
          <p:cNvPr id="441" name="Oval 16"/>
          <p:cNvSpPr>
            <a:spLocks noChangeArrowheads="1"/>
          </p:cNvSpPr>
          <p:nvPr/>
        </p:nvSpPr>
        <p:spPr bwMode="auto">
          <a:xfrm>
            <a:off x="4500562" y="3357562"/>
            <a:ext cx="142876" cy="14287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5" dur="20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01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8" dur="2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animBg="1"/>
      <p:bldP spid="240" grpId="0" animBg="1"/>
      <p:bldP spid="243" grpId="0" animBg="1"/>
      <p:bldP spid="75" grpId="0"/>
      <p:bldP spid="75" grpId="1"/>
      <p:bldP spid="175112" grpId="0"/>
      <p:bldP spid="175116" grpId="0"/>
      <p:bldP spid="175139" grpId="0"/>
      <p:bldP spid="74" grpId="0"/>
      <p:bldP spid="78" grpId="0"/>
      <p:bldP spid="79" grpId="0"/>
      <p:bldP spid="80" grpId="0"/>
      <p:bldP spid="81" grpId="0"/>
      <p:bldP spid="176" grpId="0" animBg="1"/>
      <p:bldP spid="175176" grpId="0" animBg="1"/>
      <p:bldP spid="175175" grpId="0" animBg="1"/>
      <p:bldP spid="175120" grpId="0" animBg="1"/>
      <p:bldP spid="72" grpId="0" animBg="1"/>
      <p:bldP spid="4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 Box 12"/>
          <p:cNvSpPr txBox="1">
            <a:spLocks noChangeArrowheads="1"/>
          </p:cNvSpPr>
          <p:nvPr/>
        </p:nvSpPr>
        <p:spPr bwMode="auto">
          <a:xfrm>
            <a:off x="6143636" y="428604"/>
            <a:ext cx="44435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9933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i="1" dirty="0">
              <a:solidFill>
                <a:srgbClr val="9933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3509" name="Object 21"/>
          <p:cNvGraphicFramePr>
            <a:graphicFrameLocks noChangeAspect="1"/>
          </p:cNvGraphicFramePr>
          <p:nvPr/>
        </p:nvGraphicFramePr>
        <p:xfrm>
          <a:off x="428596" y="6000768"/>
          <a:ext cx="1895488" cy="571504"/>
        </p:xfrm>
        <a:graphic>
          <a:graphicData uri="http://schemas.openxmlformats.org/presentationml/2006/ole">
            <p:oleObj spid="_x0000_s93201" name="Формула" r:id="rId3" imgW="685800" imgH="203040" progId="Equation.3">
              <p:embed/>
            </p:oleObj>
          </a:graphicData>
        </a:graphic>
      </p:graphicFrame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57188" y="357188"/>
          <a:ext cx="3373437" cy="612775"/>
        </p:xfrm>
        <a:graphic>
          <a:graphicData uri="http://schemas.openxmlformats.org/presentationml/2006/ole">
            <p:oleObj spid="_x0000_s93186" name="Формула" r:id="rId4" imgW="1117440" imgH="20304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357158" y="928670"/>
          <a:ext cx="3795713" cy="612775"/>
        </p:xfrm>
        <a:graphic>
          <a:graphicData uri="http://schemas.openxmlformats.org/presentationml/2006/ole">
            <p:oleObj spid="_x0000_s93187" name="Формула" r:id="rId5" imgW="1257120" imgH="20304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57158" y="2071678"/>
          <a:ext cx="4214842" cy="517410"/>
        </p:xfrm>
        <a:graphic>
          <a:graphicData uri="http://schemas.openxmlformats.org/presentationml/2006/ole">
            <p:oleObj spid="_x0000_s93188" name="Формула" r:id="rId6" imgW="1447560" imgH="177480" progId="Equation.3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5720" y="2500306"/>
          <a:ext cx="2714625" cy="577850"/>
        </p:xfrm>
        <a:graphic>
          <a:graphicData uri="http://schemas.openxmlformats.org/presentationml/2006/ole">
            <p:oleObj spid="_x0000_s93189" name="Формула" r:id="rId7" imgW="952200" imgH="203040" progId="Equation.3">
              <p:embed/>
            </p:oleObj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428595" y="3000372"/>
          <a:ext cx="2683968" cy="642942"/>
        </p:xfrm>
        <a:graphic>
          <a:graphicData uri="http://schemas.openxmlformats.org/presentationml/2006/ole">
            <p:oleObj spid="_x0000_s93190" name="Формула" r:id="rId8" imgW="850680" imgH="203040" progId="Equation.3">
              <p:embed/>
            </p:oleObj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3143240" y="3071810"/>
          <a:ext cx="534987" cy="428625"/>
        </p:xfrm>
        <a:graphic>
          <a:graphicData uri="http://schemas.openxmlformats.org/presentationml/2006/ole">
            <p:oleObj spid="_x0000_s93191" name="Формула" r:id="rId9" imgW="190440" imgH="152280" progId="Equation.3">
              <p:embed/>
            </p:oleObj>
          </a:graphicData>
        </a:graphic>
      </p:graphicFrame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285720" y="3500438"/>
          <a:ext cx="3286148" cy="576374"/>
        </p:xfrm>
        <a:graphic>
          <a:graphicData uri="http://schemas.openxmlformats.org/presentationml/2006/ole">
            <p:oleObj spid="_x0000_s93192" name="Формула" r:id="rId10" imgW="1155600" imgH="203040" progId="Equation.3">
              <p:embed/>
            </p:oleObj>
          </a:graphicData>
        </a:graphic>
      </p:graphicFrame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3500430" y="4071942"/>
          <a:ext cx="1503363" cy="522287"/>
        </p:xfrm>
        <a:graphic>
          <a:graphicData uri="http://schemas.openxmlformats.org/presentationml/2006/ole">
            <p:oleObj spid="_x0000_s93193" name="Формула" r:id="rId11" imgW="583920" imgH="203040" progId="Equation.3">
              <p:embed/>
            </p:oleObj>
          </a:graphicData>
        </a:graphic>
      </p:graphicFrame>
      <p:graphicFrame>
        <p:nvGraphicFramePr>
          <p:cNvPr id="63501" name="Object 13"/>
          <p:cNvGraphicFramePr>
            <a:graphicFrameLocks noChangeAspect="1"/>
          </p:cNvGraphicFramePr>
          <p:nvPr/>
        </p:nvGraphicFramePr>
        <p:xfrm>
          <a:off x="3000364" y="4071942"/>
          <a:ext cx="534988" cy="428625"/>
        </p:xfrm>
        <a:graphic>
          <a:graphicData uri="http://schemas.openxmlformats.org/presentationml/2006/ole">
            <p:oleObj spid="_x0000_s93194" name="Формула" r:id="rId12" imgW="190440" imgH="152280" progId="Equation.3">
              <p:embed/>
            </p:oleObj>
          </a:graphicData>
        </a:graphic>
      </p:graphicFrame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285720" y="4572008"/>
          <a:ext cx="5394326" cy="592137"/>
        </p:xfrm>
        <a:graphic>
          <a:graphicData uri="http://schemas.openxmlformats.org/presentationml/2006/ole">
            <p:oleObj spid="_x0000_s93195" name="Формула" r:id="rId13" imgW="1854000" imgH="203040" progId="Equation.3">
              <p:embed/>
            </p:oleObj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4143372" y="5214950"/>
          <a:ext cx="534988" cy="428625"/>
        </p:xfrm>
        <a:graphic>
          <a:graphicData uri="http://schemas.openxmlformats.org/presentationml/2006/ole">
            <p:oleObj spid="_x0000_s93198" name="Формула" r:id="rId14" imgW="190440" imgH="152280" progId="Equation.3">
              <p:embed/>
            </p:oleObj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357158" y="5500702"/>
          <a:ext cx="2857520" cy="600880"/>
        </p:xfrm>
        <a:graphic>
          <a:graphicData uri="http://schemas.openxmlformats.org/presentationml/2006/ole">
            <p:oleObj spid="_x0000_s93199" name="Формула" r:id="rId15" imgW="965160" imgH="203040" progId="Equation.3">
              <p:embed/>
            </p:oleObj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3214678" y="5643578"/>
          <a:ext cx="571504" cy="457881"/>
        </p:xfrm>
        <a:graphic>
          <a:graphicData uri="http://schemas.openxmlformats.org/presentationml/2006/ole">
            <p:oleObj spid="_x0000_s93200" name="Формула" r:id="rId16" imgW="190440" imgH="152280" progId="Equation.3">
              <p:embed/>
            </p:oleObj>
          </a:graphicData>
        </a:graphic>
      </p:graphicFrame>
      <p:graphicFrame>
        <p:nvGraphicFramePr>
          <p:cNvPr id="63510" name="Object 22"/>
          <p:cNvGraphicFramePr>
            <a:graphicFrameLocks noChangeAspect="1"/>
          </p:cNvGraphicFramePr>
          <p:nvPr/>
        </p:nvGraphicFramePr>
        <p:xfrm>
          <a:off x="285720" y="1500173"/>
          <a:ext cx="3714776" cy="592961"/>
        </p:xfrm>
        <a:graphic>
          <a:graphicData uri="http://schemas.openxmlformats.org/presentationml/2006/ole">
            <p:oleObj spid="_x0000_s93202" name="Формула" r:id="rId17" imgW="1269720" imgH="203040" progId="Equation.3">
              <p:embed/>
            </p:oleObj>
          </a:graphicData>
        </a:graphic>
      </p:graphicFrame>
      <p:graphicFrame>
        <p:nvGraphicFramePr>
          <p:cNvPr id="74772" name="Object 20"/>
          <p:cNvGraphicFramePr>
            <a:graphicFrameLocks noChangeAspect="1"/>
          </p:cNvGraphicFramePr>
          <p:nvPr/>
        </p:nvGraphicFramePr>
        <p:xfrm>
          <a:off x="2285984" y="6000768"/>
          <a:ext cx="1857388" cy="617878"/>
        </p:xfrm>
        <a:graphic>
          <a:graphicData uri="http://schemas.openxmlformats.org/presentationml/2006/ole">
            <p:oleObj spid="_x0000_s93203" name="Формула" r:id="rId18" imgW="609480" imgH="203040" progId="Equation.3">
              <p:embed/>
            </p:oleObj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285720" y="5072074"/>
          <a:ext cx="3857652" cy="604336"/>
        </p:xfrm>
        <a:graphic>
          <a:graphicData uri="http://schemas.openxmlformats.org/presentationml/2006/ole">
            <p:oleObj spid="_x0000_s93197" name="Формула" r:id="rId19" imgW="1295280" imgH="203040" progId="Equation.3">
              <p:embed/>
            </p:oleObj>
          </a:graphicData>
        </a:graphic>
      </p:graphicFrame>
      <p:sp>
        <p:nvSpPr>
          <p:cNvPr id="54" name="Line 3"/>
          <p:cNvSpPr>
            <a:spLocks noChangeShapeType="1"/>
          </p:cNvSpPr>
          <p:nvPr/>
        </p:nvSpPr>
        <p:spPr bwMode="auto">
          <a:xfrm>
            <a:off x="4143372" y="3429000"/>
            <a:ext cx="4284000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5" name="Дуга 54"/>
          <p:cNvSpPr/>
          <p:nvPr/>
        </p:nvSpPr>
        <p:spPr>
          <a:xfrm>
            <a:off x="5000628" y="928670"/>
            <a:ext cx="5072098" cy="5000660"/>
          </a:xfrm>
          <a:prstGeom prst="arc">
            <a:avLst>
              <a:gd name="adj1" fmla="val 6549141"/>
              <a:gd name="adj2" fmla="val 15549998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Дуга 55"/>
          <p:cNvSpPr/>
          <p:nvPr/>
        </p:nvSpPr>
        <p:spPr>
          <a:xfrm flipH="1">
            <a:off x="2500298" y="928670"/>
            <a:ext cx="5072098" cy="5000660"/>
          </a:xfrm>
          <a:prstGeom prst="arc">
            <a:avLst>
              <a:gd name="adj1" fmla="val 6394898"/>
              <a:gd name="adj2" fmla="val 15242625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8429652" y="3143248"/>
            <a:ext cx="42992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CC0066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CC00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3" name="Text Box 35"/>
          <p:cNvSpPr txBox="1">
            <a:spLocks noChangeArrowheads="1"/>
          </p:cNvSpPr>
          <p:nvPr/>
        </p:nvSpPr>
        <p:spPr bwMode="auto">
          <a:xfrm>
            <a:off x="6429388" y="1000108"/>
            <a:ext cx="57150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7500958" y="3357562"/>
            <a:ext cx="55266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 Box 15"/>
          <p:cNvSpPr txBox="1">
            <a:spLocks noChangeArrowheads="1"/>
          </p:cNvSpPr>
          <p:nvPr/>
        </p:nvSpPr>
        <p:spPr bwMode="auto">
          <a:xfrm>
            <a:off x="4572000" y="3357562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6" name="Text Box 14"/>
          <p:cNvSpPr txBox="1">
            <a:spLocks noChangeArrowheads="1"/>
          </p:cNvSpPr>
          <p:nvPr/>
        </p:nvSpPr>
        <p:spPr bwMode="auto">
          <a:xfrm>
            <a:off x="6286512" y="5500702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7" name="Text Box 58"/>
          <p:cNvSpPr txBox="1">
            <a:spLocks noChangeArrowheads="1"/>
          </p:cNvSpPr>
          <p:nvPr/>
        </p:nvSpPr>
        <p:spPr bwMode="auto">
          <a:xfrm>
            <a:off x="5857884" y="3357562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8" name="Oval 72"/>
          <p:cNvSpPr>
            <a:spLocks noChangeArrowheads="1"/>
          </p:cNvSpPr>
          <p:nvPr/>
        </p:nvSpPr>
        <p:spPr bwMode="auto">
          <a:xfrm>
            <a:off x="4929190" y="3357562"/>
            <a:ext cx="158486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Oval 71"/>
          <p:cNvSpPr>
            <a:spLocks noChangeArrowheads="1"/>
          </p:cNvSpPr>
          <p:nvPr/>
        </p:nvSpPr>
        <p:spPr bwMode="auto">
          <a:xfrm>
            <a:off x="7500958" y="3357562"/>
            <a:ext cx="142314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Oval 16"/>
          <p:cNvSpPr>
            <a:spLocks noChangeArrowheads="1"/>
          </p:cNvSpPr>
          <p:nvPr/>
        </p:nvSpPr>
        <p:spPr bwMode="auto">
          <a:xfrm>
            <a:off x="6215074" y="550070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97"/>
          <p:cNvSpPr>
            <a:spLocks noChangeArrowheads="1"/>
          </p:cNvSpPr>
          <p:nvPr/>
        </p:nvSpPr>
        <p:spPr bwMode="auto">
          <a:xfrm>
            <a:off x="6215074" y="121442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" name="Oval 16"/>
          <p:cNvSpPr>
            <a:spLocks noChangeArrowheads="1"/>
          </p:cNvSpPr>
          <p:nvPr/>
        </p:nvSpPr>
        <p:spPr bwMode="auto">
          <a:xfrm>
            <a:off x="6215074" y="3357562"/>
            <a:ext cx="142876" cy="14287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" name="Равнобедренный треугольник 78"/>
          <p:cNvSpPr/>
          <p:nvPr/>
        </p:nvSpPr>
        <p:spPr>
          <a:xfrm rot="16200000" flipH="1">
            <a:off x="3500430" y="2786058"/>
            <a:ext cx="4286280" cy="1285884"/>
          </a:xfrm>
          <a:prstGeom prst="triangle">
            <a:avLst>
              <a:gd name="adj" fmla="val 50042"/>
            </a:avLst>
          </a:prstGeom>
          <a:gradFill>
            <a:gsLst>
              <a:gs pos="0">
                <a:schemeClr val="bg1"/>
              </a:gs>
              <a:gs pos="100000">
                <a:srgbClr val="00FFCC"/>
              </a:gs>
            </a:gsLst>
            <a:path path="rect">
              <a:fillToRect l="50000" t="50000" r="50000" b="50000"/>
            </a:path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/>
          <p:cNvSpPr/>
          <p:nvPr/>
        </p:nvSpPr>
        <p:spPr>
          <a:xfrm rot="5400000">
            <a:off x="4786314" y="2786059"/>
            <a:ext cx="4286280" cy="1285884"/>
          </a:xfrm>
          <a:prstGeom prst="triangle">
            <a:avLst>
              <a:gd name="adj" fmla="val 50042"/>
            </a:avLst>
          </a:prstGeom>
          <a:gradFill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Line 60"/>
          <p:cNvSpPr>
            <a:spLocks noChangeShapeType="1"/>
          </p:cNvSpPr>
          <p:nvPr/>
        </p:nvSpPr>
        <p:spPr bwMode="auto">
          <a:xfrm rot="17418259">
            <a:off x="5445379" y="4282100"/>
            <a:ext cx="324944" cy="260627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90" name="Line 59"/>
          <p:cNvSpPr>
            <a:spLocks noChangeShapeType="1"/>
          </p:cNvSpPr>
          <p:nvPr/>
        </p:nvSpPr>
        <p:spPr bwMode="auto">
          <a:xfrm>
            <a:off x="6858016" y="4286256"/>
            <a:ext cx="285752" cy="214314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93204" name="Object 20"/>
          <p:cNvGraphicFramePr>
            <a:graphicFrameLocks noChangeAspect="1"/>
          </p:cNvGraphicFramePr>
          <p:nvPr/>
        </p:nvGraphicFramePr>
        <p:xfrm>
          <a:off x="285720" y="4000504"/>
          <a:ext cx="2636838" cy="576262"/>
        </p:xfrm>
        <a:graphic>
          <a:graphicData uri="http://schemas.openxmlformats.org/presentationml/2006/ole">
            <p:oleObj spid="_x0000_s93204" name="Формула" r:id="rId20" imgW="927000" imgH="203040" progId="Equation.3">
              <p:embed/>
            </p:oleObj>
          </a:graphicData>
        </a:graphic>
      </p:graphicFrame>
      <p:sp>
        <p:nvSpPr>
          <p:cNvPr id="98" name="Freeform 2"/>
          <p:cNvSpPr>
            <a:spLocks/>
          </p:cNvSpPr>
          <p:nvPr/>
        </p:nvSpPr>
        <p:spPr bwMode="auto">
          <a:xfrm>
            <a:off x="5000628" y="1285860"/>
            <a:ext cx="2571768" cy="2143140"/>
          </a:xfrm>
          <a:custGeom>
            <a:avLst/>
            <a:gdLst/>
            <a:ahLst/>
            <a:cxnLst>
              <a:cxn ang="0">
                <a:pos x="0" y="1588"/>
              </a:cxn>
              <a:cxn ang="0">
                <a:pos x="1723" y="1588"/>
              </a:cxn>
              <a:cxn ang="0">
                <a:pos x="862" y="0"/>
              </a:cxn>
              <a:cxn ang="0">
                <a:pos x="0" y="1588"/>
              </a:cxn>
            </a:cxnLst>
            <a:rect l="0" t="0" r="r" b="b"/>
            <a:pathLst>
              <a:path w="1723" h="1588">
                <a:moveTo>
                  <a:pt x="0" y="1588"/>
                </a:moveTo>
                <a:lnTo>
                  <a:pt x="1723" y="1588"/>
                </a:lnTo>
                <a:lnTo>
                  <a:pt x="862" y="0"/>
                </a:lnTo>
                <a:lnTo>
                  <a:pt x="0" y="1588"/>
                </a:lnTo>
                <a:close/>
              </a:path>
            </a:pathLst>
          </a:custGeom>
          <a:gradFill flip="none" rotWithShape="1">
            <a:gsLst>
              <a:gs pos="0">
                <a:srgbClr val="CC00FF"/>
              </a:gs>
              <a:gs pos="25000">
                <a:srgbClr val="CC00FF"/>
              </a:gs>
              <a:gs pos="50000">
                <a:srgbClr val="FFFF00"/>
              </a:gs>
              <a:gs pos="75000">
                <a:srgbClr val="01A78F"/>
              </a:gs>
              <a:gs pos="92000">
                <a:srgbClr val="00FFFF"/>
              </a:gs>
            </a:gsLst>
            <a:lin ang="7800000" scaled="0"/>
            <a:tileRect/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88" name="Line 76"/>
          <p:cNvSpPr>
            <a:spLocks noChangeShapeType="1"/>
          </p:cNvSpPr>
          <p:nvPr/>
        </p:nvSpPr>
        <p:spPr bwMode="auto">
          <a:xfrm>
            <a:off x="5500694" y="2214554"/>
            <a:ext cx="322262" cy="222244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87" name="Line 77"/>
          <p:cNvSpPr>
            <a:spLocks noChangeShapeType="1"/>
          </p:cNvSpPr>
          <p:nvPr/>
        </p:nvSpPr>
        <p:spPr bwMode="auto">
          <a:xfrm rot="17418259">
            <a:off x="6703814" y="2229257"/>
            <a:ext cx="323899" cy="201365"/>
          </a:xfrm>
          <a:prstGeom prst="line">
            <a:avLst/>
          </a:prstGeom>
          <a:noFill/>
          <a:ln w="38100">
            <a:solidFill>
              <a:schemeClr val="accent4">
                <a:lumMod val="5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91" name="Group 71"/>
          <p:cNvGrpSpPr>
            <a:grpSpLocks/>
          </p:cNvGrpSpPr>
          <p:nvPr/>
        </p:nvGrpSpPr>
        <p:grpSpPr bwMode="auto">
          <a:xfrm>
            <a:off x="5857884" y="1785926"/>
            <a:ext cx="832964" cy="526898"/>
            <a:chOff x="2608" y="1071"/>
            <a:chExt cx="545" cy="377"/>
          </a:xfrm>
        </p:grpSpPr>
        <p:sp>
          <p:nvSpPr>
            <p:cNvPr id="92" name="Text Box 72"/>
            <p:cNvSpPr txBox="1">
              <a:spLocks noChangeArrowheads="1"/>
            </p:cNvSpPr>
            <p:nvPr/>
          </p:nvSpPr>
          <p:spPr bwMode="auto">
            <a:xfrm>
              <a:off x="2608" y="1162"/>
              <a:ext cx="228" cy="28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7030A0"/>
                  </a:solidFill>
                  <a:latin typeface="Tahoma" pitchFamily="34" charset="0"/>
                  <a:cs typeface="Tahoma" pitchFamily="34" charset="0"/>
                </a:rPr>
                <a:t>1</a:t>
              </a:r>
            </a:p>
          </p:txBody>
        </p:sp>
        <p:sp>
          <p:nvSpPr>
            <p:cNvPr id="93" name="Text Box 73"/>
            <p:cNvSpPr txBox="1">
              <a:spLocks noChangeArrowheads="1"/>
            </p:cNvSpPr>
            <p:nvPr/>
          </p:nvSpPr>
          <p:spPr bwMode="auto">
            <a:xfrm>
              <a:off x="2925" y="1162"/>
              <a:ext cx="228" cy="28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7030A0"/>
                  </a:solidFill>
                  <a:latin typeface="Tahoma" pitchFamily="34" charset="0"/>
                  <a:cs typeface="Tahoma" pitchFamily="34" charset="0"/>
                </a:rPr>
                <a:t>2</a:t>
              </a:r>
            </a:p>
          </p:txBody>
        </p:sp>
        <p:sp>
          <p:nvSpPr>
            <p:cNvPr id="94" name="Freeform 74"/>
            <p:cNvSpPr>
              <a:spLocks/>
            </p:cNvSpPr>
            <p:nvPr/>
          </p:nvSpPr>
          <p:spPr bwMode="auto">
            <a:xfrm>
              <a:off x="2699" y="1071"/>
              <a:ext cx="181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89"/>
                </a:cxn>
                <a:cxn ang="0">
                  <a:pos x="181" y="91"/>
                </a:cxn>
              </a:cxnLst>
              <a:rect l="0" t="0" r="r" b="b"/>
              <a:pathLst>
                <a:path w="181" h="104">
                  <a:moveTo>
                    <a:pt x="0" y="0"/>
                  </a:moveTo>
                  <a:cubicBezTo>
                    <a:pt x="11" y="15"/>
                    <a:pt x="39" y="74"/>
                    <a:pt x="69" y="89"/>
                  </a:cubicBezTo>
                  <a:cubicBezTo>
                    <a:pt x="99" y="104"/>
                    <a:pt x="158" y="91"/>
                    <a:pt x="181" y="91"/>
                  </a:cubicBezTo>
                </a:path>
              </a:pathLst>
            </a:custGeom>
            <a:noFill/>
            <a:ln w="38100" cap="flat" cmpd="sng">
              <a:solidFill>
                <a:srgbClr val="7030A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5" name="Freeform 75"/>
            <p:cNvSpPr>
              <a:spLocks/>
            </p:cNvSpPr>
            <p:nvPr/>
          </p:nvSpPr>
          <p:spPr bwMode="auto">
            <a:xfrm flipH="1">
              <a:off x="2880" y="1071"/>
              <a:ext cx="195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89"/>
                </a:cxn>
                <a:cxn ang="0">
                  <a:pos x="181" y="91"/>
                </a:cxn>
              </a:cxnLst>
              <a:rect l="0" t="0" r="r" b="b"/>
              <a:pathLst>
                <a:path w="181" h="104">
                  <a:moveTo>
                    <a:pt x="0" y="0"/>
                  </a:moveTo>
                  <a:cubicBezTo>
                    <a:pt x="11" y="15"/>
                    <a:pt x="39" y="74"/>
                    <a:pt x="69" y="89"/>
                  </a:cubicBezTo>
                  <a:cubicBezTo>
                    <a:pt x="99" y="104"/>
                    <a:pt x="158" y="91"/>
                    <a:pt x="181" y="91"/>
                  </a:cubicBezTo>
                </a:path>
              </a:pathLst>
            </a:custGeom>
            <a:noFill/>
            <a:ln w="38100" cap="flat" cmpd="sng">
              <a:solidFill>
                <a:srgbClr val="7030A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58" name="Прямая соединительная линия 57"/>
          <p:cNvCxnSpPr/>
          <p:nvPr/>
        </p:nvCxnSpPr>
        <p:spPr>
          <a:xfrm rot="5400000">
            <a:off x="3536149" y="3679033"/>
            <a:ext cx="5500726" cy="1588"/>
          </a:xfrm>
          <a:prstGeom prst="line">
            <a:avLst/>
          </a:prstGeom>
          <a:ln w="571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6"/>
          <p:cNvSpPr>
            <a:spLocks/>
          </p:cNvSpPr>
          <p:nvPr/>
        </p:nvSpPr>
        <p:spPr bwMode="auto">
          <a:xfrm>
            <a:off x="6286512" y="3143248"/>
            <a:ext cx="285752" cy="269875"/>
          </a:xfrm>
          <a:custGeom>
            <a:avLst/>
            <a:gdLst/>
            <a:ahLst/>
            <a:cxnLst>
              <a:cxn ang="0">
                <a:pos x="128" y="170"/>
              </a:cxn>
              <a:cxn ang="0">
                <a:pos x="131" y="0"/>
              </a:cxn>
              <a:cxn ang="0">
                <a:pos x="0" y="2"/>
              </a:cxn>
            </a:cxnLst>
            <a:rect l="0" t="0" r="r" b="b"/>
            <a:pathLst>
              <a:path w="131" h="170">
                <a:moveTo>
                  <a:pt x="128" y="170"/>
                </a:moveTo>
                <a:lnTo>
                  <a:pt x="131" y="0"/>
                </a:lnTo>
                <a:lnTo>
                  <a:pt x="0" y="2"/>
                </a:lnTo>
              </a:path>
            </a:pathLst>
          </a:custGeom>
          <a:noFill/>
          <a:ln w="38100" cap="flat" cmpd="sng">
            <a:solidFill>
              <a:schemeClr val="accent4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96" name="Freeform 61"/>
          <p:cNvSpPr>
            <a:spLocks/>
          </p:cNvSpPr>
          <p:nvPr/>
        </p:nvSpPr>
        <p:spPr bwMode="auto">
          <a:xfrm>
            <a:off x="6143636" y="3000372"/>
            <a:ext cx="301625" cy="863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8" y="136"/>
              </a:cxn>
              <a:cxn ang="0">
                <a:pos x="190" y="408"/>
              </a:cxn>
              <a:cxn ang="0">
                <a:pos x="8" y="544"/>
              </a:cxn>
            </a:cxnLst>
            <a:rect l="0" t="0" r="r" b="b"/>
            <a:pathLst>
              <a:path w="190" h="544">
                <a:moveTo>
                  <a:pt x="144" y="0"/>
                </a:moveTo>
                <a:cubicBezTo>
                  <a:pt x="72" y="34"/>
                  <a:pt x="0" y="68"/>
                  <a:pt x="8" y="136"/>
                </a:cubicBezTo>
                <a:cubicBezTo>
                  <a:pt x="16" y="204"/>
                  <a:pt x="190" y="340"/>
                  <a:pt x="190" y="408"/>
                </a:cubicBezTo>
                <a:cubicBezTo>
                  <a:pt x="190" y="476"/>
                  <a:pt x="99" y="510"/>
                  <a:pt x="8" y="544"/>
                </a:cubicBezTo>
              </a:path>
            </a:pathLst>
          </a:custGeom>
          <a:noFill/>
          <a:ln w="28575" cap="flat" cmpd="sng">
            <a:solidFill>
              <a:schemeClr val="accent4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79" grpId="1" animBg="1"/>
      <p:bldP spid="80" grpId="0" animBg="1"/>
      <p:bldP spid="80" grpId="1" animBg="1"/>
      <p:bldP spid="89" grpId="0" animBg="1"/>
      <p:bldP spid="89" grpId="1" animBg="1"/>
      <p:bldP spid="90" grpId="0" animBg="1"/>
      <p:bldP spid="90" grpId="1" animBg="1"/>
      <p:bldP spid="98" grpId="0" animBg="1"/>
      <p:bldP spid="88" grpId="0" animBg="1"/>
      <p:bldP spid="87" grpId="0" animBg="1"/>
      <p:bldP spid="97" grpId="0" animBg="1"/>
      <p:bldP spid="96" grpId="0" animBg="1"/>
      <p:bldP spid="9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кругленный прямоугольник 50"/>
          <p:cNvSpPr/>
          <p:nvPr/>
        </p:nvSpPr>
        <p:spPr>
          <a:xfrm>
            <a:off x="357158" y="3643314"/>
            <a:ext cx="8429684" cy="2857520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 rot="3659299" flipH="1">
            <a:off x="6635686" y="3990496"/>
            <a:ext cx="1352550" cy="3065462"/>
            <a:chOff x="3797" y="754"/>
            <a:chExt cx="852" cy="1931"/>
          </a:xfrm>
        </p:grpSpPr>
        <p:sp>
          <p:nvSpPr>
            <p:cNvPr id="183330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31" name="Freeform 3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32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33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/>
              <a:ahLst/>
              <a:cxnLst>
                <a:cxn ang="0">
                  <a:pos x="867" y="2612"/>
                </a:cxn>
                <a:cxn ang="0">
                  <a:pos x="1094" y="2522"/>
                </a:cxn>
                <a:cxn ang="0">
                  <a:pos x="1016" y="2554"/>
                </a:cxn>
                <a:cxn ang="0">
                  <a:pos x="84" y="0"/>
                </a:cxn>
                <a:cxn ang="0">
                  <a:pos x="0" y="30"/>
                </a:cxn>
                <a:cxn ang="0">
                  <a:pos x="940" y="2584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" name="Arc 7"/>
          <p:cNvSpPr>
            <a:spLocks/>
          </p:cNvSpPr>
          <p:nvPr/>
        </p:nvSpPr>
        <p:spPr bwMode="auto">
          <a:xfrm>
            <a:off x="1746250" y="3630613"/>
            <a:ext cx="1422400" cy="2006600"/>
          </a:xfrm>
          <a:custGeom>
            <a:avLst/>
            <a:gdLst>
              <a:gd name="G0" fmla="+- 0 0 0"/>
              <a:gd name="G1" fmla="+- 20724 0 0"/>
              <a:gd name="G2" fmla="+- 21600 0 0"/>
              <a:gd name="T0" fmla="*/ 6088 w 21600"/>
              <a:gd name="T1" fmla="*/ 0 h 31420"/>
              <a:gd name="T2" fmla="*/ 18766 w 21600"/>
              <a:gd name="T3" fmla="*/ 31420 h 31420"/>
              <a:gd name="T4" fmla="*/ 0 w 21600"/>
              <a:gd name="T5" fmla="*/ 20724 h 31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1420" fill="none" extrusionOk="0">
                <a:moveTo>
                  <a:pt x="6088" y="-1"/>
                </a:moveTo>
                <a:cubicBezTo>
                  <a:pt x="15284" y="2701"/>
                  <a:pt x="21600" y="11139"/>
                  <a:pt x="21600" y="20724"/>
                </a:cubicBezTo>
                <a:cubicBezTo>
                  <a:pt x="21600" y="24474"/>
                  <a:pt x="20623" y="28161"/>
                  <a:pt x="18765" y="31419"/>
                </a:cubicBezTo>
              </a:path>
              <a:path w="21600" h="31420" stroke="0" extrusionOk="0">
                <a:moveTo>
                  <a:pt x="6088" y="-1"/>
                </a:moveTo>
                <a:cubicBezTo>
                  <a:pt x="15284" y="2701"/>
                  <a:pt x="21600" y="11139"/>
                  <a:pt x="21600" y="20724"/>
                </a:cubicBezTo>
                <a:cubicBezTo>
                  <a:pt x="21600" y="24474"/>
                  <a:pt x="20623" y="28161"/>
                  <a:pt x="18765" y="31419"/>
                </a:cubicBezTo>
                <a:lnTo>
                  <a:pt x="0" y="20724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57158" y="357166"/>
            <a:ext cx="8429684" cy="1857388"/>
          </a:xfrm>
          <a:prstGeom prst="roundRect">
            <a:avLst/>
          </a:prstGeom>
          <a:solidFill>
            <a:srgbClr val="0000FF"/>
          </a:solidFill>
          <a:ln w="57150"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500034" y="357166"/>
            <a:ext cx="8213754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В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геометрии выделяют задачи на построение, которые можно решить только с помощью двух инструментов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:</a:t>
            </a:r>
          </a:p>
        </p:txBody>
      </p:sp>
      <p:sp>
        <p:nvSpPr>
          <p:cNvPr id="183320" name="Freeform 24" descr="Папирус"/>
          <p:cNvSpPr>
            <a:spLocks/>
          </p:cNvSpPr>
          <p:nvPr/>
        </p:nvSpPr>
        <p:spPr bwMode="auto">
          <a:xfrm>
            <a:off x="571472" y="5857892"/>
            <a:ext cx="6016624" cy="560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44"/>
              </a:cxn>
              <a:cxn ang="0">
                <a:pos x="3872" y="344"/>
              </a:cxn>
              <a:cxn ang="0">
                <a:pos x="3880" y="0"/>
              </a:cxn>
              <a:cxn ang="0">
                <a:pos x="0" y="0"/>
              </a:cxn>
            </a:cxnLst>
            <a:rect l="0" t="0" r="r" b="b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 rot="10800000">
            <a:off x="500034" y="5786454"/>
            <a:ext cx="619442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sz="900" dirty="0">
                <a:solidFill>
                  <a:srgbClr val="000000"/>
                </a:solidFill>
                <a:latin typeface="Arial" charset="0"/>
              </a:rPr>
              <a:t>IIII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</a:t>
            </a:r>
            <a:endParaRPr lang="ru-RU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500034" y="6000768"/>
            <a:ext cx="6357982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rgbClr val="000000"/>
                </a:solidFill>
              </a:rPr>
              <a:t>  </a:t>
            </a:r>
            <a:r>
              <a:rPr lang="en-US" sz="900" b="1" dirty="0" smtClean="0">
                <a:solidFill>
                  <a:srgbClr val="000000"/>
                </a:solidFill>
              </a:rPr>
              <a:t>0    </a:t>
            </a:r>
            <a:r>
              <a:rPr lang="ru-RU" sz="900" b="1" dirty="0" smtClean="0">
                <a:solidFill>
                  <a:srgbClr val="000000"/>
                </a:solidFill>
              </a:rPr>
              <a:t>   </a:t>
            </a:r>
            <a:r>
              <a:rPr lang="en-US" sz="900" b="1" dirty="0" smtClean="0">
                <a:solidFill>
                  <a:srgbClr val="000000"/>
                </a:solidFill>
              </a:rPr>
              <a:t>1     </a:t>
            </a:r>
            <a:r>
              <a:rPr lang="ru-RU" sz="900" b="1" dirty="0" smtClean="0">
                <a:solidFill>
                  <a:srgbClr val="000000"/>
                </a:solidFill>
              </a:rPr>
              <a:t>  </a:t>
            </a:r>
            <a:r>
              <a:rPr lang="en-US" sz="900" b="1" dirty="0" smtClean="0">
                <a:solidFill>
                  <a:srgbClr val="000000"/>
                </a:solidFill>
              </a:rPr>
              <a:t>2   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3      4  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5       6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  7       8       9      10     11   </a:t>
            </a:r>
            <a:r>
              <a:rPr lang="ru-RU" sz="900" b="1" dirty="0" smtClean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12     </a:t>
            </a:r>
            <a:r>
              <a:rPr lang="en-US" sz="900" b="1" dirty="0">
                <a:solidFill>
                  <a:srgbClr val="000000"/>
                </a:solidFill>
              </a:rPr>
              <a:t>13     </a:t>
            </a:r>
            <a:r>
              <a:rPr lang="en-US" sz="900" b="1" dirty="0" smtClean="0">
                <a:solidFill>
                  <a:srgbClr val="000000"/>
                </a:solidFill>
              </a:rPr>
              <a:t>14    15    16</a:t>
            </a:r>
            <a:r>
              <a:rPr lang="ru-RU" sz="900" b="1" dirty="0" smtClean="0">
                <a:solidFill>
                  <a:srgbClr val="000000"/>
                </a:solidFill>
              </a:rPr>
              <a:t>      </a:t>
            </a:r>
            <a:r>
              <a:rPr lang="en-US" sz="900" b="1" dirty="0" smtClean="0">
                <a:solidFill>
                  <a:srgbClr val="000000"/>
                </a:solidFill>
              </a:rPr>
              <a:t>   </a:t>
            </a:r>
            <a:endParaRPr lang="ru-RU" sz="900" b="1" dirty="0">
              <a:solidFill>
                <a:srgbClr val="000000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57158" y="1714488"/>
            <a:ext cx="8429684" cy="2214578"/>
          </a:xfrm>
          <a:prstGeom prst="roundRect">
            <a:avLst/>
          </a:prstGeom>
          <a:solidFill>
            <a:srgbClr val="D60093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6786578" y="1643050"/>
            <a:ext cx="20717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которого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0034" y="1643050"/>
            <a:ext cx="24288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с помощью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143240" y="1285860"/>
            <a:ext cx="3571900" cy="714380"/>
          </a:xfrm>
          <a:prstGeom prst="ellipse">
            <a:avLst/>
          </a:prstGeom>
          <a:solidFill>
            <a:srgbClr val="00B0F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3714744" y="1214422"/>
            <a:ext cx="3071834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Arial" charset="0"/>
              </a:rPr>
              <a:t>1) ц</a:t>
            </a:r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иркуля</a:t>
            </a:r>
            <a:endParaRPr lang="ru-RU" sz="4400" i="1" dirty="0">
              <a:solidFill>
                <a:srgbClr val="FFFF00"/>
              </a:solidFill>
              <a:latin typeface="Monotype Corsiva" pitchFamily="66" charset="0"/>
            </a:endParaRPr>
          </a:p>
          <a:p>
            <a:endParaRPr lang="ru-RU" dirty="0" smtClean="0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428596" y="3357562"/>
            <a:ext cx="8429684" cy="1214446"/>
          </a:xfrm>
          <a:prstGeom prst="ellipse">
            <a:avLst/>
          </a:prstGeom>
          <a:solidFill>
            <a:srgbClr val="6600CC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428596" y="2000240"/>
            <a:ext cx="8429684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можно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провести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окружность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произвольного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 радиуса, а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также окружность с центром в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данной точке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и радиусом, равным данному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отрезку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;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 rot="2763387" flipH="1">
            <a:off x="6894823" y="4518411"/>
            <a:ext cx="1352550" cy="3065462"/>
            <a:chOff x="3797" y="754"/>
            <a:chExt cx="852" cy="1931"/>
          </a:xfrm>
        </p:grpSpPr>
        <p:sp>
          <p:nvSpPr>
            <p:cNvPr id="183325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26" name="Freeform 30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27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3328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/>
              <a:ahLst/>
              <a:cxnLst>
                <a:cxn ang="0">
                  <a:pos x="867" y="2612"/>
                </a:cxn>
                <a:cxn ang="0">
                  <a:pos x="1094" y="2522"/>
                </a:cxn>
                <a:cxn ang="0">
                  <a:pos x="1016" y="2554"/>
                </a:cxn>
                <a:cxn ang="0">
                  <a:pos x="84" y="0"/>
                </a:cxn>
                <a:cxn ang="0">
                  <a:pos x="0" y="30"/>
                </a:cxn>
                <a:cxn ang="0">
                  <a:pos x="940" y="2584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 rot="4032738">
            <a:off x="5662614" y="2410977"/>
            <a:ext cx="2087562" cy="6697663"/>
            <a:chOff x="657" y="981"/>
            <a:chExt cx="1361" cy="4176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12" name="Freeform 28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" name="Freeform 29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" name="Group 31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16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" name="Group 33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8" name="Freeform 34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9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8" name="Group 36"/>
            <p:cNvGrpSpPr>
              <a:grpSpLocks/>
            </p:cNvGrpSpPr>
            <p:nvPr/>
          </p:nvGrpSpPr>
          <p:grpSpPr bwMode="auto">
            <a:xfrm rot="8565677">
              <a:off x="1109" y="3158"/>
              <a:ext cx="907" cy="1999"/>
              <a:chOff x="746" y="796"/>
              <a:chExt cx="903" cy="1999"/>
            </a:xfrm>
          </p:grpSpPr>
          <p:sp>
            <p:nvSpPr>
              <p:cNvPr id="104" name="Freeform 37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Freeform 38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Freeform 39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40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08" name="Freeform 41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" name="Group 42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0" name="Freeform 43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428596" y="4500570"/>
            <a:ext cx="8429684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которая позволяет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провести произвольную </a:t>
            </a:r>
          </a:p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прямую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, а также построить прямую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, </a:t>
            </a:r>
          </a:p>
          <a:p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проходящую через </a:t>
            </a:r>
            <a:r>
              <a:rPr lang="ru-RU" sz="2600" b="1" dirty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две данные </a:t>
            </a:r>
            <a:r>
              <a:rPr lang="ru-RU" sz="2600" b="1" dirty="0" smtClean="0">
                <a:solidFill>
                  <a:schemeClr val="bg1"/>
                </a:solidFill>
                <a:latin typeface="Comic Sans MS" pitchFamily="66" charset="0"/>
                <a:cs typeface="Tahoma" pitchFamily="34" charset="0"/>
              </a:rPr>
              <a:t>точки. </a:t>
            </a:r>
          </a:p>
        </p:txBody>
      </p:sp>
      <p:sp>
        <p:nvSpPr>
          <p:cNvPr id="54" name="Text Box 39"/>
          <p:cNvSpPr txBox="1">
            <a:spLocks noChangeArrowheads="1"/>
          </p:cNvSpPr>
          <p:nvPr/>
        </p:nvSpPr>
        <p:spPr bwMode="auto">
          <a:xfrm>
            <a:off x="642910" y="3500438"/>
            <a:ext cx="8072494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2) линейки </a:t>
            </a:r>
            <a:r>
              <a:rPr lang="ru-RU" sz="4400" b="1" i="1" dirty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без масштабных </a:t>
            </a:r>
            <a:r>
              <a:rPr lang="ru-RU" sz="4400" b="1" i="1" dirty="0" smtClean="0">
                <a:solidFill>
                  <a:srgbClr val="FFFF00"/>
                </a:solidFill>
                <a:latin typeface="Monotype Corsiva" pitchFamily="66" charset="0"/>
                <a:cs typeface="Tahoma" pitchFamily="34" charset="0"/>
              </a:rPr>
              <a:t>делений,</a:t>
            </a:r>
            <a:endParaRPr lang="ru-RU" sz="4400" b="1" i="1" dirty="0">
              <a:solidFill>
                <a:srgbClr val="FFFF00"/>
              </a:solidFill>
              <a:latin typeface="Monotype Corsiva" pitchFamily="66" charset="0"/>
            </a:endParaRPr>
          </a:p>
          <a:p>
            <a:endParaRPr lang="ru-RU" dirty="0" smtClean="0">
              <a:solidFill>
                <a:srgbClr val="0000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-0.5434 -0.1155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34 -0.11551 L -1.38889E-6 3.7037E-6 " pathEditMode="relative" ptsTypes="AA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9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3000"/>
                                        <p:tgtEl>
                                          <p:spTgt spid="18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30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40" grpId="0" animBg="1"/>
      <p:bldP spid="183322" grpId="0"/>
      <p:bldP spid="183323" grpId="0"/>
      <p:bldP spid="45" grpId="0" animBg="1"/>
      <p:bldP spid="49" grpId="0"/>
      <p:bldP spid="50" grpId="0"/>
      <p:bldP spid="56" grpId="0" animBg="1"/>
      <p:bldP spid="43" grpId="0" build="allAtOnce"/>
      <p:bldP spid="57" grpId="0" animBg="1"/>
      <p:bldP spid="46" grpId="0"/>
      <p:bldP spid="58" grpId="0"/>
      <p:bldP spid="5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43636" y="1428736"/>
            <a:ext cx="2571768" cy="2428892"/>
          </a:xfrm>
          <a:prstGeom prst="roundRect">
            <a:avLst/>
          </a:prstGeom>
          <a:gradFill flip="none" rotWithShape="1">
            <a:gsLst>
              <a:gs pos="0">
                <a:srgbClr val="00CCFF">
                  <a:tint val="66000"/>
                  <a:satMod val="160000"/>
                  <a:alpha val="17000"/>
                </a:srgbClr>
              </a:gs>
              <a:gs pos="50000">
                <a:srgbClr val="00CCFF">
                  <a:tint val="44500"/>
                  <a:satMod val="160000"/>
                </a:srgbClr>
              </a:gs>
              <a:gs pos="100000">
                <a:srgbClr val="00CCF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7554" y="1428736"/>
            <a:ext cx="2571768" cy="2428892"/>
          </a:xfrm>
          <a:prstGeom prst="roundRect">
            <a:avLst/>
          </a:prstGeom>
          <a:gradFill flip="none" rotWithShape="1">
            <a:gsLst>
              <a:gs pos="0">
                <a:srgbClr val="66FF99">
                  <a:tint val="66000"/>
                  <a:satMod val="160000"/>
                  <a:alpha val="14000"/>
                </a:srgbClr>
              </a:gs>
              <a:gs pos="50000">
                <a:srgbClr val="66FF99">
                  <a:tint val="44500"/>
                  <a:satMod val="160000"/>
                </a:srgbClr>
              </a:gs>
              <a:gs pos="100000">
                <a:srgbClr val="66FF99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428736"/>
            <a:ext cx="2571768" cy="2428892"/>
          </a:xfrm>
          <a:prstGeom prst="roundRect">
            <a:avLst/>
          </a:prstGeom>
          <a:gradFill flip="none" rotWithShape="1">
            <a:gsLst>
              <a:gs pos="0">
                <a:srgbClr val="FF00FF">
                  <a:tint val="66000"/>
                  <a:satMod val="160000"/>
                  <a:alpha val="18000"/>
                </a:srgbClr>
              </a:gs>
              <a:gs pos="50000">
                <a:srgbClr val="FF00FF">
                  <a:tint val="44500"/>
                  <a:satMod val="160000"/>
                </a:srgbClr>
              </a:gs>
              <a:gs pos="100000">
                <a:srgbClr val="FF00FF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4143380"/>
            <a:ext cx="3857652" cy="2214578"/>
          </a:xfrm>
          <a:prstGeom prst="roundRect">
            <a:avLst/>
          </a:prstGeom>
          <a:gradFill flip="none" rotWithShape="1">
            <a:gsLst>
              <a:gs pos="0">
                <a:srgbClr val="FF5050">
                  <a:tint val="66000"/>
                  <a:satMod val="160000"/>
                </a:srgbClr>
              </a:gs>
              <a:gs pos="50000">
                <a:srgbClr val="FF5050">
                  <a:tint val="44500"/>
                  <a:satMod val="160000"/>
                </a:srgbClr>
              </a:gs>
              <a:gs pos="100000">
                <a:srgbClr val="FF5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4876" y="4143380"/>
            <a:ext cx="4000528" cy="2214578"/>
          </a:xfrm>
          <a:prstGeom prst="roundRect">
            <a:avLst/>
          </a:prstGeom>
          <a:gradFill flip="none" rotWithShape="1">
            <a:gsLst>
              <a:gs pos="0">
                <a:srgbClr val="6666FF">
                  <a:tint val="66000"/>
                  <a:satMod val="160000"/>
                </a:srgbClr>
              </a:gs>
              <a:gs pos="50000">
                <a:srgbClr val="6666FF">
                  <a:tint val="44500"/>
                  <a:satMod val="160000"/>
                </a:srgbClr>
              </a:gs>
              <a:gs pos="100000">
                <a:srgbClr val="6666F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Freeform 26"/>
          <p:cNvSpPr>
            <a:spLocks/>
          </p:cNvSpPr>
          <p:nvPr/>
        </p:nvSpPr>
        <p:spPr bwMode="auto">
          <a:xfrm>
            <a:off x="714348" y="2714620"/>
            <a:ext cx="2006813" cy="45719"/>
          </a:xfrm>
          <a:custGeom>
            <a:avLst/>
            <a:gdLst>
              <a:gd name="T0" fmla="*/ 0 w 1720"/>
              <a:gd name="T1" fmla="*/ 0 h 1"/>
              <a:gd name="T2" fmla="*/ 1720 w 1720"/>
              <a:gd name="T3" fmla="*/ 0 h 1"/>
              <a:gd name="T4" fmla="*/ 0 60000 65536"/>
              <a:gd name="T5" fmla="*/ 0 60000 65536"/>
              <a:gd name="T6" fmla="*/ 0 w 1720"/>
              <a:gd name="T7" fmla="*/ 0 h 1"/>
              <a:gd name="T8" fmla="*/ 1720 w 172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20" h="1">
                <a:moveTo>
                  <a:pt x="0" y="0"/>
                </a:moveTo>
                <a:lnTo>
                  <a:pt x="1720" y="0"/>
                </a:lnTo>
              </a:path>
            </a:pathLst>
          </a:custGeom>
          <a:ln>
            <a:solidFill>
              <a:srgbClr val="CC00FF"/>
            </a:solidFill>
            <a:headEnd type="oval" w="med" len="med"/>
            <a:tailEnd type="oval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8" name="Oval 97"/>
          <p:cNvSpPr>
            <a:spLocks noChangeArrowheads="1"/>
          </p:cNvSpPr>
          <p:nvPr/>
        </p:nvSpPr>
        <p:spPr bwMode="auto">
          <a:xfrm>
            <a:off x="1643042" y="2643182"/>
            <a:ext cx="144462" cy="144463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Freeform 65"/>
          <p:cNvSpPr>
            <a:spLocks/>
          </p:cNvSpPr>
          <p:nvPr/>
        </p:nvSpPr>
        <p:spPr bwMode="auto">
          <a:xfrm>
            <a:off x="3929058" y="2214554"/>
            <a:ext cx="428628" cy="285752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66FF99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4500563" y="1857364"/>
            <a:ext cx="214315" cy="135732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Line 8"/>
          <p:cNvSpPr>
            <a:spLocks noChangeShapeType="1"/>
          </p:cNvSpPr>
          <p:nvPr/>
        </p:nvSpPr>
        <p:spPr bwMode="auto">
          <a:xfrm flipH="1">
            <a:off x="3929058" y="1643050"/>
            <a:ext cx="1071570" cy="785818"/>
          </a:xfrm>
          <a:prstGeom prst="line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9" name="Freeform 65"/>
          <p:cNvSpPr>
            <a:spLocks/>
          </p:cNvSpPr>
          <p:nvPr/>
        </p:nvSpPr>
        <p:spPr bwMode="auto">
          <a:xfrm rot="20741417">
            <a:off x="6530914" y="2742467"/>
            <a:ext cx="476577" cy="247239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00FFFF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0" name="Freeform 65"/>
          <p:cNvSpPr>
            <a:spLocks/>
          </p:cNvSpPr>
          <p:nvPr/>
        </p:nvSpPr>
        <p:spPr bwMode="auto">
          <a:xfrm rot="327629">
            <a:off x="6582499" y="2811729"/>
            <a:ext cx="551037" cy="241369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00FFFF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143108" y="5429264"/>
            <a:ext cx="214314" cy="1428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928662" y="5572140"/>
            <a:ext cx="2447920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1286646" y="5285594"/>
            <a:ext cx="171451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6786578" y="5429264"/>
            <a:ext cx="214314" cy="142876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Freeform 24"/>
          <p:cNvSpPr>
            <a:spLocks/>
          </p:cNvSpPr>
          <p:nvPr/>
        </p:nvSpPr>
        <p:spPr bwMode="auto">
          <a:xfrm>
            <a:off x="5715008" y="5572140"/>
            <a:ext cx="2447920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32" y="0"/>
              </a:cxn>
            </a:cxnLst>
            <a:rect l="0" t="0" r="r" b="b"/>
            <a:pathLst>
              <a:path w="4032" h="1">
                <a:moveTo>
                  <a:pt x="0" y="0"/>
                </a:moveTo>
                <a:lnTo>
                  <a:pt x="4032" y="0"/>
                </a:lnTo>
              </a:path>
            </a:pathLst>
          </a:custGeom>
          <a:ln>
            <a:solidFill>
              <a:schemeClr val="accent5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5930116" y="5285594"/>
            <a:ext cx="1714512" cy="1588"/>
          </a:xfrm>
          <a:prstGeom prst="line">
            <a:avLst/>
          </a:prstGeom>
          <a:ln>
            <a:solidFill>
              <a:srgbClr val="6600FF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7" name="Line 8"/>
          <p:cNvSpPr>
            <a:spLocks noChangeShapeType="1"/>
          </p:cNvSpPr>
          <p:nvPr/>
        </p:nvSpPr>
        <p:spPr bwMode="auto">
          <a:xfrm flipH="1">
            <a:off x="6643702" y="2285992"/>
            <a:ext cx="1785950" cy="71438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1" name="Oval 97"/>
          <p:cNvSpPr>
            <a:spLocks noChangeArrowheads="1"/>
          </p:cNvSpPr>
          <p:nvPr/>
        </p:nvSpPr>
        <p:spPr bwMode="auto">
          <a:xfrm>
            <a:off x="2071670" y="5500702"/>
            <a:ext cx="142876" cy="14287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Oval 97"/>
          <p:cNvSpPr>
            <a:spLocks noChangeArrowheads="1"/>
          </p:cNvSpPr>
          <p:nvPr/>
        </p:nvSpPr>
        <p:spPr bwMode="auto">
          <a:xfrm>
            <a:off x="6715140" y="4714884"/>
            <a:ext cx="142876" cy="142875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Freeform 65"/>
          <p:cNvSpPr>
            <a:spLocks/>
          </p:cNvSpPr>
          <p:nvPr/>
        </p:nvSpPr>
        <p:spPr bwMode="auto">
          <a:xfrm>
            <a:off x="3929058" y="3286124"/>
            <a:ext cx="428628" cy="285752"/>
          </a:xfrm>
          <a:custGeom>
            <a:avLst/>
            <a:gdLst/>
            <a:ahLst/>
            <a:cxnLst>
              <a:cxn ang="0">
                <a:pos x="16" y="862"/>
              </a:cxn>
              <a:cxn ang="0">
                <a:pos x="1286" y="0"/>
              </a:cxn>
              <a:cxn ang="0">
                <a:pos x="1558" y="91"/>
              </a:cxn>
              <a:cxn ang="0">
                <a:pos x="1740" y="273"/>
              </a:cxn>
              <a:cxn ang="0">
                <a:pos x="1876" y="545"/>
              </a:cxn>
              <a:cxn ang="0">
                <a:pos x="1831" y="726"/>
              </a:cxn>
              <a:cxn ang="0">
                <a:pos x="1760" y="1019"/>
              </a:cxn>
              <a:cxn ang="0">
                <a:pos x="24" y="859"/>
              </a:cxn>
              <a:cxn ang="0">
                <a:pos x="0" y="891"/>
              </a:cxn>
            </a:cxnLst>
            <a:rect l="0" t="0" r="r" b="b"/>
            <a:pathLst>
              <a:path w="1876" h="1019">
                <a:moveTo>
                  <a:pt x="16" y="862"/>
                </a:moveTo>
                <a:lnTo>
                  <a:pt x="1286" y="0"/>
                </a:lnTo>
                <a:lnTo>
                  <a:pt x="1558" y="91"/>
                </a:lnTo>
                <a:lnTo>
                  <a:pt x="1740" y="273"/>
                </a:lnTo>
                <a:lnTo>
                  <a:pt x="1876" y="545"/>
                </a:lnTo>
                <a:lnTo>
                  <a:pt x="1831" y="726"/>
                </a:lnTo>
                <a:lnTo>
                  <a:pt x="1760" y="1019"/>
                </a:lnTo>
                <a:lnTo>
                  <a:pt x="24" y="859"/>
                </a:lnTo>
                <a:lnTo>
                  <a:pt x="0" y="891"/>
                </a:lnTo>
              </a:path>
            </a:pathLst>
          </a:custGeom>
          <a:solidFill>
            <a:srgbClr val="66FF99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4500563" y="2928935"/>
            <a:ext cx="214315" cy="135732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2" name="Line 8"/>
          <p:cNvSpPr>
            <a:spLocks noChangeShapeType="1"/>
          </p:cNvSpPr>
          <p:nvPr/>
        </p:nvSpPr>
        <p:spPr bwMode="auto">
          <a:xfrm flipH="1">
            <a:off x="3929058" y="2714620"/>
            <a:ext cx="1071570" cy="785818"/>
          </a:xfrm>
          <a:prstGeom prst="line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357158" y="428604"/>
            <a:ext cx="8429684" cy="857256"/>
          </a:xfrm>
          <a:prstGeom prst="roundRect">
            <a:avLst/>
          </a:prstGeom>
          <a:solidFill>
            <a:srgbClr val="FFCCFF"/>
          </a:solidFill>
          <a:ln w="57150">
            <a:solidFill>
              <a:srgbClr val="CC009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88077" y="500042"/>
            <a:ext cx="82974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C0099"/>
                </a:solidFill>
                <a:latin typeface="Comic Sans MS" pitchFamily="66" charset="0"/>
              </a:rPr>
              <a:t>Простейшие задачи на построение</a:t>
            </a:r>
            <a:endParaRPr lang="ru-RU" sz="3600" b="1" dirty="0">
              <a:solidFill>
                <a:srgbClr val="CC0099"/>
              </a:solidFill>
              <a:latin typeface="Bookman Old Style" pitchFamily="18" charset="0"/>
              <a:cs typeface="Arial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H="1">
            <a:off x="6572264" y="1643050"/>
            <a:ext cx="1071570" cy="1357322"/>
          </a:xfrm>
          <a:prstGeom prst="line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572264" y="3000372"/>
            <a:ext cx="1500198" cy="28575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2143108" y="4214818"/>
            <a:ext cx="35719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2000" b="1" i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357554" y="5357826"/>
            <a:ext cx="3385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а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1714480" y="5500702"/>
            <a:ext cx="4138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М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6286512" y="4572008"/>
            <a:ext cx="4138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М</a:t>
            </a:r>
            <a:endParaRPr lang="ru-RU" sz="2000" b="1" i="1" dirty="0">
              <a:solidFill>
                <a:schemeClr val="accent5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6786578" y="4143380"/>
            <a:ext cx="34657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66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2000" b="1" i="1" dirty="0">
              <a:solidFill>
                <a:srgbClr val="66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8072462" y="5357826"/>
            <a:ext cx="3385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а</a:t>
            </a:r>
            <a:endParaRPr lang="ru-RU" sz="2000" b="1" i="1" dirty="0">
              <a:solidFill>
                <a:schemeClr val="accent5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357158" y="4071942"/>
            <a:ext cx="8429684" cy="2357454"/>
          </a:xfrm>
          <a:prstGeom prst="roundRect">
            <a:avLst/>
          </a:prstGeom>
          <a:solidFill>
            <a:srgbClr val="FFFF99"/>
          </a:solidFill>
          <a:ln w="571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57224" y="4857760"/>
            <a:ext cx="8047396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00B050"/>
                </a:solidFill>
                <a:latin typeface="Comic Sans MS" pitchFamily="66" charset="0"/>
                <a:cs typeface="Arial" charset="0"/>
              </a:rPr>
              <a:t>2. Построение угла, равного данному.</a:t>
            </a:r>
          </a:p>
        </p:txBody>
      </p:sp>
      <p:sp>
        <p:nvSpPr>
          <p:cNvPr id="52" name="Rectangle 12"/>
          <p:cNvSpPr>
            <a:spLocks noChangeArrowheads="1"/>
          </p:cNvSpPr>
          <p:nvPr/>
        </p:nvSpPr>
        <p:spPr bwMode="auto">
          <a:xfrm>
            <a:off x="928662" y="5572140"/>
            <a:ext cx="6994222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3. Построение биссектрисы угла</a:t>
            </a:r>
            <a:r>
              <a:rPr lang="ru-RU" sz="3100" b="1" dirty="0" smtClean="0">
                <a:solidFill>
                  <a:srgbClr val="33CCFF"/>
                </a:solidFill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928662" y="4214818"/>
            <a:ext cx="6989414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CC00FF"/>
                </a:solidFill>
                <a:latin typeface="Comic Sans MS" pitchFamily="66" charset="0"/>
                <a:cs typeface="Arial" charset="0"/>
              </a:rPr>
              <a:t>1. Построение середины отрезка.</a:t>
            </a:r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1500166" y="2714620"/>
            <a:ext cx="3818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О</a:t>
            </a:r>
            <a:endParaRPr lang="ru-RU" sz="2000" b="1" i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1" name="Text Box 12"/>
          <p:cNvSpPr txBox="1">
            <a:spLocks noChangeArrowheads="1"/>
          </p:cNvSpPr>
          <p:nvPr/>
        </p:nvSpPr>
        <p:spPr bwMode="auto">
          <a:xfrm>
            <a:off x="3571868" y="3357562"/>
            <a:ext cx="3818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О</a:t>
            </a:r>
            <a:endParaRPr lang="ru-RU" sz="2000" b="1" i="1" dirty="0">
              <a:solidFill>
                <a:srgbClr val="00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2" name="Text Box 12"/>
          <p:cNvSpPr txBox="1">
            <a:spLocks noChangeArrowheads="1"/>
          </p:cNvSpPr>
          <p:nvPr/>
        </p:nvSpPr>
        <p:spPr bwMode="auto">
          <a:xfrm>
            <a:off x="3571868" y="2285992"/>
            <a:ext cx="3609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А</a:t>
            </a:r>
            <a:endParaRPr lang="ru-RU" sz="2000" b="1" i="1" dirty="0">
              <a:solidFill>
                <a:srgbClr val="0066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3" name="Text Box 12"/>
          <p:cNvSpPr txBox="1">
            <a:spLocks noChangeArrowheads="1"/>
          </p:cNvSpPr>
          <p:nvPr/>
        </p:nvSpPr>
        <p:spPr bwMode="auto">
          <a:xfrm>
            <a:off x="6215074" y="2928934"/>
            <a:ext cx="38183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О</a:t>
            </a:r>
            <a:endParaRPr lang="ru-RU" sz="2000" b="1" i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4" name="Text Box 12"/>
          <p:cNvSpPr txBox="1">
            <a:spLocks noChangeArrowheads="1"/>
          </p:cNvSpPr>
          <p:nvPr/>
        </p:nvSpPr>
        <p:spPr bwMode="auto">
          <a:xfrm>
            <a:off x="8215338" y="1928802"/>
            <a:ext cx="360996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В</a:t>
            </a:r>
            <a:endParaRPr lang="ru-RU" sz="2000" b="1" i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57158" y="1428736"/>
            <a:ext cx="8429684" cy="2428892"/>
          </a:xfrm>
          <a:prstGeom prst="roundRect">
            <a:avLst/>
          </a:prstGeom>
          <a:solidFill>
            <a:srgbClr val="99FFCC"/>
          </a:solidFill>
          <a:ln w="5715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11133" y="1785926"/>
            <a:ext cx="8832867" cy="167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4.Построение перпендикуляра к прямой, 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   проходящего через точку, лежащую 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   на этой прямой.</a:t>
            </a:r>
          </a:p>
        </p:txBody>
      </p: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357158" y="1785926"/>
            <a:ext cx="8538226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6600CC"/>
                </a:solidFill>
                <a:latin typeface="Comic Sans MS" pitchFamily="66" charset="0"/>
                <a:cs typeface="Arial" charset="0"/>
              </a:rPr>
              <a:t>5.</a:t>
            </a:r>
            <a:r>
              <a:rPr lang="ru-RU" sz="31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Построение перпендикуляра к прямой,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   проходящего через точку, не лежащую </a:t>
            </a:r>
          </a:p>
          <a:p>
            <a:pPr marL="914400" indent="-914400">
              <a:spcAft>
                <a:spcPts val="600"/>
              </a:spcAft>
              <a:tabLst>
                <a:tab pos="266700" algn="l"/>
                <a:tab pos="622300" algn="l"/>
              </a:tabLst>
            </a:pPr>
            <a:r>
              <a:rPr lang="ru-RU" sz="3100" b="1" dirty="0" smtClean="0">
                <a:solidFill>
                  <a:srgbClr val="6600FF"/>
                </a:solidFill>
                <a:latin typeface="Comic Sans MS" pitchFamily="66" charset="0"/>
                <a:cs typeface="Arial" charset="0"/>
              </a:rPr>
              <a:t>   на этой прямой.</a:t>
            </a:r>
          </a:p>
          <a:p>
            <a:pPr marL="914400" indent="-914400"/>
            <a:endParaRPr lang="ru-RU" sz="4400" b="1" dirty="0" smtClean="0">
              <a:ln>
                <a:prstDash val="solid"/>
              </a:ln>
              <a:solidFill>
                <a:srgbClr val="0000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Monotype Corsiva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6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7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0" dur="2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3" dur="2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4" grpId="0" animBg="1"/>
      <p:bldP spid="22" grpId="0" animBg="1"/>
      <p:bldP spid="29" grpId="0" animBg="1"/>
      <p:bldP spid="26" grpId="0" animBg="1"/>
      <p:bldP spid="31" grpId="0" animBg="1"/>
      <p:bldP spid="32" grpId="0" animBg="1"/>
      <p:bldP spid="37" grpId="0" animBg="1"/>
      <p:bldP spid="15" grpId="0"/>
      <p:bldP spid="39" grpId="0"/>
      <p:bldP spid="41" grpId="0"/>
      <p:bldP spid="45" grpId="0"/>
      <p:bldP spid="46" grpId="0"/>
      <p:bldP spid="47" grpId="0"/>
      <p:bldP spid="48" grpId="0"/>
      <p:bldP spid="51" grpId="0" build="allAtOnce"/>
      <p:bldP spid="52" grpId="0" build="allAtOnce"/>
      <p:bldP spid="52" grpId="1" build="allAtOnce"/>
      <p:bldP spid="50" grpId="0" build="allAtOnce"/>
      <p:bldP spid="53" grpId="0"/>
      <p:bldP spid="61" grpId="0"/>
      <p:bldP spid="62" grpId="0"/>
      <p:bldP spid="63" grpId="0"/>
      <p:bldP spid="64" grpId="0"/>
      <p:bldP spid="65" grpId="0" animBg="1"/>
      <p:bldP spid="65" grpId="1" animBg="1"/>
      <p:bldP spid="66" grpId="0"/>
      <p:bldP spid="66" grpId="1"/>
      <p:bldP spid="67" grpId="0" uiExpand="1" build="allAtOnce"/>
      <p:bldP spid="67" grpId="1" build="allAtOnce"/>
      <p:bldP spid="67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Rectangle 12"/>
          <p:cNvSpPr>
            <a:spLocks noChangeArrowheads="1"/>
          </p:cNvSpPr>
          <p:nvPr/>
        </p:nvSpPr>
        <p:spPr bwMode="auto">
          <a:xfrm>
            <a:off x="714348" y="785794"/>
            <a:ext cx="7394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C00FF"/>
                </a:solidFill>
                <a:latin typeface="Comic Sans MS" pitchFamily="66" charset="0"/>
                <a:cs typeface="Arial" charset="0"/>
              </a:rPr>
              <a:t>Построение середины отрезка.</a:t>
            </a:r>
            <a:endParaRPr lang="ru-RU" sz="3600" b="1" dirty="0">
              <a:solidFill>
                <a:srgbClr val="CC00FF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41" name="Rectangle 12"/>
          <p:cNvSpPr>
            <a:spLocks noChangeArrowheads="1"/>
          </p:cNvSpPr>
          <p:nvPr/>
        </p:nvSpPr>
        <p:spPr bwMode="auto">
          <a:xfrm>
            <a:off x="3500430" y="214290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1.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4" name="Дуга 103"/>
          <p:cNvSpPr/>
          <p:nvPr/>
        </p:nvSpPr>
        <p:spPr>
          <a:xfrm flipH="1">
            <a:off x="2928926" y="357166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Дуга 92"/>
          <p:cNvSpPr/>
          <p:nvPr/>
        </p:nvSpPr>
        <p:spPr>
          <a:xfrm>
            <a:off x="-428660" y="285728"/>
            <a:ext cx="6572296" cy="6429420"/>
          </a:xfrm>
          <a:prstGeom prst="arc">
            <a:avLst>
              <a:gd name="adj1" fmla="val 16920732"/>
              <a:gd name="adj2" fmla="val 4137455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rot="5400000">
            <a:off x="1500960" y="3428206"/>
            <a:ext cx="6143668" cy="158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500554" y="357166"/>
            <a:ext cx="566736" cy="6227764"/>
            <a:chOff x="2879" y="301"/>
            <a:chExt cx="357" cy="3923"/>
          </a:xfrm>
        </p:grpSpPr>
        <p:sp>
          <p:nvSpPr>
            <p:cNvPr id="14399" name="Text Box 17"/>
            <p:cNvSpPr txBox="1">
              <a:spLocks noChangeArrowheads="1"/>
            </p:cNvSpPr>
            <p:nvPr/>
          </p:nvSpPr>
          <p:spPr bwMode="auto">
            <a:xfrm>
              <a:off x="2879" y="301"/>
              <a:ext cx="24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P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398" name="Text Box 16"/>
            <p:cNvSpPr txBox="1">
              <a:spLocks noChangeArrowheads="1"/>
            </p:cNvSpPr>
            <p:nvPr/>
          </p:nvSpPr>
          <p:spPr bwMode="auto">
            <a:xfrm>
              <a:off x="2924" y="3856"/>
              <a:ext cx="31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D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358106" y="3214689"/>
            <a:ext cx="4324760" cy="655638"/>
            <a:chOff x="1534" y="2025"/>
            <a:chExt cx="2646" cy="413"/>
          </a:xfrm>
        </p:grpSpPr>
        <p:sp>
          <p:nvSpPr>
            <p:cNvPr id="14396" name="Text Box 25"/>
            <p:cNvSpPr txBox="1">
              <a:spLocks noChangeArrowheads="1"/>
            </p:cNvSpPr>
            <p:nvPr/>
          </p:nvSpPr>
          <p:spPr bwMode="auto">
            <a:xfrm>
              <a:off x="1534" y="2025"/>
              <a:ext cx="294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А</a:t>
              </a:r>
            </a:p>
          </p:txBody>
        </p:sp>
        <p:sp>
          <p:nvSpPr>
            <p:cNvPr id="14395" name="Text Box 24"/>
            <p:cNvSpPr txBox="1">
              <a:spLocks noChangeArrowheads="1"/>
            </p:cNvSpPr>
            <p:nvPr/>
          </p:nvSpPr>
          <p:spPr bwMode="auto">
            <a:xfrm>
              <a:off x="3894" y="2070"/>
              <a:ext cx="286" cy="368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В</a:t>
              </a:r>
            </a:p>
          </p:txBody>
        </p:sp>
        <p:sp>
          <p:nvSpPr>
            <p:cNvPr id="14397" name="Freeform 26"/>
            <p:cNvSpPr>
              <a:spLocks/>
            </p:cNvSpPr>
            <p:nvPr/>
          </p:nvSpPr>
          <p:spPr bwMode="auto">
            <a:xfrm>
              <a:off x="1883" y="2232"/>
              <a:ext cx="1968" cy="29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Группа 81"/>
          <p:cNvGrpSpPr/>
          <p:nvPr/>
        </p:nvGrpSpPr>
        <p:grpSpPr>
          <a:xfrm>
            <a:off x="4143372" y="3500438"/>
            <a:ext cx="500067" cy="579438"/>
            <a:chOff x="4071934" y="3429000"/>
            <a:chExt cx="500067" cy="579438"/>
          </a:xfrm>
        </p:grpSpPr>
        <p:sp>
          <p:nvSpPr>
            <p:cNvPr id="14393" name="Text Box 28"/>
            <p:cNvSpPr txBox="1">
              <a:spLocks noChangeArrowheads="1"/>
            </p:cNvSpPr>
            <p:nvPr/>
          </p:nvSpPr>
          <p:spPr bwMode="auto">
            <a:xfrm>
              <a:off x="4071934" y="3429000"/>
              <a:ext cx="500063" cy="579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О</a:t>
              </a:r>
            </a:p>
          </p:txBody>
        </p:sp>
        <p:sp>
          <p:nvSpPr>
            <p:cNvPr id="79" name="Oval 15"/>
            <p:cNvSpPr>
              <a:spLocks noChangeArrowheads="1"/>
            </p:cNvSpPr>
            <p:nvPr/>
          </p:nvSpPr>
          <p:spPr bwMode="auto">
            <a:xfrm flipH="1" flipV="1">
              <a:off x="4429124" y="3429000"/>
              <a:ext cx="142877" cy="142876"/>
            </a:xfrm>
            <a:prstGeom prst="ellipse">
              <a:avLst/>
            </a:prstGeom>
            <a:solidFill>
              <a:srgbClr val="CC00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0" name="Oval 16"/>
          <p:cNvSpPr>
            <a:spLocks noChangeArrowheads="1"/>
          </p:cNvSpPr>
          <p:nvPr/>
        </p:nvSpPr>
        <p:spPr bwMode="auto">
          <a:xfrm>
            <a:off x="4500562" y="6143644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" name="Oval 16"/>
          <p:cNvSpPr>
            <a:spLocks noChangeArrowheads="1"/>
          </p:cNvSpPr>
          <p:nvPr/>
        </p:nvSpPr>
        <p:spPr bwMode="auto">
          <a:xfrm>
            <a:off x="4500562" y="714356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 rot="-240000">
            <a:off x="3558283" y="636248"/>
            <a:ext cx="2469223" cy="3095846"/>
            <a:chOff x="604" y="1605"/>
            <a:chExt cx="1489" cy="1829"/>
          </a:xfrm>
        </p:grpSpPr>
        <p:sp>
          <p:nvSpPr>
            <p:cNvPr id="14400" name="Freeform 4"/>
            <p:cNvSpPr>
              <a:spLocks/>
            </p:cNvSpPr>
            <p:nvPr/>
          </p:nvSpPr>
          <p:spPr bwMode="auto">
            <a:xfrm rot="21001317">
              <a:off x="1158" y="1605"/>
              <a:ext cx="766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CC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604" y="1616"/>
              <a:ext cx="1489" cy="1818"/>
              <a:chOff x="604" y="1616"/>
              <a:chExt cx="1489" cy="1818"/>
            </a:xfrm>
          </p:grpSpPr>
          <p:grpSp>
            <p:nvGrpSpPr>
              <p:cNvPr id="7" name="Group 6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409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99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9"/>
              <p:cNvGrpSpPr>
                <a:grpSpLocks/>
              </p:cNvGrpSpPr>
              <p:nvPr/>
            </p:nvGrpSpPr>
            <p:grpSpPr bwMode="auto">
              <a:xfrm>
                <a:off x="604" y="1616"/>
                <a:ext cx="1257" cy="1818"/>
                <a:chOff x="2233" y="357"/>
                <a:chExt cx="1257" cy="1818"/>
              </a:xfrm>
            </p:grpSpPr>
            <p:sp>
              <p:nvSpPr>
                <p:cNvPr id="14404" name="Freeform 10"/>
                <p:cNvSpPr>
                  <a:spLocks/>
                </p:cNvSpPr>
                <p:nvPr/>
              </p:nvSpPr>
              <p:spPr bwMode="auto">
                <a:xfrm rot="21001317">
                  <a:off x="2820" y="357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9" name="Group 11"/>
                <p:cNvGrpSpPr>
                  <a:grpSpLocks/>
                </p:cNvGrpSpPr>
                <p:nvPr/>
              </p:nvGrpSpPr>
              <p:grpSpPr bwMode="auto">
                <a:xfrm>
                  <a:off x="2233" y="444"/>
                  <a:ext cx="722" cy="1731"/>
                  <a:chOff x="2233" y="444"/>
                  <a:chExt cx="722" cy="1731"/>
                </a:xfrm>
              </p:grpSpPr>
              <p:sp>
                <p:nvSpPr>
                  <p:cNvPr id="14406" name="Freeform 12"/>
                  <p:cNvSpPr>
                    <a:spLocks/>
                  </p:cNvSpPr>
                  <p:nvPr/>
                </p:nvSpPr>
                <p:spPr bwMode="auto">
                  <a:xfrm rot="1980000">
                    <a:off x="2233" y="444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7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696" y="571"/>
                    <a:ext cx="259" cy="253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0" name="Group 30"/>
          <p:cNvGrpSpPr>
            <a:grpSpLocks/>
          </p:cNvGrpSpPr>
          <p:nvPr/>
        </p:nvGrpSpPr>
        <p:grpSpPr bwMode="auto">
          <a:xfrm rot="-780000" flipH="1">
            <a:off x="-31999" y="498739"/>
            <a:ext cx="5857875" cy="5999166"/>
            <a:chOff x="847" y="-36"/>
            <a:chExt cx="3690" cy="3779"/>
          </a:xfrm>
        </p:grpSpPr>
        <p:sp>
          <p:nvSpPr>
            <p:cNvPr id="280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" name="Group 32"/>
            <p:cNvGrpSpPr>
              <a:grpSpLocks/>
            </p:cNvGrpSpPr>
            <p:nvPr/>
          </p:nvGrpSpPr>
          <p:grpSpPr bwMode="auto">
            <a:xfrm rot="16795005" flipV="1">
              <a:off x="2723" y="-172"/>
              <a:ext cx="1573" cy="1845"/>
              <a:chOff x="989" y="1954"/>
              <a:chExt cx="1506" cy="1845"/>
            </a:xfrm>
          </p:grpSpPr>
          <p:grpSp>
            <p:nvGrpSpPr>
              <p:cNvPr id="12" name="Group 33"/>
              <p:cNvGrpSpPr>
                <a:grpSpLocks/>
              </p:cNvGrpSpPr>
              <p:nvPr/>
            </p:nvGrpSpPr>
            <p:grpSpPr bwMode="auto">
              <a:xfrm>
                <a:off x="2250" y="3241"/>
                <a:ext cx="245" cy="339"/>
                <a:chOff x="2250" y="3241"/>
                <a:chExt cx="245" cy="339"/>
              </a:xfrm>
            </p:grpSpPr>
            <p:sp>
              <p:nvSpPr>
                <p:cNvPr id="299" name="Freeform 34"/>
                <p:cNvSpPr>
                  <a:spLocks/>
                </p:cNvSpPr>
                <p:nvPr/>
              </p:nvSpPr>
              <p:spPr bwMode="auto">
                <a:xfrm>
                  <a:off x="2250" y="3241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0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295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297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8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5" name="Group 41"/>
            <p:cNvGrpSpPr>
              <a:grpSpLocks/>
            </p:cNvGrpSpPr>
            <p:nvPr/>
          </p:nvGrpSpPr>
          <p:grpSpPr bwMode="auto">
            <a:xfrm rot="16795005" flipH="1">
              <a:off x="994" y="2052"/>
              <a:ext cx="1544" cy="1837"/>
              <a:chOff x="612" y="1605"/>
              <a:chExt cx="1480" cy="1837"/>
            </a:xfrm>
          </p:grpSpPr>
          <p:sp>
            <p:nvSpPr>
              <p:cNvPr id="283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66FF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17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291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2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9900CC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287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9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289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90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0" name="Group 30"/>
          <p:cNvGrpSpPr>
            <a:grpSpLocks/>
          </p:cNvGrpSpPr>
          <p:nvPr/>
        </p:nvGrpSpPr>
        <p:grpSpPr bwMode="auto">
          <a:xfrm rot="780000">
            <a:off x="3239650" y="582355"/>
            <a:ext cx="5857875" cy="5970591"/>
            <a:chOff x="847" y="-18"/>
            <a:chExt cx="3690" cy="3761"/>
          </a:xfrm>
        </p:grpSpPr>
        <p:sp>
          <p:nvSpPr>
            <p:cNvPr id="419" name="Freeform 31"/>
            <p:cNvSpPr>
              <a:spLocks/>
            </p:cNvSpPr>
            <p:nvPr/>
          </p:nvSpPr>
          <p:spPr bwMode="auto">
            <a:xfrm rot="17393687" flipV="1">
              <a:off x="3226" y="-359"/>
              <a:ext cx="800" cy="1823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" name="Group 32"/>
            <p:cNvGrpSpPr>
              <a:grpSpLocks/>
            </p:cNvGrpSpPr>
            <p:nvPr/>
          </p:nvGrpSpPr>
          <p:grpSpPr bwMode="auto">
            <a:xfrm rot="16795005" flipV="1">
              <a:off x="2730" y="-164"/>
              <a:ext cx="1556" cy="1845"/>
              <a:chOff x="989" y="1954"/>
              <a:chExt cx="1489" cy="1845"/>
            </a:xfrm>
          </p:grpSpPr>
          <p:grpSp>
            <p:nvGrpSpPr>
              <p:cNvPr id="22" name="Group 33"/>
              <p:cNvGrpSpPr>
                <a:grpSpLocks/>
              </p:cNvGrpSpPr>
              <p:nvPr/>
            </p:nvGrpSpPr>
            <p:grpSpPr bwMode="auto">
              <a:xfrm>
                <a:off x="2233" y="3282"/>
                <a:ext cx="245" cy="339"/>
                <a:chOff x="2233" y="3282"/>
                <a:chExt cx="245" cy="339"/>
              </a:xfrm>
            </p:grpSpPr>
            <p:sp>
              <p:nvSpPr>
                <p:cNvPr id="439" name="Freeform 35"/>
                <p:cNvSpPr>
                  <a:spLocks/>
                </p:cNvSpPr>
                <p:nvPr/>
              </p:nvSpPr>
              <p:spPr bwMode="auto">
                <a:xfrm>
                  <a:off x="2339" y="3416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38" name="Freeform 34"/>
                <p:cNvSpPr>
                  <a:spLocks/>
                </p:cNvSpPr>
                <p:nvPr/>
              </p:nvSpPr>
              <p:spPr bwMode="auto">
                <a:xfrm>
                  <a:off x="2233" y="3282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3" name="Group 36"/>
              <p:cNvGrpSpPr>
                <a:grpSpLocks/>
              </p:cNvGrpSpPr>
              <p:nvPr/>
            </p:nvGrpSpPr>
            <p:grpSpPr bwMode="auto">
              <a:xfrm>
                <a:off x="989" y="1954"/>
                <a:ext cx="1267" cy="1845"/>
                <a:chOff x="2618" y="695"/>
                <a:chExt cx="1267" cy="1845"/>
              </a:xfrm>
            </p:grpSpPr>
            <p:sp>
              <p:nvSpPr>
                <p:cNvPr id="434" name="Freeform 37"/>
                <p:cNvSpPr>
                  <a:spLocks/>
                </p:cNvSpPr>
                <p:nvPr/>
              </p:nvSpPr>
              <p:spPr bwMode="auto">
                <a:xfrm rot="21001317">
                  <a:off x="3215" y="695"/>
                  <a:ext cx="670" cy="1523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" name="Group 38"/>
                <p:cNvGrpSpPr>
                  <a:grpSpLocks/>
                </p:cNvGrpSpPr>
                <p:nvPr/>
              </p:nvGrpSpPr>
              <p:grpSpPr bwMode="auto">
                <a:xfrm>
                  <a:off x="2618" y="809"/>
                  <a:ext cx="801" cy="1731"/>
                  <a:chOff x="2618" y="809"/>
                  <a:chExt cx="801" cy="1731"/>
                </a:xfrm>
              </p:grpSpPr>
              <p:sp>
                <p:nvSpPr>
                  <p:cNvPr id="436" name="Freeform 39"/>
                  <p:cNvSpPr>
                    <a:spLocks/>
                  </p:cNvSpPr>
                  <p:nvPr/>
                </p:nvSpPr>
                <p:spPr bwMode="auto">
                  <a:xfrm rot="2095005">
                    <a:off x="2618" y="809"/>
                    <a:ext cx="216" cy="1731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7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3160" y="895"/>
                    <a:ext cx="259" cy="253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5" name="Group 41"/>
            <p:cNvGrpSpPr>
              <a:grpSpLocks/>
            </p:cNvGrpSpPr>
            <p:nvPr/>
          </p:nvGrpSpPr>
          <p:grpSpPr bwMode="auto">
            <a:xfrm rot="16795005" flipH="1">
              <a:off x="993" y="2051"/>
              <a:ext cx="1543" cy="1837"/>
              <a:chOff x="612" y="1605"/>
              <a:chExt cx="1480" cy="1837"/>
            </a:xfrm>
          </p:grpSpPr>
          <p:sp>
            <p:nvSpPr>
              <p:cNvPr id="422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66FF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" name="Group 43"/>
              <p:cNvGrpSpPr>
                <a:grpSpLocks/>
              </p:cNvGrpSpPr>
              <p:nvPr/>
            </p:nvGrpSpPr>
            <p:grpSpPr bwMode="auto">
              <a:xfrm>
                <a:off x="612" y="1616"/>
                <a:ext cx="1480" cy="1826"/>
                <a:chOff x="612" y="1616"/>
                <a:chExt cx="1480" cy="1826"/>
              </a:xfrm>
            </p:grpSpPr>
            <p:grpSp>
              <p:nvGrpSpPr>
                <p:cNvPr id="27" name="Group 44"/>
                <p:cNvGrpSpPr>
                  <a:grpSpLocks/>
                </p:cNvGrpSpPr>
                <p:nvPr/>
              </p:nvGrpSpPr>
              <p:grpSpPr bwMode="auto">
                <a:xfrm>
                  <a:off x="1845" y="3018"/>
                  <a:ext cx="247" cy="342"/>
                  <a:chOff x="1845" y="3018"/>
                  <a:chExt cx="247" cy="342"/>
                </a:xfrm>
              </p:grpSpPr>
              <p:sp>
                <p:nvSpPr>
                  <p:cNvPr id="430" name="Freeform 45"/>
                  <p:cNvSpPr>
                    <a:spLocks/>
                  </p:cNvSpPr>
                  <p:nvPr/>
                </p:nvSpPr>
                <p:spPr bwMode="auto">
                  <a:xfrm>
                    <a:off x="1845" y="3018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31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9900CC"/>
                  </a:solidFill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8" name="Group 47"/>
                <p:cNvGrpSpPr>
                  <a:grpSpLocks/>
                </p:cNvGrpSpPr>
                <p:nvPr/>
              </p:nvGrpSpPr>
              <p:grpSpPr bwMode="auto">
                <a:xfrm>
                  <a:off x="612" y="1616"/>
                  <a:ext cx="1249" cy="1826"/>
                  <a:chOff x="2241" y="357"/>
                  <a:chExt cx="1249" cy="1826"/>
                </a:xfrm>
              </p:grpSpPr>
              <p:sp>
                <p:nvSpPr>
                  <p:cNvPr id="426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9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241" y="452"/>
                    <a:ext cx="748" cy="1731"/>
                    <a:chOff x="2241" y="452"/>
                    <a:chExt cx="748" cy="1731"/>
                  </a:xfrm>
                </p:grpSpPr>
                <p:sp>
                  <p:nvSpPr>
                    <p:cNvPr id="428" name="Freeform 50"/>
                    <p:cNvSpPr>
                      <a:spLocks/>
                    </p:cNvSpPr>
                    <p:nvPr/>
                  </p:nvSpPr>
                  <p:spPr bwMode="auto">
                    <a:xfrm rot="1915005">
                      <a:off x="2241" y="452"/>
                      <a:ext cx="216" cy="1731"/>
                    </a:xfrm>
                    <a:custGeom>
                      <a:avLst/>
                      <a:gdLst>
                        <a:gd name="T0" fmla="*/ 227 w 227"/>
                        <a:gd name="T1" fmla="*/ 136 h 1859"/>
                        <a:gd name="T2" fmla="*/ 0 w 227"/>
                        <a:gd name="T3" fmla="*/ 1859 h 1859"/>
                        <a:gd name="T4" fmla="*/ 0 w 227"/>
                        <a:gd name="T5" fmla="*/ 1633 h 1859"/>
                        <a:gd name="T6" fmla="*/ 137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9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solidFill>
                        <a:srgbClr val="00206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57188" y="357188"/>
          <a:ext cx="3308350" cy="714375"/>
        </p:xfrm>
        <a:graphic>
          <a:graphicData uri="http://schemas.openxmlformats.org/presentationml/2006/ole">
            <p:oleObj spid="_x0000_s102402" name="Формула" r:id="rId3" imgW="939600" imgH="203040" progId="Equation.3">
              <p:embed/>
            </p:oleObj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357188" y="1285875"/>
          <a:ext cx="4419600" cy="714375"/>
        </p:xfrm>
        <a:graphic>
          <a:graphicData uri="http://schemas.openxmlformats.org/presentationml/2006/ole">
            <p:oleObj spid="_x0000_s102403" name="Формула" r:id="rId4" imgW="1257120" imgH="203040" progId="Equation.3">
              <p:embed/>
            </p:oleObj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285720" y="1785926"/>
          <a:ext cx="7016750" cy="714375"/>
        </p:xfrm>
        <a:graphic>
          <a:graphicData uri="http://schemas.openxmlformats.org/presentationml/2006/ole">
            <p:oleObj spid="_x0000_s102404" name="Формула" r:id="rId5" imgW="199368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8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" grpId="0"/>
      <p:bldP spid="442" grpId="1"/>
      <p:bldP spid="441" grpId="0"/>
      <p:bldP spid="104" grpId="0" animBg="1"/>
      <p:bldP spid="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Дуга 92"/>
          <p:cNvSpPr/>
          <p:nvPr/>
        </p:nvSpPr>
        <p:spPr>
          <a:xfrm>
            <a:off x="1857356" y="428580"/>
            <a:ext cx="6572296" cy="6429420"/>
          </a:xfrm>
          <a:prstGeom prst="arc">
            <a:avLst>
              <a:gd name="adj1" fmla="val 16920732"/>
              <a:gd name="adj2" fmla="val 4137455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Дуга 103"/>
          <p:cNvSpPr/>
          <p:nvPr/>
        </p:nvSpPr>
        <p:spPr>
          <a:xfrm flipH="1">
            <a:off x="5214942" y="500018"/>
            <a:ext cx="6500858" cy="6286544"/>
          </a:xfrm>
          <a:prstGeom prst="arc">
            <a:avLst>
              <a:gd name="adj1" fmla="val 16913581"/>
              <a:gd name="adj2" fmla="val 4274992"/>
            </a:avLst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9" name="Group 15"/>
          <p:cNvGrpSpPr>
            <a:grpSpLocks/>
          </p:cNvGrpSpPr>
          <p:nvPr/>
        </p:nvGrpSpPr>
        <p:grpSpPr bwMode="auto">
          <a:xfrm>
            <a:off x="6785888" y="428604"/>
            <a:ext cx="709611" cy="6227763"/>
            <a:chOff x="2879" y="301"/>
            <a:chExt cx="447" cy="3923"/>
          </a:xfrm>
        </p:grpSpPr>
        <p:sp>
          <p:nvSpPr>
            <p:cNvPr id="100" name="Text Box 17"/>
            <p:cNvSpPr txBox="1">
              <a:spLocks noChangeArrowheads="1"/>
            </p:cNvSpPr>
            <p:nvPr/>
          </p:nvSpPr>
          <p:spPr bwMode="auto">
            <a:xfrm>
              <a:off x="2879" y="301"/>
              <a:ext cx="24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P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1" name="Text Box 16"/>
            <p:cNvSpPr txBox="1">
              <a:spLocks noChangeArrowheads="1"/>
            </p:cNvSpPr>
            <p:nvPr/>
          </p:nvSpPr>
          <p:spPr bwMode="auto">
            <a:xfrm>
              <a:off x="3014" y="3856"/>
              <a:ext cx="312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D</a:t>
              </a:r>
              <a:endPara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0" name="Group 23"/>
          <p:cNvGrpSpPr>
            <a:grpSpLocks/>
          </p:cNvGrpSpPr>
          <p:nvPr/>
        </p:nvGrpSpPr>
        <p:grpSpPr bwMode="auto">
          <a:xfrm>
            <a:off x="4643439" y="3416304"/>
            <a:ext cx="4324761" cy="655638"/>
            <a:chOff x="1534" y="2025"/>
            <a:chExt cx="2646" cy="413"/>
          </a:xfrm>
        </p:grpSpPr>
        <p:sp>
          <p:nvSpPr>
            <p:cNvPr id="97" name="Text Box 25"/>
            <p:cNvSpPr txBox="1">
              <a:spLocks noChangeArrowheads="1"/>
            </p:cNvSpPr>
            <p:nvPr/>
          </p:nvSpPr>
          <p:spPr bwMode="auto">
            <a:xfrm>
              <a:off x="1534" y="2025"/>
              <a:ext cx="294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А</a:t>
              </a:r>
            </a:p>
          </p:txBody>
        </p:sp>
        <p:sp>
          <p:nvSpPr>
            <p:cNvPr id="98" name="Text Box 24"/>
            <p:cNvSpPr txBox="1">
              <a:spLocks noChangeArrowheads="1"/>
            </p:cNvSpPr>
            <p:nvPr/>
          </p:nvSpPr>
          <p:spPr bwMode="auto">
            <a:xfrm>
              <a:off x="3894" y="2070"/>
              <a:ext cx="286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В</a:t>
              </a:r>
            </a:p>
          </p:txBody>
        </p:sp>
        <p:sp>
          <p:nvSpPr>
            <p:cNvPr id="99" name="Freeform 26"/>
            <p:cNvSpPr>
              <a:spLocks/>
            </p:cNvSpPr>
            <p:nvPr/>
          </p:nvSpPr>
          <p:spPr bwMode="auto">
            <a:xfrm>
              <a:off x="1883" y="2232"/>
              <a:ext cx="1968" cy="29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1" name="Группа 81"/>
          <p:cNvGrpSpPr/>
          <p:nvPr/>
        </p:nvGrpSpPr>
        <p:grpSpPr>
          <a:xfrm>
            <a:off x="6429388" y="3643314"/>
            <a:ext cx="500067" cy="579438"/>
            <a:chOff x="4071934" y="3429000"/>
            <a:chExt cx="500067" cy="579438"/>
          </a:xfrm>
        </p:grpSpPr>
        <p:sp>
          <p:nvSpPr>
            <p:cNvPr id="95" name="Text Box 28"/>
            <p:cNvSpPr txBox="1">
              <a:spLocks noChangeArrowheads="1"/>
            </p:cNvSpPr>
            <p:nvPr/>
          </p:nvSpPr>
          <p:spPr bwMode="auto">
            <a:xfrm>
              <a:off x="4071934" y="3429000"/>
              <a:ext cx="500063" cy="579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ru-RU" sz="3200" b="1" dirty="0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О</a:t>
              </a:r>
            </a:p>
          </p:txBody>
        </p:sp>
        <p:sp>
          <p:nvSpPr>
            <p:cNvPr id="96" name="Oval 15"/>
            <p:cNvSpPr>
              <a:spLocks noChangeArrowheads="1"/>
            </p:cNvSpPr>
            <p:nvPr/>
          </p:nvSpPr>
          <p:spPr bwMode="auto">
            <a:xfrm flipH="1" flipV="1">
              <a:off x="4429124" y="3429000"/>
              <a:ext cx="142877" cy="142876"/>
            </a:xfrm>
            <a:prstGeom prst="ellipse">
              <a:avLst/>
            </a:prstGeom>
            <a:solidFill>
              <a:srgbClr val="CC00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" name="Oval 16"/>
          <p:cNvSpPr>
            <a:spLocks noChangeArrowheads="1"/>
          </p:cNvSpPr>
          <p:nvPr/>
        </p:nvSpPr>
        <p:spPr bwMode="auto">
          <a:xfrm>
            <a:off x="6786578" y="628652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4" name="Oval 16"/>
          <p:cNvSpPr>
            <a:spLocks noChangeArrowheads="1"/>
          </p:cNvSpPr>
          <p:nvPr/>
        </p:nvSpPr>
        <p:spPr bwMode="auto">
          <a:xfrm>
            <a:off x="6786578" y="85723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7" name="Group 2"/>
          <p:cNvGrpSpPr>
            <a:grpSpLocks/>
          </p:cNvGrpSpPr>
          <p:nvPr/>
        </p:nvGrpSpPr>
        <p:grpSpPr bwMode="auto">
          <a:xfrm>
            <a:off x="5214944" y="928670"/>
            <a:ext cx="3249615" cy="5429288"/>
            <a:chOff x="2380" y="604"/>
            <a:chExt cx="2047" cy="3060"/>
          </a:xfrm>
        </p:grpSpPr>
        <p:sp>
          <p:nvSpPr>
            <p:cNvPr id="119" name="Freeform 4"/>
            <p:cNvSpPr>
              <a:spLocks/>
            </p:cNvSpPr>
            <p:nvPr/>
          </p:nvSpPr>
          <p:spPr bwMode="auto">
            <a:xfrm>
              <a:off x="3415" y="604"/>
              <a:ext cx="1012" cy="3054"/>
            </a:xfrm>
            <a:custGeom>
              <a:avLst/>
              <a:gdLst/>
              <a:ahLst/>
              <a:cxnLst>
                <a:cxn ang="0">
                  <a:pos x="8" y="3054"/>
                </a:cxn>
                <a:cxn ang="0">
                  <a:pos x="877" y="1600"/>
                </a:cxn>
                <a:cxn ang="0">
                  <a:pos x="0" y="0"/>
                </a:cxn>
                <a:cxn ang="0">
                  <a:pos x="8" y="3054"/>
                </a:cxn>
              </a:cxnLst>
              <a:rect l="0" t="0" r="r" b="b"/>
              <a:pathLst>
                <a:path w="877" h="3054">
                  <a:moveTo>
                    <a:pt x="8" y="3054"/>
                  </a:moveTo>
                  <a:lnTo>
                    <a:pt x="877" y="1600"/>
                  </a:lnTo>
                  <a:lnTo>
                    <a:pt x="0" y="0"/>
                  </a:lnTo>
                  <a:lnTo>
                    <a:pt x="8" y="305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FF"/>
                </a:gs>
              </a:gsLst>
              <a:path path="rect">
                <a:fillToRect l="50000" t="50000" r="50000" b="50000"/>
              </a:path>
            </a:gradFill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8" name="Freeform 3"/>
            <p:cNvSpPr>
              <a:spLocks/>
            </p:cNvSpPr>
            <p:nvPr/>
          </p:nvSpPr>
          <p:spPr bwMode="auto">
            <a:xfrm>
              <a:off x="2380" y="604"/>
              <a:ext cx="1035" cy="3060"/>
            </a:xfrm>
            <a:custGeom>
              <a:avLst/>
              <a:gdLst/>
              <a:ahLst/>
              <a:cxnLst>
                <a:cxn ang="0">
                  <a:pos x="875" y="3013"/>
                </a:cxn>
                <a:cxn ang="0">
                  <a:pos x="0" y="1575"/>
                </a:cxn>
                <a:cxn ang="0">
                  <a:pos x="875" y="0"/>
                </a:cxn>
                <a:cxn ang="0">
                  <a:pos x="875" y="3013"/>
                </a:cxn>
              </a:cxnLst>
              <a:rect l="0" t="0" r="r" b="b"/>
              <a:pathLst>
                <a:path w="875" h="3013">
                  <a:moveTo>
                    <a:pt x="875" y="3013"/>
                  </a:moveTo>
                  <a:lnTo>
                    <a:pt x="0" y="1575"/>
                  </a:lnTo>
                  <a:lnTo>
                    <a:pt x="875" y="0"/>
                  </a:lnTo>
                  <a:lnTo>
                    <a:pt x="875" y="3013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FFCC"/>
                </a:gs>
              </a:gsLst>
              <a:path path="rect">
                <a:fillToRect l="50000" t="50000" r="50000" b="50000"/>
              </a:path>
            </a:gradFill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31" name="Freeform 5"/>
          <p:cNvSpPr>
            <a:spLocks/>
          </p:cNvSpPr>
          <p:nvPr/>
        </p:nvSpPr>
        <p:spPr bwMode="auto">
          <a:xfrm>
            <a:off x="5214942" y="928670"/>
            <a:ext cx="3286148" cy="2857520"/>
          </a:xfrm>
          <a:custGeom>
            <a:avLst/>
            <a:gdLst/>
            <a:ahLst/>
            <a:cxnLst>
              <a:cxn ang="0">
                <a:pos x="0" y="1595"/>
              </a:cxn>
              <a:cxn ang="0">
                <a:pos x="1760" y="1600"/>
              </a:cxn>
              <a:cxn ang="0">
                <a:pos x="872" y="0"/>
              </a:cxn>
              <a:cxn ang="0">
                <a:pos x="0" y="1595"/>
              </a:cxn>
            </a:cxnLst>
            <a:rect l="0" t="0" r="r" b="b"/>
            <a:pathLst>
              <a:path w="1760" h="1600">
                <a:moveTo>
                  <a:pt x="0" y="1595"/>
                </a:moveTo>
                <a:lnTo>
                  <a:pt x="1760" y="1600"/>
                </a:lnTo>
                <a:lnTo>
                  <a:pt x="872" y="0"/>
                </a:lnTo>
                <a:lnTo>
                  <a:pt x="0" y="1595"/>
                </a:lnTo>
                <a:close/>
              </a:path>
            </a:pathLst>
          </a:custGeom>
          <a:gradFill flip="none" rotWithShape="1">
            <a:gsLst>
              <a:gs pos="0">
                <a:srgbClr val="CC00FF"/>
              </a:gs>
              <a:gs pos="25000">
                <a:schemeClr val="bg1"/>
              </a:gs>
              <a:gs pos="41000">
                <a:srgbClr val="00FFFF"/>
              </a:gs>
              <a:gs pos="100000">
                <a:srgbClr val="FF99FF"/>
              </a:gs>
            </a:gsLst>
            <a:lin ang="5400000" scaled="0"/>
            <a:tileRect/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rot="5400000">
            <a:off x="3786292" y="3499644"/>
            <a:ext cx="6143668" cy="1588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Line 55"/>
          <p:cNvSpPr>
            <a:spLocks noChangeShapeType="1"/>
          </p:cNvSpPr>
          <p:nvPr/>
        </p:nvSpPr>
        <p:spPr bwMode="auto">
          <a:xfrm>
            <a:off x="5857884" y="2285992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3" name="Line 56"/>
          <p:cNvSpPr>
            <a:spLocks noChangeShapeType="1"/>
          </p:cNvSpPr>
          <p:nvPr/>
        </p:nvSpPr>
        <p:spPr bwMode="auto">
          <a:xfrm flipH="1">
            <a:off x="7643834" y="2357430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4" name="Line 58"/>
          <p:cNvSpPr>
            <a:spLocks noChangeShapeType="1"/>
          </p:cNvSpPr>
          <p:nvPr/>
        </p:nvSpPr>
        <p:spPr bwMode="auto">
          <a:xfrm flipH="1">
            <a:off x="5929322" y="5000636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5" name="Line 57"/>
          <p:cNvSpPr>
            <a:spLocks noChangeShapeType="1"/>
          </p:cNvSpPr>
          <p:nvPr/>
        </p:nvSpPr>
        <p:spPr bwMode="auto">
          <a:xfrm>
            <a:off x="7715272" y="4714884"/>
            <a:ext cx="217487" cy="144463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136" name="Группа 135"/>
          <p:cNvGrpSpPr/>
          <p:nvPr/>
        </p:nvGrpSpPr>
        <p:grpSpPr>
          <a:xfrm>
            <a:off x="7500958" y="3714752"/>
            <a:ext cx="214314" cy="214314"/>
            <a:chOff x="8001024" y="2571744"/>
            <a:chExt cx="214314" cy="214314"/>
          </a:xfrm>
        </p:grpSpPr>
        <p:cxnSp>
          <p:nvCxnSpPr>
            <p:cNvPr id="137" name="Прямая соединительная линия 136"/>
            <p:cNvCxnSpPr/>
            <p:nvPr/>
          </p:nvCxnSpPr>
          <p:spPr>
            <a:xfrm rot="5400000">
              <a:off x="7965305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Прямая соединительная линия 137"/>
            <p:cNvCxnSpPr/>
            <p:nvPr/>
          </p:nvCxnSpPr>
          <p:spPr>
            <a:xfrm rot="5400000">
              <a:off x="8036743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Группа 138"/>
          <p:cNvGrpSpPr/>
          <p:nvPr/>
        </p:nvGrpSpPr>
        <p:grpSpPr>
          <a:xfrm>
            <a:off x="6215074" y="3714752"/>
            <a:ext cx="214314" cy="214314"/>
            <a:chOff x="8001024" y="2571744"/>
            <a:chExt cx="214314" cy="214314"/>
          </a:xfrm>
        </p:grpSpPr>
        <p:cxnSp>
          <p:nvCxnSpPr>
            <p:cNvPr id="140" name="Прямая соединительная линия 139"/>
            <p:cNvCxnSpPr/>
            <p:nvPr/>
          </p:nvCxnSpPr>
          <p:spPr>
            <a:xfrm rot="5400000">
              <a:off x="7965305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Прямая соединительная линия 140"/>
            <p:cNvCxnSpPr/>
            <p:nvPr/>
          </p:nvCxnSpPr>
          <p:spPr>
            <a:xfrm rot="5400000">
              <a:off x="8036743" y="2607463"/>
              <a:ext cx="214314" cy="142876"/>
            </a:xfrm>
            <a:prstGeom prst="line">
              <a:avLst/>
            </a:prstGeom>
            <a:ln w="28575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Freeform 71"/>
          <p:cNvSpPr>
            <a:spLocks/>
          </p:cNvSpPr>
          <p:nvPr/>
        </p:nvSpPr>
        <p:spPr bwMode="auto">
          <a:xfrm>
            <a:off x="6643702" y="3500438"/>
            <a:ext cx="384175" cy="647700"/>
          </a:xfrm>
          <a:custGeom>
            <a:avLst/>
            <a:gdLst/>
            <a:ahLst/>
            <a:cxnLst>
              <a:cxn ang="0">
                <a:pos x="53" y="0"/>
              </a:cxn>
              <a:cxn ang="0">
                <a:pos x="235" y="91"/>
              </a:cxn>
              <a:cxn ang="0">
                <a:pos x="8" y="317"/>
              </a:cxn>
              <a:cxn ang="0">
                <a:pos x="189" y="408"/>
              </a:cxn>
            </a:cxnLst>
            <a:rect l="0" t="0" r="r" b="b"/>
            <a:pathLst>
              <a:path w="242" h="408">
                <a:moveTo>
                  <a:pt x="53" y="0"/>
                </a:moveTo>
                <a:cubicBezTo>
                  <a:pt x="147" y="19"/>
                  <a:pt x="242" y="38"/>
                  <a:pt x="235" y="91"/>
                </a:cubicBezTo>
                <a:cubicBezTo>
                  <a:pt x="228" y="144"/>
                  <a:pt x="16" y="264"/>
                  <a:pt x="8" y="317"/>
                </a:cubicBezTo>
                <a:cubicBezTo>
                  <a:pt x="0" y="370"/>
                  <a:pt x="94" y="389"/>
                  <a:pt x="189" y="408"/>
                </a:cubicBezTo>
              </a:path>
            </a:pathLst>
          </a:custGeom>
          <a:noFill/>
          <a:ln w="28575" cap="flat" cmpd="sng">
            <a:solidFill>
              <a:srgbClr val="660066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143" name="Группа 142"/>
          <p:cNvGrpSpPr/>
          <p:nvPr/>
        </p:nvGrpSpPr>
        <p:grpSpPr>
          <a:xfrm>
            <a:off x="6429388" y="1571612"/>
            <a:ext cx="838204" cy="533401"/>
            <a:chOff x="5072066" y="1643050"/>
            <a:chExt cx="838204" cy="533401"/>
          </a:xfrm>
        </p:grpSpPr>
        <p:sp>
          <p:nvSpPr>
            <p:cNvPr id="144" name="Text Box 61"/>
            <p:cNvSpPr txBox="1">
              <a:spLocks noChangeArrowheads="1"/>
            </p:cNvSpPr>
            <p:nvPr/>
          </p:nvSpPr>
          <p:spPr bwMode="auto">
            <a:xfrm>
              <a:off x="5572132" y="1714488"/>
              <a:ext cx="338138" cy="4616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solidFill>
                    <a:srgbClr val="660066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45" name="Text Box 60"/>
            <p:cNvSpPr txBox="1">
              <a:spLocks noChangeArrowheads="1"/>
            </p:cNvSpPr>
            <p:nvPr/>
          </p:nvSpPr>
          <p:spPr bwMode="auto">
            <a:xfrm>
              <a:off x="5072066" y="1714488"/>
              <a:ext cx="338138" cy="4619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660066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6" name="Freeform 63"/>
            <p:cNvSpPr>
              <a:spLocks/>
            </p:cNvSpPr>
            <p:nvPr/>
          </p:nvSpPr>
          <p:spPr bwMode="auto">
            <a:xfrm>
              <a:off x="5500691" y="1643050"/>
              <a:ext cx="346075" cy="169863"/>
            </a:xfrm>
            <a:custGeom>
              <a:avLst/>
              <a:gdLst/>
              <a:ahLst/>
              <a:cxnLst>
                <a:cxn ang="0">
                  <a:pos x="218" y="0"/>
                </a:cxn>
                <a:cxn ang="0">
                  <a:pos x="112" y="91"/>
                </a:cxn>
                <a:cxn ang="0">
                  <a:pos x="0" y="93"/>
                </a:cxn>
              </a:cxnLst>
              <a:rect l="0" t="0" r="r" b="b"/>
              <a:pathLst>
                <a:path w="218" h="107">
                  <a:moveTo>
                    <a:pt x="218" y="0"/>
                  </a:moveTo>
                  <a:cubicBezTo>
                    <a:pt x="199" y="15"/>
                    <a:pt x="148" y="75"/>
                    <a:pt x="112" y="91"/>
                  </a:cubicBezTo>
                  <a:cubicBezTo>
                    <a:pt x="76" y="107"/>
                    <a:pt x="23" y="93"/>
                    <a:pt x="0" y="93"/>
                  </a:cubicBezTo>
                </a:path>
              </a:pathLst>
            </a:custGeom>
            <a:noFill/>
            <a:ln w="38100" cap="flat" cmpd="sng">
              <a:solidFill>
                <a:srgbClr val="66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7" name="Freeform 62"/>
            <p:cNvSpPr>
              <a:spLocks/>
            </p:cNvSpPr>
            <p:nvPr/>
          </p:nvSpPr>
          <p:spPr bwMode="auto">
            <a:xfrm>
              <a:off x="5143504" y="1643050"/>
              <a:ext cx="358775" cy="165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89"/>
                </a:cxn>
                <a:cxn ang="0">
                  <a:pos x="181" y="91"/>
                </a:cxn>
              </a:cxnLst>
              <a:rect l="0" t="0" r="r" b="b"/>
              <a:pathLst>
                <a:path w="181" h="104">
                  <a:moveTo>
                    <a:pt x="0" y="0"/>
                  </a:moveTo>
                  <a:cubicBezTo>
                    <a:pt x="11" y="15"/>
                    <a:pt x="39" y="74"/>
                    <a:pt x="69" y="89"/>
                  </a:cubicBezTo>
                  <a:cubicBezTo>
                    <a:pt x="99" y="104"/>
                    <a:pt x="158" y="91"/>
                    <a:pt x="181" y="91"/>
                  </a:cubicBezTo>
                </a:path>
              </a:pathLst>
            </a:custGeom>
            <a:noFill/>
            <a:ln w="38100" cap="flat" cmpd="sng">
              <a:solidFill>
                <a:srgbClr val="66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357158" y="500042"/>
          <a:ext cx="3825875" cy="571500"/>
        </p:xfrm>
        <a:graphic>
          <a:graphicData uri="http://schemas.openxmlformats.org/presentationml/2006/ole">
            <p:oleObj spid="_x0000_s97285" name="Формула" r:id="rId3" imgW="1358640" imgH="203040" progId="Equation.3">
              <p:embed/>
            </p:oleObj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357158" y="1000108"/>
          <a:ext cx="3967766" cy="642925"/>
        </p:xfrm>
        <a:graphic>
          <a:graphicData uri="http://schemas.openxmlformats.org/presentationml/2006/ole">
            <p:oleObj spid="_x0000_s97286" name="Формула" r:id="rId4" imgW="1257120" imgH="203040" progId="Equation.3">
              <p:embed/>
            </p:oleObj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285720" y="1643050"/>
          <a:ext cx="3319463" cy="557213"/>
        </p:xfrm>
        <a:graphic>
          <a:graphicData uri="http://schemas.openxmlformats.org/presentationml/2006/ole">
            <p:oleObj spid="_x0000_s97287" name="Формула" r:id="rId5" imgW="1206360" imgH="203040" progId="Equation.3">
              <p:embed/>
            </p:oleObj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301625" y="2071688"/>
          <a:ext cx="3609975" cy="446087"/>
        </p:xfrm>
        <a:graphic>
          <a:graphicData uri="http://schemas.openxmlformats.org/presentationml/2006/ole">
            <p:oleObj spid="_x0000_s97288" name="Формула" r:id="rId6" imgW="1333440" imgH="164880" progId="Equation.3">
              <p:embed/>
            </p:oleObj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285720" y="2500307"/>
          <a:ext cx="2537127" cy="571503"/>
        </p:xfrm>
        <a:graphic>
          <a:graphicData uri="http://schemas.openxmlformats.org/presentationml/2006/ole">
            <p:oleObj spid="_x0000_s97289" name="Формула" r:id="rId7" imgW="901440" imgH="203040" progId="Equation.3">
              <p:embed/>
            </p:oleObj>
          </a:graphicData>
        </a:graphic>
      </p:graphicFrame>
      <p:graphicFrame>
        <p:nvGraphicFramePr>
          <p:cNvPr id="97293" name="Object 13"/>
          <p:cNvGraphicFramePr>
            <a:graphicFrameLocks noChangeAspect="1"/>
          </p:cNvGraphicFramePr>
          <p:nvPr/>
        </p:nvGraphicFramePr>
        <p:xfrm>
          <a:off x="428596" y="3071810"/>
          <a:ext cx="3530600" cy="563562"/>
        </p:xfrm>
        <a:graphic>
          <a:graphicData uri="http://schemas.openxmlformats.org/presentationml/2006/ole">
            <p:oleObj spid="_x0000_s97293" name="Формула" r:id="rId8" imgW="1269720" imgH="203040" progId="Equation.3">
              <p:embed/>
            </p:oleObj>
          </a:graphicData>
        </a:graphic>
      </p:graphicFrame>
      <p:graphicFrame>
        <p:nvGraphicFramePr>
          <p:cNvPr id="97294" name="Object 14"/>
          <p:cNvGraphicFramePr>
            <a:graphicFrameLocks noChangeAspect="1"/>
          </p:cNvGraphicFramePr>
          <p:nvPr/>
        </p:nvGraphicFramePr>
        <p:xfrm>
          <a:off x="357158" y="3571876"/>
          <a:ext cx="3000396" cy="550202"/>
        </p:xfrm>
        <a:graphic>
          <a:graphicData uri="http://schemas.openxmlformats.org/presentationml/2006/ole">
            <p:oleObj spid="_x0000_s97294" name="Формула" r:id="rId9" imgW="1104840" imgH="203040" progId="Equation.3">
              <p:embed/>
            </p:oleObj>
          </a:graphicData>
        </a:graphic>
      </p:graphicFrame>
      <p:graphicFrame>
        <p:nvGraphicFramePr>
          <p:cNvPr id="97295" name="Object 15"/>
          <p:cNvGraphicFramePr>
            <a:graphicFrameLocks noChangeAspect="1"/>
          </p:cNvGraphicFramePr>
          <p:nvPr/>
        </p:nvGraphicFramePr>
        <p:xfrm>
          <a:off x="3286116" y="3571876"/>
          <a:ext cx="1428750" cy="496888"/>
        </p:xfrm>
        <a:graphic>
          <a:graphicData uri="http://schemas.openxmlformats.org/presentationml/2006/ole">
            <p:oleObj spid="_x0000_s97295" name="Формула" r:id="rId10" imgW="583920" imgH="203040" progId="Equation.3">
              <p:embed/>
            </p:oleObj>
          </a:graphicData>
        </a:graphic>
      </p:graphicFrame>
      <p:graphicFrame>
        <p:nvGraphicFramePr>
          <p:cNvPr id="97296" name="Object 16"/>
          <p:cNvGraphicFramePr>
            <a:graphicFrameLocks noChangeAspect="1"/>
          </p:cNvGraphicFramePr>
          <p:nvPr/>
        </p:nvGraphicFramePr>
        <p:xfrm>
          <a:off x="285720" y="4000504"/>
          <a:ext cx="5053013" cy="560387"/>
        </p:xfrm>
        <a:graphic>
          <a:graphicData uri="http://schemas.openxmlformats.org/presentationml/2006/ole">
            <p:oleObj spid="_x0000_s97296" name="Формула" r:id="rId11" imgW="1828800" imgH="203040" progId="Equation.3">
              <p:embed/>
            </p:oleObj>
          </a:graphicData>
        </a:graphic>
      </p:graphicFrame>
      <p:graphicFrame>
        <p:nvGraphicFramePr>
          <p:cNvPr id="97298" name="Object 18"/>
          <p:cNvGraphicFramePr>
            <a:graphicFrameLocks noChangeAspect="1"/>
          </p:cNvGraphicFramePr>
          <p:nvPr/>
        </p:nvGraphicFramePr>
        <p:xfrm>
          <a:off x="620713" y="4500563"/>
          <a:ext cx="3371850" cy="560387"/>
        </p:xfrm>
        <a:graphic>
          <a:graphicData uri="http://schemas.openxmlformats.org/presentationml/2006/ole">
            <p:oleObj spid="_x0000_s97298" name="Формула" r:id="rId12" imgW="1218960" imgH="203040" progId="Equation.3">
              <p:embed/>
            </p:oleObj>
          </a:graphicData>
        </a:graphic>
      </p:graphicFrame>
      <p:pic>
        <p:nvPicPr>
          <p:cNvPr id="97304" name="Picture 2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071670" y="6000768"/>
            <a:ext cx="3054350" cy="560388"/>
          </a:xfrm>
          <a:prstGeom prst="rect">
            <a:avLst/>
          </a:prstGeom>
          <a:noFill/>
        </p:spPr>
      </p:pic>
      <p:graphicFrame>
        <p:nvGraphicFramePr>
          <p:cNvPr id="97305" name="Object 25"/>
          <p:cNvGraphicFramePr>
            <a:graphicFrameLocks noChangeAspect="1"/>
          </p:cNvGraphicFramePr>
          <p:nvPr/>
        </p:nvGraphicFramePr>
        <p:xfrm>
          <a:off x="357158" y="5072074"/>
          <a:ext cx="2635250" cy="488950"/>
        </p:xfrm>
        <a:graphic>
          <a:graphicData uri="http://schemas.openxmlformats.org/presentationml/2006/ole">
            <p:oleObj spid="_x0000_s97305" name="Формула" r:id="rId14" imgW="952200" imgH="177480" progId="Equation.3">
              <p:embed/>
            </p:oleObj>
          </a:graphicData>
        </a:graphic>
      </p:graphicFrame>
      <p:graphicFrame>
        <p:nvGraphicFramePr>
          <p:cNvPr id="97306" name="Object 26"/>
          <p:cNvGraphicFramePr>
            <a:graphicFrameLocks noChangeAspect="1"/>
          </p:cNvGraphicFramePr>
          <p:nvPr/>
        </p:nvGraphicFramePr>
        <p:xfrm>
          <a:off x="3143240" y="5643578"/>
          <a:ext cx="385762" cy="560388"/>
        </p:xfrm>
        <a:graphic>
          <a:graphicData uri="http://schemas.openxmlformats.org/presentationml/2006/ole">
            <p:oleObj spid="_x0000_s97306" name="Формула" r:id="rId15" imgW="139680" imgH="203040" progId="Equation.3">
              <p:embed/>
            </p:oleObj>
          </a:graphicData>
        </a:graphic>
      </p:graphicFrame>
      <p:graphicFrame>
        <p:nvGraphicFramePr>
          <p:cNvPr id="97307" name="Object 27"/>
          <p:cNvGraphicFramePr>
            <a:graphicFrameLocks noChangeAspect="1"/>
          </p:cNvGraphicFramePr>
          <p:nvPr/>
        </p:nvGraphicFramePr>
        <p:xfrm>
          <a:off x="2928926" y="2571744"/>
          <a:ext cx="2143140" cy="535785"/>
        </p:xfrm>
        <a:graphic>
          <a:graphicData uri="http://schemas.openxmlformats.org/presentationml/2006/ole">
            <p:oleObj spid="_x0000_s97307" name="Формула" r:id="rId16" imgW="812520" imgH="203040" progId="Equation.3">
              <p:embed/>
            </p:oleObj>
          </a:graphicData>
        </a:graphic>
      </p:graphicFrame>
      <p:graphicFrame>
        <p:nvGraphicFramePr>
          <p:cNvPr id="97308" name="Object 28"/>
          <p:cNvGraphicFramePr>
            <a:graphicFrameLocks noChangeAspect="1"/>
          </p:cNvGraphicFramePr>
          <p:nvPr/>
        </p:nvGraphicFramePr>
        <p:xfrm>
          <a:off x="4143372" y="4572008"/>
          <a:ext cx="571500" cy="457200"/>
        </p:xfrm>
        <a:graphic>
          <a:graphicData uri="http://schemas.openxmlformats.org/presentationml/2006/ole">
            <p:oleObj spid="_x0000_s97308" name="Формула" r:id="rId17" imgW="190440" imgH="152280" progId="Equation.3">
              <p:embed/>
            </p:oleObj>
          </a:graphicData>
        </a:graphic>
      </p:graphicFrame>
      <p:graphicFrame>
        <p:nvGraphicFramePr>
          <p:cNvPr id="97309" name="Object 29"/>
          <p:cNvGraphicFramePr>
            <a:graphicFrameLocks noChangeAspect="1"/>
          </p:cNvGraphicFramePr>
          <p:nvPr/>
        </p:nvGraphicFramePr>
        <p:xfrm>
          <a:off x="3143240" y="5072074"/>
          <a:ext cx="2212975" cy="488950"/>
        </p:xfrm>
        <a:graphic>
          <a:graphicData uri="http://schemas.openxmlformats.org/presentationml/2006/ole">
            <p:oleObj spid="_x0000_s97309" name="Формула" r:id="rId18" imgW="799920" imgH="177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9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20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3" grpId="0" animBg="1"/>
      <p:bldP spid="134" grpId="0" animBg="1"/>
      <p:bldP spid="134" grpId="1" animBg="1"/>
      <p:bldP spid="135" grpId="0" animBg="1"/>
      <p:bldP spid="135" grpId="1" animBg="1"/>
      <p:bldP spid="142" grpId="0" animBg="1"/>
      <p:bldP spid="14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Дуга 102"/>
          <p:cNvSpPr/>
          <p:nvPr/>
        </p:nvSpPr>
        <p:spPr>
          <a:xfrm rot="-2820000">
            <a:off x="5864801" y="3740308"/>
            <a:ext cx="3234473" cy="3183531"/>
          </a:xfrm>
          <a:prstGeom prst="arc">
            <a:avLst>
              <a:gd name="adj1" fmla="val 16174154"/>
              <a:gd name="adj2" fmla="val 19686943"/>
            </a:avLst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106"/>
          <p:cNvGrpSpPr/>
          <p:nvPr/>
        </p:nvGrpSpPr>
        <p:grpSpPr>
          <a:xfrm>
            <a:off x="1692275" y="3573463"/>
            <a:ext cx="6500817" cy="1758951"/>
            <a:chOff x="1692275" y="3573463"/>
            <a:chExt cx="6500817" cy="1758951"/>
          </a:xfrm>
        </p:grpSpPr>
        <p:sp>
          <p:nvSpPr>
            <p:cNvPr id="145" name="Freeform 64"/>
            <p:cNvSpPr>
              <a:spLocks/>
            </p:cNvSpPr>
            <p:nvPr/>
          </p:nvSpPr>
          <p:spPr bwMode="auto">
            <a:xfrm>
              <a:off x="5214942" y="3714752"/>
              <a:ext cx="2978150" cy="1617662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66FF33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" name="Freeform 65"/>
            <p:cNvSpPr>
              <a:spLocks/>
            </p:cNvSpPr>
            <p:nvPr/>
          </p:nvSpPr>
          <p:spPr bwMode="auto">
            <a:xfrm>
              <a:off x="1692275" y="3573463"/>
              <a:ext cx="2978150" cy="1617662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66FF33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73" name="Дуга 72"/>
          <p:cNvSpPr/>
          <p:nvPr/>
        </p:nvSpPr>
        <p:spPr>
          <a:xfrm rot="2121611">
            <a:off x="3394691" y="2894032"/>
            <a:ext cx="4172532" cy="4174106"/>
          </a:xfrm>
          <a:prstGeom prst="arc">
            <a:avLst>
              <a:gd name="adj1" fmla="val 15541735"/>
              <a:gd name="adj2" fmla="val 19054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 rot="660000" flipH="1" flipV="1">
            <a:off x="3795220" y="3062873"/>
            <a:ext cx="3171825" cy="1363663"/>
            <a:chOff x="1068" y="2401"/>
            <a:chExt cx="1998" cy="859"/>
          </a:xfrm>
        </p:grpSpPr>
        <p:sp>
          <p:nvSpPr>
            <p:cNvPr id="70" name="Freeform 55"/>
            <p:cNvSpPr>
              <a:spLocks/>
            </p:cNvSpPr>
            <p:nvPr/>
          </p:nvSpPr>
          <p:spPr bwMode="auto">
            <a:xfrm rot="3530061" flipV="1">
              <a:off x="1634" y="1835"/>
              <a:ext cx="859" cy="1991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56"/>
            <p:cNvGrpSpPr>
              <a:grpSpLocks/>
            </p:cNvGrpSpPr>
            <p:nvPr/>
          </p:nvGrpSpPr>
          <p:grpSpPr bwMode="auto">
            <a:xfrm rot="4189954" flipV="1">
              <a:off x="1903" y="1656"/>
              <a:ext cx="387" cy="1938"/>
              <a:chOff x="1292" y="1570"/>
              <a:chExt cx="363" cy="1905"/>
            </a:xfrm>
          </p:grpSpPr>
          <p:sp>
            <p:nvSpPr>
              <p:cNvPr id="72" name="Freeform 57"/>
              <p:cNvSpPr>
                <a:spLocks/>
              </p:cNvSpPr>
              <p:nvPr/>
            </p:nvSpPr>
            <p:spPr bwMode="auto">
              <a:xfrm>
                <a:off x="1292" y="1616"/>
                <a:ext cx="227" cy="1859"/>
              </a:xfrm>
              <a:custGeom>
                <a:avLst/>
                <a:gdLst/>
                <a:ahLst/>
                <a:cxnLst>
                  <a:cxn ang="0">
                    <a:pos x="227" y="136"/>
                  </a:cxn>
                  <a:cxn ang="0">
                    <a:pos x="0" y="1859"/>
                  </a:cxn>
                  <a:cxn ang="0">
                    <a:pos x="0" y="1633"/>
                  </a:cxn>
                  <a:cxn ang="0">
                    <a:pos x="137" y="0"/>
                  </a:cxn>
                </a:cxnLst>
                <a:rect l="0" t="0" r="r" b="b"/>
                <a:pathLst>
                  <a:path w="227" h="1859">
                    <a:moveTo>
                      <a:pt x="227" y="136"/>
                    </a:moveTo>
                    <a:lnTo>
                      <a:pt x="0" y="1859"/>
                    </a:lnTo>
                    <a:lnTo>
                      <a:pt x="0" y="1633"/>
                    </a:lnTo>
                    <a:lnTo>
                      <a:pt x="137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4" name="Oval 58"/>
              <p:cNvSpPr>
                <a:spLocks noChangeArrowheads="1"/>
              </p:cNvSpPr>
              <p:nvPr/>
            </p:nvSpPr>
            <p:spPr bwMode="auto">
              <a:xfrm>
                <a:off x="1383" y="1570"/>
                <a:ext cx="272" cy="272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1285852" y="4786322"/>
            <a:ext cx="46519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67939" name="Text Box 3"/>
          <p:cNvSpPr txBox="1">
            <a:spLocks noChangeArrowheads="1"/>
          </p:cNvSpPr>
          <p:nvPr/>
        </p:nvSpPr>
        <p:spPr bwMode="auto">
          <a:xfrm>
            <a:off x="4000496" y="5143512"/>
            <a:ext cx="46679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3500430" y="3000372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67941" name="Line 5"/>
          <p:cNvSpPr>
            <a:spLocks noChangeShapeType="1"/>
          </p:cNvSpPr>
          <p:nvPr/>
        </p:nvSpPr>
        <p:spPr bwMode="auto">
          <a:xfrm flipH="1">
            <a:off x="5232398" y="3214686"/>
            <a:ext cx="2768625" cy="185737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7944" name="Line 8"/>
          <p:cNvSpPr>
            <a:spLocks noChangeShapeType="1"/>
          </p:cNvSpPr>
          <p:nvPr/>
        </p:nvSpPr>
        <p:spPr bwMode="auto">
          <a:xfrm flipH="1">
            <a:off x="1704975" y="3068638"/>
            <a:ext cx="2735263" cy="1858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7945" name="Freeform 9"/>
          <p:cNvSpPr>
            <a:spLocks/>
          </p:cNvSpPr>
          <p:nvPr/>
        </p:nvSpPr>
        <p:spPr bwMode="auto">
          <a:xfrm>
            <a:off x="1704975" y="4927600"/>
            <a:ext cx="3081339" cy="287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30" y="144"/>
              </a:cxn>
            </a:cxnLst>
            <a:rect l="0" t="0" r="r" b="b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 flipH="1">
            <a:off x="5214942" y="2000240"/>
            <a:ext cx="1352550" cy="3065462"/>
            <a:chOff x="3797" y="754"/>
            <a:chExt cx="852" cy="1931"/>
          </a:xfrm>
          <a:solidFill>
            <a:srgbClr val="00CC00"/>
          </a:solidFill>
        </p:grpSpPr>
        <p:sp>
          <p:nvSpPr>
            <p:cNvPr id="167950" name="Freeform 1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7951" name="Freeform 1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7952" name="Freeform 1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7953" name="Freeform 1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/>
              <a:ahLst/>
              <a:cxnLst>
                <a:cxn ang="0">
                  <a:pos x="867" y="2612"/>
                </a:cxn>
                <a:cxn ang="0">
                  <a:pos x="1094" y="2522"/>
                </a:cxn>
                <a:cxn ang="0">
                  <a:pos x="1016" y="2554"/>
                </a:cxn>
                <a:cxn ang="0">
                  <a:pos x="84" y="0"/>
                </a:cxn>
                <a:cxn ang="0">
                  <a:pos x="0" y="30"/>
                </a:cxn>
                <a:cxn ang="0">
                  <a:pos x="940" y="2584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7958" name="Text Box 22"/>
          <p:cNvSpPr txBox="1">
            <a:spLocks noChangeArrowheads="1"/>
          </p:cNvSpPr>
          <p:nvPr/>
        </p:nvSpPr>
        <p:spPr bwMode="auto">
          <a:xfrm>
            <a:off x="5000628" y="5072074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О</a:t>
            </a: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7429520" y="5214950"/>
            <a:ext cx="495649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7995" name="Oval 59"/>
          <p:cNvSpPr>
            <a:spLocks noChangeArrowheads="1"/>
          </p:cNvSpPr>
          <p:nvPr/>
        </p:nvSpPr>
        <p:spPr bwMode="auto">
          <a:xfrm>
            <a:off x="1643042" y="4857760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143240" y="357166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2.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85720" y="1571612"/>
          <a:ext cx="2544762" cy="714375"/>
        </p:xfrm>
        <a:graphic>
          <a:graphicData uri="http://schemas.openxmlformats.org/presentationml/2006/ole">
            <p:oleObj spid="_x0000_s87042" name="Формула" r:id="rId4" imgW="723600" imgH="203040" progId="Equation.3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85720" y="2071678"/>
          <a:ext cx="5408612" cy="714375"/>
        </p:xfrm>
        <a:graphic>
          <a:graphicData uri="http://schemas.openxmlformats.org/presentationml/2006/ole">
            <p:oleObj spid="_x0000_s87043" name="Формула" r:id="rId5" imgW="1536480" imgH="203040" progId="Equation.3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57158" y="428604"/>
          <a:ext cx="3308350" cy="714375"/>
        </p:xfrm>
        <a:graphic>
          <a:graphicData uri="http://schemas.openxmlformats.org/presentationml/2006/ole">
            <p:oleObj spid="_x0000_s87044" name="Формула" r:id="rId6" imgW="939600" imgH="203040" progId="Equation.3">
              <p:embed/>
            </p:oleObj>
          </a:graphicData>
        </a:graphic>
      </p:graphicFrame>
      <p:sp>
        <p:nvSpPr>
          <p:cNvPr id="167996" name="Freeform 60"/>
          <p:cNvSpPr>
            <a:spLocks/>
          </p:cNvSpPr>
          <p:nvPr/>
        </p:nvSpPr>
        <p:spPr bwMode="auto">
          <a:xfrm>
            <a:off x="5207000" y="5084763"/>
            <a:ext cx="3151214" cy="2730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80" y="236"/>
              </a:cxn>
            </a:cxnLst>
            <a:rect l="0" t="0" r="r" b="b"/>
            <a:pathLst>
              <a:path w="2480" h="236">
                <a:moveTo>
                  <a:pt x="0" y="0"/>
                </a:moveTo>
                <a:lnTo>
                  <a:pt x="2480" y="236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oval" w="med" len="med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10" name="Дуга 109"/>
          <p:cNvSpPr/>
          <p:nvPr/>
        </p:nvSpPr>
        <p:spPr>
          <a:xfrm rot="2121611">
            <a:off x="-89992" y="2750731"/>
            <a:ext cx="4172532" cy="4174106"/>
          </a:xfrm>
          <a:prstGeom prst="arc">
            <a:avLst>
              <a:gd name="adj1" fmla="val 15541735"/>
              <a:gd name="adj2" fmla="val 42046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947" name="Oval 11"/>
          <p:cNvSpPr>
            <a:spLocks noChangeArrowheads="1"/>
          </p:cNvSpPr>
          <p:nvPr/>
        </p:nvSpPr>
        <p:spPr bwMode="auto">
          <a:xfrm>
            <a:off x="4000496" y="5072074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1" name="Oval 11"/>
          <p:cNvSpPr>
            <a:spLocks noChangeArrowheads="1"/>
          </p:cNvSpPr>
          <p:nvPr/>
        </p:nvSpPr>
        <p:spPr bwMode="auto">
          <a:xfrm>
            <a:off x="3643306" y="3571876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" name="Oval 11"/>
          <p:cNvSpPr>
            <a:spLocks noChangeArrowheads="1"/>
          </p:cNvSpPr>
          <p:nvPr/>
        </p:nvSpPr>
        <p:spPr bwMode="auto">
          <a:xfrm>
            <a:off x="7500958" y="5214950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7948" name="Rectangle 12"/>
          <p:cNvSpPr>
            <a:spLocks noChangeArrowheads="1"/>
          </p:cNvSpPr>
          <p:nvPr/>
        </p:nvSpPr>
        <p:spPr bwMode="auto">
          <a:xfrm>
            <a:off x="285720" y="857232"/>
            <a:ext cx="86164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Comic Sans MS" pitchFamily="66" charset="0"/>
                <a:cs typeface="Arial" charset="0"/>
              </a:rPr>
              <a:t>Построение угла, равного данному.</a:t>
            </a:r>
          </a:p>
        </p:txBody>
      </p:sp>
      <p:sp>
        <p:nvSpPr>
          <p:cNvPr id="167960" name="Text Box 24"/>
          <p:cNvSpPr txBox="1">
            <a:spLocks noChangeArrowheads="1"/>
          </p:cNvSpPr>
          <p:nvPr/>
        </p:nvSpPr>
        <p:spPr bwMode="auto">
          <a:xfrm>
            <a:off x="7000892" y="3143248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 rot="5400000" flipH="1" flipV="1">
            <a:off x="8072462" y="3143248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1"/>
          <p:cNvSpPr>
            <a:spLocks noChangeArrowheads="1"/>
          </p:cNvSpPr>
          <p:nvPr/>
        </p:nvSpPr>
        <p:spPr bwMode="auto">
          <a:xfrm>
            <a:off x="7143768" y="3714752"/>
            <a:ext cx="90488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" name="Группа 78"/>
          <p:cNvGrpSpPr/>
          <p:nvPr/>
        </p:nvGrpSpPr>
        <p:grpSpPr>
          <a:xfrm>
            <a:off x="1048367" y="3053312"/>
            <a:ext cx="5900339" cy="4167633"/>
            <a:chOff x="1048367" y="3053312"/>
            <a:chExt cx="5900339" cy="4167633"/>
          </a:xfrm>
        </p:grpSpPr>
        <p:grpSp>
          <p:nvGrpSpPr>
            <p:cNvPr id="7" name="Group 46"/>
            <p:cNvGrpSpPr>
              <a:grpSpLocks/>
            </p:cNvGrpSpPr>
            <p:nvPr/>
          </p:nvGrpSpPr>
          <p:grpSpPr bwMode="auto">
            <a:xfrm rot="4739242">
              <a:off x="4540468" y="2208762"/>
              <a:ext cx="1563688" cy="3252788"/>
              <a:chOff x="4143" y="576"/>
              <a:chExt cx="985" cy="2049"/>
            </a:xfrm>
          </p:grpSpPr>
          <p:sp>
            <p:nvSpPr>
              <p:cNvPr id="153" name="Freeform 47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" name="Freeform 48"/>
              <p:cNvSpPr>
                <a:spLocks/>
              </p:cNvSpPr>
              <p:nvPr/>
            </p:nvSpPr>
            <p:spPr bwMode="auto">
              <a:xfrm rot="21050819" flipH="1">
                <a:off x="4265" y="2238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5" name="Freeform 49"/>
              <p:cNvSpPr>
                <a:spLocks/>
              </p:cNvSpPr>
              <p:nvPr/>
            </p:nvSpPr>
            <p:spPr bwMode="auto">
              <a:xfrm rot="21050819" flipH="1">
                <a:off x="4288" y="2477"/>
                <a:ext cx="83" cy="147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6" name="Freeform 50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no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" name="Group 51"/>
              <p:cNvGrpSpPr>
                <a:grpSpLocks/>
              </p:cNvGrpSpPr>
              <p:nvPr/>
            </p:nvGrpSpPr>
            <p:grpSpPr bwMode="auto">
              <a:xfrm rot="110712" flipH="1">
                <a:off x="4573" y="660"/>
                <a:ext cx="555" cy="1949"/>
                <a:chOff x="1121" y="1517"/>
                <a:chExt cx="520" cy="1915"/>
              </a:xfrm>
            </p:grpSpPr>
            <p:sp>
              <p:nvSpPr>
                <p:cNvPr id="158" name="Freeform 52"/>
                <p:cNvSpPr>
                  <a:spLocks/>
                </p:cNvSpPr>
                <p:nvPr/>
              </p:nvSpPr>
              <p:spPr bwMode="auto">
                <a:xfrm rot="709954">
                  <a:off x="1121" y="1573"/>
                  <a:ext cx="227" cy="1859"/>
                </a:xfrm>
                <a:custGeom>
                  <a:avLst/>
                  <a:gdLst/>
                  <a:ahLst/>
                  <a:cxnLst>
                    <a:cxn ang="0">
                      <a:pos x="227" y="136"/>
                    </a:cxn>
                    <a:cxn ang="0">
                      <a:pos x="0" y="1859"/>
                    </a:cxn>
                    <a:cxn ang="0">
                      <a:pos x="0" y="1633"/>
                    </a:cxn>
                    <a:cxn ang="0">
                      <a:pos x="137" y="0"/>
                    </a:cxn>
                  </a:cxnLst>
                  <a:rect l="0" t="0" r="r" b="b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9" name="Oval 53"/>
                <p:cNvSpPr>
                  <a:spLocks noChangeArrowheads="1"/>
                </p:cNvSpPr>
                <p:nvPr/>
              </p:nvSpPr>
              <p:spPr bwMode="auto">
                <a:xfrm>
                  <a:off x="1369" y="1517"/>
                  <a:ext cx="272" cy="27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46"/>
            <p:cNvGrpSpPr>
              <a:grpSpLocks/>
            </p:cNvGrpSpPr>
            <p:nvPr/>
          </p:nvGrpSpPr>
          <p:grpSpPr bwMode="auto">
            <a:xfrm rot="4739242" flipH="1" flipV="1">
              <a:off x="1891329" y="4811120"/>
              <a:ext cx="1566863" cy="3252788"/>
              <a:chOff x="4143" y="576"/>
              <a:chExt cx="987" cy="2049"/>
            </a:xfrm>
          </p:grpSpPr>
          <p:sp>
            <p:nvSpPr>
              <p:cNvPr id="75" name="Freeform 47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Freeform 48"/>
              <p:cNvSpPr>
                <a:spLocks/>
              </p:cNvSpPr>
              <p:nvPr/>
            </p:nvSpPr>
            <p:spPr bwMode="auto">
              <a:xfrm rot="21050819" flipH="1">
                <a:off x="4265" y="2238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Freeform 49"/>
              <p:cNvSpPr>
                <a:spLocks/>
              </p:cNvSpPr>
              <p:nvPr/>
            </p:nvSpPr>
            <p:spPr bwMode="auto">
              <a:xfrm rot="21050819" flipH="1">
                <a:off x="4288" y="2477"/>
                <a:ext cx="83" cy="147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" name="Freeform 50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" name="Group 51"/>
              <p:cNvGrpSpPr>
                <a:grpSpLocks/>
              </p:cNvGrpSpPr>
              <p:nvPr/>
            </p:nvGrpSpPr>
            <p:grpSpPr bwMode="auto">
              <a:xfrm rot="110712" flipH="1">
                <a:off x="4576" y="660"/>
                <a:ext cx="554" cy="1949"/>
                <a:chOff x="1121" y="1517"/>
                <a:chExt cx="520" cy="1915"/>
              </a:xfrm>
            </p:grpSpPr>
            <p:sp>
              <p:nvSpPr>
                <p:cNvPr id="88" name="Freeform 52"/>
                <p:cNvSpPr>
                  <a:spLocks/>
                </p:cNvSpPr>
                <p:nvPr/>
              </p:nvSpPr>
              <p:spPr bwMode="auto">
                <a:xfrm rot="709954">
                  <a:off x="1121" y="1573"/>
                  <a:ext cx="227" cy="1859"/>
                </a:xfrm>
                <a:custGeom>
                  <a:avLst/>
                  <a:gdLst/>
                  <a:ahLst/>
                  <a:cxnLst>
                    <a:cxn ang="0">
                      <a:pos x="227" y="136"/>
                    </a:cxn>
                    <a:cxn ang="0">
                      <a:pos x="0" y="1859"/>
                    </a:cxn>
                    <a:cxn ang="0">
                      <a:pos x="0" y="1633"/>
                    </a:cxn>
                    <a:cxn ang="0">
                      <a:pos x="137" y="0"/>
                    </a:cxn>
                  </a:cxnLst>
                  <a:rect l="0" t="0" r="r" b="b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9" name="Oval 53"/>
                <p:cNvSpPr>
                  <a:spLocks noChangeArrowheads="1"/>
                </p:cNvSpPr>
                <p:nvPr/>
              </p:nvSpPr>
              <p:spPr bwMode="auto">
                <a:xfrm>
                  <a:off x="1369" y="1517"/>
                  <a:ext cx="272" cy="272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139"/>
          <p:cNvGrpSpPr/>
          <p:nvPr/>
        </p:nvGrpSpPr>
        <p:grpSpPr>
          <a:xfrm rot="300000">
            <a:off x="-857288" y="2714620"/>
            <a:ext cx="5277324" cy="4436978"/>
            <a:chOff x="-888948" y="2656889"/>
            <a:chExt cx="5277324" cy="4436978"/>
          </a:xfrm>
        </p:grpSpPr>
        <p:grpSp>
          <p:nvGrpSpPr>
            <p:cNvPr id="12" name="Group 27"/>
            <p:cNvGrpSpPr>
              <a:grpSpLocks/>
            </p:cNvGrpSpPr>
            <p:nvPr/>
          </p:nvGrpSpPr>
          <p:grpSpPr bwMode="auto">
            <a:xfrm rot="1200000">
              <a:off x="2608939" y="2656889"/>
              <a:ext cx="1779437" cy="3097027"/>
              <a:chOff x="494" y="796"/>
              <a:chExt cx="1155" cy="1931"/>
            </a:xfrm>
          </p:grpSpPr>
          <p:sp>
            <p:nvSpPr>
              <p:cNvPr id="80" name="Freeform 28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1" name="Freeform 29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" name="Group 31"/>
              <p:cNvGrpSpPr>
                <a:grpSpLocks/>
              </p:cNvGrpSpPr>
              <p:nvPr/>
            </p:nvGrpSpPr>
            <p:grpSpPr bwMode="auto">
              <a:xfrm>
                <a:off x="494" y="807"/>
                <a:ext cx="1116" cy="1820"/>
                <a:chOff x="486" y="806"/>
                <a:chExt cx="1116" cy="1820"/>
              </a:xfrm>
            </p:grpSpPr>
            <p:sp>
              <p:nvSpPr>
                <p:cNvPr id="84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" name="Group 33"/>
                <p:cNvGrpSpPr>
                  <a:grpSpLocks/>
                </p:cNvGrpSpPr>
                <p:nvPr/>
              </p:nvGrpSpPr>
              <p:grpSpPr bwMode="auto">
                <a:xfrm rot="78698">
                  <a:off x="486" y="812"/>
                  <a:ext cx="591" cy="1814"/>
                  <a:chOff x="1048" y="1446"/>
                  <a:chExt cx="561" cy="1859"/>
                </a:xfrm>
              </p:grpSpPr>
              <p:sp>
                <p:nvSpPr>
                  <p:cNvPr id="86" name="Freeform 34"/>
                  <p:cNvSpPr>
                    <a:spLocks/>
                  </p:cNvSpPr>
                  <p:nvPr/>
                </p:nvSpPr>
                <p:spPr bwMode="auto">
                  <a:xfrm rot="1241302">
                    <a:off x="1048" y="144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7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37" y="1503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5" name="Group 27"/>
            <p:cNvGrpSpPr>
              <a:grpSpLocks/>
            </p:cNvGrpSpPr>
            <p:nvPr/>
          </p:nvGrpSpPr>
          <p:grpSpPr bwMode="auto">
            <a:xfrm rot="1200000" flipH="1" flipV="1">
              <a:off x="-888948" y="3996840"/>
              <a:ext cx="1777896" cy="3097027"/>
              <a:chOff x="495" y="796"/>
              <a:chExt cx="1154" cy="1931"/>
            </a:xfrm>
          </p:grpSpPr>
          <p:sp>
            <p:nvSpPr>
              <p:cNvPr id="132" name="Freeform 28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" name="Freeform 29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4" name="Freeform 30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" name="Group 31"/>
              <p:cNvGrpSpPr>
                <a:grpSpLocks/>
              </p:cNvGrpSpPr>
              <p:nvPr/>
            </p:nvGrpSpPr>
            <p:grpSpPr bwMode="auto">
              <a:xfrm>
                <a:off x="495" y="807"/>
                <a:ext cx="1115" cy="1820"/>
                <a:chOff x="487" y="806"/>
                <a:chExt cx="1115" cy="1820"/>
              </a:xfrm>
            </p:grpSpPr>
            <p:sp>
              <p:nvSpPr>
                <p:cNvPr id="136" name="Freeform 32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7" name="Group 33"/>
                <p:cNvGrpSpPr>
                  <a:grpSpLocks/>
                </p:cNvGrpSpPr>
                <p:nvPr/>
              </p:nvGrpSpPr>
              <p:grpSpPr bwMode="auto">
                <a:xfrm rot="78698">
                  <a:off x="487" y="812"/>
                  <a:ext cx="615" cy="1814"/>
                  <a:chOff x="1048" y="1446"/>
                  <a:chExt cx="584" cy="1859"/>
                </a:xfrm>
              </p:grpSpPr>
              <p:sp>
                <p:nvSpPr>
                  <p:cNvPr id="138" name="Freeform 34"/>
                  <p:cNvSpPr>
                    <a:spLocks/>
                  </p:cNvSpPr>
                  <p:nvPr/>
                </p:nvSpPr>
                <p:spPr bwMode="auto">
                  <a:xfrm rot="1241302">
                    <a:off x="1048" y="144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9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360" y="1456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79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7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67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32031 0.0268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13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16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8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0.37604 0.02223 " pathEditMode="relative" rAng="0" ptsTypes="AA">
                                      <p:cBhvr>
                                        <p:cTn id="10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38577 0.01343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000"/>
                            </p:stCondLst>
                            <p:childTnLst>
                              <p:par>
                                <p:cTn id="1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9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6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9500"/>
                            </p:stCondLst>
                            <p:childTnLst>
                              <p:par>
                                <p:cTn id="1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67938" grpId="0"/>
      <p:bldP spid="167939" grpId="0"/>
      <p:bldP spid="167940" grpId="0"/>
      <p:bldP spid="167941" grpId="0" animBg="1"/>
      <p:bldP spid="167944" grpId="0" animBg="1"/>
      <p:bldP spid="167945" grpId="0" animBg="1"/>
      <p:bldP spid="167995" grpId="0" animBg="1"/>
      <p:bldP spid="65" grpId="0"/>
      <p:bldP spid="110" grpId="0" animBg="1"/>
      <p:bldP spid="167947" grpId="0" animBg="1"/>
      <p:bldP spid="141" grpId="0" animBg="1"/>
      <p:bldP spid="122" grpId="0" animBg="1"/>
      <p:bldP spid="167948" grpId="0"/>
      <p:bldP spid="167948" grpId="1"/>
      <p:bldP spid="167960" grpId="0"/>
      <p:bldP spid="1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Дуга 60"/>
          <p:cNvSpPr/>
          <p:nvPr/>
        </p:nvSpPr>
        <p:spPr>
          <a:xfrm rot="19260000">
            <a:off x="5076724" y="2242169"/>
            <a:ext cx="3234473" cy="3183531"/>
          </a:xfrm>
          <a:prstGeom prst="arc">
            <a:avLst>
              <a:gd name="adj1" fmla="val 15657473"/>
              <a:gd name="adj2" fmla="val 19686943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4" name="Группа 83"/>
          <p:cNvGrpSpPr/>
          <p:nvPr/>
        </p:nvGrpSpPr>
        <p:grpSpPr>
          <a:xfrm>
            <a:off x="928662" y="2071678"/>
            <a:ext cx="5857916" cy="1785950"/>
            <a:chOff x="928662" y="2071678"/>
            <a:chExt cx="5857916" cy="1785950"/>
          </a:xfrm>
        </p:grpSpPr>
        <p:sp>
          <p:nvSpPr>
            <p:cNvPr id="168963" name="Freeform 3"/>
            <p:cNvSpPr>
              <a:spLocks/>
            </p:cNvSpPr>
            <p:nvPr/>
          </p:nvSpPr>
          <p:spPr bwMode="auto">
            <a:xfrm>
              <a:off x="928662" y="2071678"/>
              <a:ext cx="2428892" cy="1571636"/>
            </a:xfrm>
            <a:custGeom>
              <a:avLst/>
              <a:gdLst/>
              <a:ahLst/>
              <a:cxnLst>
                <a:cxn ang="0">
                  <a:pos x="0" y="510"/>
                </a:cxn>
                <a:cxn ang="0">
                  <a:pos x="897" y="582"/>
                </a:cxn>
                <a:cxn ang="0">
                  <a:pos x="741" y="0"/>
                </a:cxn>
                <a:cxn ang="0">
                  <a:pos x="0" y="510"/>
                </a:cxn>
              </a:cxnLst>
              <a:rect l="0" t="0" r="r" b="b"/>
              <a:pathLst>
                <a:path w="897" h="582">
                  <a:moveTo>
                    <a:pt x="0" y="510"/>
                  </a:moveTo>
                  <a:lnTo>
                    <a:pt x="897" y="582"/>
                  </a:lnTo>
                  <a:lnTo>
                    <a:pt x="741" y="0"/>
                  </a:lnTo>
                  <a:lnTo>
                    <a:pt x="0" y="51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39000">
                  <a:srgbClr val="FFFF00"/>
                </a:gs>
              </a:gsLst>
              <a:path path="rect">
                <a:fillToRect t="100000" r="100000"/>
              </a:path>
            </a:gradFill>
            <a:ln w="19050" cap="flat" cmpd="sng">
              <a:noFill/>
              <a:prstDash val="solid"/>
              <a:round/>
              <a:headEnd type="none" w="sm" len="sm"/>
              <a:tailEnd type="none" w="sm" len="sm"/>
            </a:ln>
            <a:effectLst>
              <a:innerShdw blurRad="406400">
                <a:srgbClr val="00CC00"/>
              </a:innerShdw>
            </a:effec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2" name="Freeform 3"/>
            <p:cNvSpPr>
              <a:spLocks/>
            </p:cNvSpPr>
            <p:nvPr/>
          </p:nvSpPr>
          <p:spPr bwMode="auto">
            <a:xfrm>
              <a:off x="4357686" y="2285992"/>
              <a:ext cx="2428892" cy="1571636"/>
            </a:xfrm>
            <a:custGeom>
              <a:avLst/>
              <a:gdLst/>
              <a:ahLst/>
              <a:cxnLst>
                <a:cxn ang="0">
                  <a:pos x="0" y="510"/>
                </a:cxn>
                <a:cxn ang="0">
                  <a:pos x="897" y="582"/>
                </a:cxn>
                <a:cxn ang="0">
                  <a:pos x="741" y="0"/>
                </a:cxn>
                <a:cxn ang="0">
                  <a:pos x="0" y="510"/>
                </a:cxn>
              </a:cxnLst>
              <a:rect l="0" t="0" r="r" b="b"/>
              <a:pathLst>
                <a:path w="897" h="582">
                  <a:moveTo>
                    <a:pt x="0" y="510"/>
                  </a:moveTo>
                  <a:lnTo>
                    <a:pt x="897" y="582"/>
                  </a:lnTo>
                  <a:lnTo>
                    <a:pt x="741" y="0"/>
                  </a:lnTo>
                  <a:lnTo>
                    <a:pt x="0" y="51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39000">
                  <a:srgbClr val="FFFF00"/>
                </a:gs>
              </a:gsLst>
              <a:path path="rect">
                <a:fillToRect t="100000" r="100000"/>
              </a:path>
            </a:gradFill>
            <a:ln w="19050" cap="flat" cmpd="sng">
              <a:noFill/>
              <a:prstDash val="solid"/>
              <a:round/>
              <a:headEnd type="none" w="sm" len="sm"/>
              <a:tailEnd type="none" w="sm" len="sm"/>
            </a:ln>
            <a:effectLst>
              <a:innerShdw blurRad="406400">
                <a:srgbClr val="00CC00"/>
              </a:innerShdw>
            </a:effec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68972" name="Freeform 12"/>
          <p:cNvSpPr>
            <a:spLocks/>
          </p:cNvSpPr>
          <p:nvPr/>
        </p:nvSpPr>
        <p:spPr bwMode="auto">
          <a:xfrm>
            <a:off x="4357686" y="3643314"/>
            <a:ext cx="3929089" cy="35401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74" y="204"/>
              </a:cxn>
            </a:cxnLst>
            <a:rect l="0" t="0" r="r" b="b"/>
            <a:pathLst>
              <a:path w="2474" h="204">
                <a:moveTo>
                  <a:pt x="0" y="0"/>
                </a:moveTo>
                <a:lnTo>
                  <a:pt x="2474" y="204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oval" w="med" len="med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68966" name="Line 6"/>
          <p:cNvSpPr>
            <a:spLocks noChangeShapeType="1"/>
          </p:cNvSpPr>
          <p:nvPr/>
        </p:nvSpPr>
        <p:spPr bwMode="auto">
          <a:xfrm flipH="1">
            <a:off x="928662" y="1571612"/>
            <a:ext cx="2735263" cy="1858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8967" name="Freeform 7"/>
          <p:cNvSpPr>
            <a:spLocks/>
          </p:cNvSpPr>
          <p:nvPr/>
        </p:nvSpPr>
        <p:spPr bwMode="auto">
          <a:xfrm>
            <a:off x="901700" y="3416300"/>
            <a:ext cx="2955920" cy="29845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30" y="144"/>
              </a:cxn>
            </a:cxnLst>
            <a:rect l="0" t="0" r="r" b="b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8975" name="Text Box 15"/>
          <p:cNvSpPr txBox="1">
            <a:spLocks noChangeArrowheads="1"/>
          </p:cNvSpPr>
          <p:nvPr/>
        </p:nvSpPr>
        <p:spPr bwMode="auto">
          <a:xfrm>
            <a:off x="500034" y="3357562"/>
            <a:ext cx="46519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68977" name="Text Box 17"/>
          <p:cNvSpPr txBox="1">
            <a:spLocks noChangeArrowheads="1"/>
          </p:cNvSpPr>
          <p:nvPr/>
        </p:nvSpPr>
        <p:spPr bwMode="auto">
          <a:xfrm>
            <a:off x="3286116" y="3643314"/>
            <a:ext cx="50006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68978" name="Text Box 18"/>
          <p:cNvSpPr txBox="1">
            <a:spLocks noChangeArrowheads="1"/>
          </p:cNvSpPr>
          <p:nvPr/>
        </p:nvSpPr>
        <p:spPr bwMode="auto">
          <a:xfrm>
            <a:off x="2714612" y="1500174"/>
            <a:ext cx="45878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68979" name="Text Box 19"/>
          <p:cNvSpPr txBox="1">
            <a:spLocks noChangeArrowheads="1"/>
          </p:cNvSpPr>
          <p:nvPr/>
        </p:nvSpPr>
        <p:spPr bwMode="auto">
          <a:xfrm>
            <a:off x="4000496" y="3571876"/>
            <a:ext cx="5004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О</a:t>
            </a:r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6715140" y="3857628"/>
            <a:ext cx="50006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8981" name="Text Box 21"/>
          <p:cNvSpPr txBox="1">
            <a:spLocks noChangeArrowheads="1"/>
          </p:cNvSpPr>
          <p:nvPr/>
        </p:nvSpPr>
        <p:spPr bwMode="auto">
          <a:xfrm>
            <a:off x="6215074" y="1643050"/>
            <a:ext cx="551754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85720" y="500042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55" name="Объект 54"/>
          <p:cNvGraphicFramePr>
            <a:graphicFrameLocks noChangeAspect="1"/>
          </p:cNvGraphicFramePr>
          <p:nvPr/>
        </p:nvGraphicFramePr>
        <p:xfrm>
          <a:off x="357158" y="928670"/>
          <a:ext cx="3714776" cy="599709"/>
        </p:xfrm>
        <a:graphic>
          <a:graphicData uri="http://schemas.openxmlformats.org/presentationml/2006/ole">
            <p:oleObj spid="_x0000_s95236" name="Формула" r:id="rId3" imgW="1257120" imgH="20304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85750" y="4357688"/>
          <a:ext cx="3933825" cy="500062"/>
        </p:xfrm>
        <a:graphic>
          <a:graphicData uri="http://schemas.openxmlformats.org/presentationml/2006/ole">
            <p:oleObj spid="_x0000_s95237" name="Формула" r:id="rId4" imgW="1396800" imgH="17748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290513" y="4929188"/>
          <a:ext cx="1778000" cy="503237"/>
        </p:xfrm>
        <a:graphic>
          <a:graphicData uri="http://schemas.openxmlformats.org/presentationml/2006/ole">
            <p:oleObj spid="_x0000_s95238" name="Формула" r:id="rId5" imgW="672840" imgH="177480" progId="Equation.3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286248" y="4357694"/>
          <a:ext cx="2428892" cy="539754"/>
        </p:xfrm>
        <a:graphic>
          <a:graphicData uri="http://schemas.openxmlformats.org/presentationml/2006/ole">
            <p:oleObj spid="_x0000_s95239" name="Формула" r:id="rId6" imgW="914400" imgH="203040" progId="Equation.3">
              <p:embed/>
            </p:oleObj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4429124" y="4929198"/>
          <a:ext cx="714380" cy="572293"/>
        </p:xfrm>
        <a:graphic>
          <a:graphicData uri="http://schemas.openxmlformats.org/presentationml/2006/ole">
            <p:oleObj spid="_x0000_s95240" name="Формула" r:id="rId7" imgW="190440" imgH="152280" progId="Equation.3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374650" y="5500688"/>
          <a:ext cx="5697548" cy="559192"/>
        </p:xfrm>
        <a:graphic>
          <a:graphicData uri="http://schemas.openxmlformats.org/presentationml/2006/ole">
            <p:oleObj spid="_x0000_s95241" name="Формула" r:id="rId8" imgW="2082600" imgH="203040" progId="Equation.3">
              <p:embed/>
            </p:oleObj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6286512" y="5500702"/>
          <a:ext cx="713395" cy="571504"/>
        </p:xfrm>
        <a:graphic>
          <a:graphicData uri="http://schemas.openxmlformats.org/presentationml/2006/ole">
            <p:oleObj spid="_x0000_s95242" name="Формула" r:id="rId9" imgW="190440" imgH="152280" progId="Equation.3">
              <p:embed/>
            </p:oleObj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3143240" y="6000768"/>
          <a:ext cx="2143140" cy="602762"/>
        </p:xfrm>
        <a:graphic>
          <a:graphicData uri="http://schemas.openxmlformats.org/presentationml/2006/ole">
            <p:oleObj spid="_x0000_s95243" name="Формула" r:id="rId10" imgW="672840" imgH="203040" progId="Equation.3">
              <p:embed/>
            </p:oleObj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357158" y="357166"/>
          <a:ext cx="4294187" cy="612775"/>
        </p:xfrm>
        <a:graphic>
          <a:graphicData uri="http://schemas.openxmlformats.org/presentationml/2006/ole">
            <p:oleObj spid="_x0000_s95244" name="Формула" r:id="rId11" imgW="1422360" imgH="203040" progId="Equation.3">
              <p:embed/>
            </p:oleObj>
          </a:graphicData>
        </a:graphic>
      </p:graphicFrame>
      <p:sp>
        <p:nvSpPr>
          <p:cNvPr id="54" name="Line 30"/>
          <p:cNvSpPr>
            <a:spLocks noChangeShapeType="1"/>
          </p:cNvSpPr>
          <p:nvPr/>
        </p:nvSpPr>
        <p:spPr bwMode="auto">
          <a:xfrm>
            <a:off x="2000232" y="2571744"/>
            <a:ext cx="142876" cy="214314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" name="Line 35"/>
          <p:cNvSpPr>
            <a:spLocks noChangeShapeType="1"/>
          </p:cNvSpPr>
          <p:nvPr/>
        </p:nvSpPr>
        <p:spPr bwMode="auto">
          <a:xfrm flipH="1">
            <a:off x="2071670" y="3500438"/>
            <a:ext cx="142876" cy="142876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3925888" y="928688"/>
          <a:ext cx="3363912" cy="596900"/>
        </p:xfrm>
        <a:graphic>
          <a:graphicData uri="http://schemas.openxmlformats.org/presentationml/2006/ole">
            <p:oleObj spid="_x0000_s95245" name="Формула" r:id="rId12" imgW="1143000" imgH="203040" progId="Equation.3">
              <p:embed/>
            </p:oleObj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2000233" y="4929199"/>
          <a:ext cx="2500330" cy="554442"/>
        </p:xfrm>
        <a:graphic>
          <a:graphicData uri="http://schemas.openxmlformats.org/presentationml/2006/ole">
            <p:oleObj spid="_x0000_s95246" name="Формула" r:id="rId13" imgW="914400" imgH="203040" progId="Equation.3">
              <p:embed/>
            </p:oleObj>
          </a:graphicData>
        </a:graphic>
      </p:graphicFrame>
      <p:sp>
        <p:nvSpPr>
          <p:cNvPr id="168973" name="Line 13"/>
          <p:cNvSpPr>
            <a:spLocks noChangeShapeType="1"/>
          </p:cNvSpPr>
          <p:nvPr/>
        </p:nvSpPr>
        <p:spPr bwMode="auto">
          <a:xfrm flipH="1">
            <a:off x="4357685" y="1928802"/>
            <a:ext cx="2571770" cy="1714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" name="Line 35"/>
          <p:cNvSpPr>
            <a:spLocks noChangeShapeType="1"/>
          </p:cNvSpPr>
          <p:nvPr/>
        </p:nvSpPr>
        <p:spPr bwMode="auto">
          <a:xfrm flipH="1">
            <a:off x="5500694" y="3643314"/>
            <a:ext cx="142876" cy="214314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85" name="Дуга 84"/>
          <p:cNvSpPr/>
          <p:nvPr/>
        </p:nvSpPr>
        <p:spPr>
          <a:xfrm rot="2121611">
            <a:off x="-796326" y="1251715"/>
            <a:ext cx="4164358" cy="4140256"/>
          </a:xfrm>
          <a:prstGeom prst="arc">
            <a:avLst>
              <a:gd name="adj1" fmla="val 16664433"/>
              <a:gd name="adj2" fmla="val 20687110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857224" y="335756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4286248" y="3571876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Line 30"/>
          <p:cNvSpPr>
            <a:spLocks noChangeShapeType="1"/>
          </p:cNvSpPr>
          <p:nvPr/>
        </p:nvSpPr>
        <p:spPr bwMode="auto">
          <a:xfrm>
            <a:off x="5572132" y="2643182"/>
            <a:ext cx="142876" cy="214314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87" name="Дуга 86"/>
          <p:cNvSpPr/>
          <p:nvPr/>
        </p:nvSpPr>
        <p:spPr>
          <a:xfrm rot="2121611">
            <a:off x="2547178" y="1421851"/>
            <a:ext cx="4263960" cy="4157174"/>
          </a:xfrm>
          <a:prstGeom prst="arc">
            <a:avLst>
              <a:gd name="adj1" fmla="val 16664433"/>
              <a:gd name="adj2" fmla="val 20687110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0" name="Группа 89"/>
          <p:cNvGrpSpPr/>
          <p:nvPr/>
        </p:nvGrpSpPr>
        <p:grpSpPr>
          <a:xfrm rot="-1440000">
            <a:off x="6370902" y="2975895"/>
            <a:ext cx="256016" cy="118105"/>
            <a:chOff x="2958497" y="2869276"/>
            <a:chExt cx="256016" cy="118105"/>
          </a:xfrm>
        </p:grpSpPr>
        <p:sp>
          <p:nvSpPr>
            <p:cNvPr id="93" name="Line 47"/>
            <p:cNvSpPr>
              <a:spLocks noChangeShapeType="1"/>
            </p:cNvSpPr>
            <p:nvPr/>
          </p:nvSpPr>
          <p:spPr bwMode="auto">
            <a:xfrm rot="5054508" flipH="1">
              <a:off x="3073043" y="2773574"/>
              <a:ext cx="45719" cy="237123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4" name="Line 47"/>
            <p:cNvSpPr>
              <a:spLocks noChangeShapeType="1"/>
            </p:cNvSpPr>
            <p:nvPr/>
          </p:nvSpPr>
          <p:spPr bwMode="auto">
            <a:xfrm rot="5054508" flipH="1">
              <a:off x="3063645" y="2836514"/>
              <a:ext cx="45719" cy="256016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98" name="Группа 97"/>
          <p:cNvGrpSpPr/>
          <p:nvPr/>
        </p:nvGrpSpPr>
        <p:grpSpPr>
          <a:xfrm rot="-1440000">
            <a:off x="2941878" y="2761579"/>
            <a:ext cx="256016" cy="118105"/>
            <a:chOff x="2958497" y="2869276"/>
            <a:chExt cx="256016" cy="118105"/>
          </a:xfrm>
        </p:grpSpPr>
        <p:sp>
          <p:nvSpPr>
            <p:cNvPr id="99" name="Line 47"/>
            <p:cNvSpPr>
              <a:spLocks noChangeShapeType="1"/>
            </p:cNvSpPr>
            <p:nvPr/>
          </p:nvSpPr>
          <p:spPr bwMode="auto">
            <a:xfrm rot="5054508" flipH="1">
              <a:off x="3073043" y="2773574"/>
              <a:ext cx="45719" cy="237123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0" name="Line 47"/>
            <p:cNvSpPr>
              <a:spLocks noChangeShapeType="1"/>
            </p:cNvSpPr>
            <p:nvPr/>
          </p:nvSpPr>
          <p:spPr bwMode="auto">
            <a:xfrm rot="5054508" flipH="1">
              <a:off x="3063645" y="2836514"/>
              <a:ext cx="45719" cy="256016"/>
            </a:xfrm>
            <a:prstGeom prst="line">
              <a:avLst/>
            </a:prstGeom>
            <a:noFill/>
            <a:ln w="28575">
              <a:solidFill>
                <a:srgbClr val="6600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04" name="Прямая соединительная линия 103"/>
          <p:cNvCxnSpPr/>
          <p:nvPr/>
        </p:nvCxnSpPr>
        <p:spPr>
          <a:xfrm rot="16200000" flipH="1">
            <a:off x="2357422" y="2643182"/>
            <a:ext cx="1571636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16200000" flipH="1">
            <a:off x="5786446" y="2857496"/>
            <a:ext cx="1571636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16"/>
          <p:cNvSpPr>
            <a:spLocks noChangeArrowheads="1"/>
          </p:cNvSpPr>
          <p:nvPr/>
        </p:nvSpPr>
        <p:spPr bwMode="auto">
          <a:xfrm>
            <a:off x="2857488" y="200024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286116" y="3571876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6286512" y="2214554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6715140" y="378619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9" name="Группа 108"/>
          <p:cNvGrpSpPr/>
          <p:nvPr/>
        </p:nvGrpSpPr>
        <p:grpSpPr>
          <a:xfrm>
            <a:off x="1000100" y="3071810"/>
            <a:ext cx="4157927" cy="617750"/>
            <a:chOff x="1000100" y="3071810"/>
            <a:chExt cx="4157927" cy="617750"/>
          </a:xfrm>
        </p:grpSpPr>
        <p:sp>
          <p:nvSpPr>
            <p:cNvPr id="106" name="Freeform 65"/>
            <p:cNvSpPr>
              <a:spLocks/>
            </p:cNvSpPr>
            <p:nvPr/>
          </p:nvSpPr>
          <p:spPr bwMode="auto">
            <a:xfrm>
              <a:off x="1000100" y="3071810"/>
              <a:ext cx="728903" cy="403436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99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8" name="Freeform 65"/>
            <p:cNvSpPr>
              <a:spLocks/>
            </p:cNvSpPr>
            <p:nvPr/>
          </p:nvSpPr>
          <p:spPr bwMode="auto">
            <a:xfrm>
              <a:off x="4429124" y="3286124"/>
              <a:ext cx="728903" cy="403436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gradFill rotWithShape="1">
              <a:gsLst>
                <a:gs pos="0">
                  <a:srgbClr val="99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3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 animBg="1"/>
      <p:bldP spid="68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Дуга 77"/>
          <p:cNvSpPr/>
          <p:nvPr/>
        </p:nvSpPr>
        <p:spPr>
          <a:xfrm rot="1740000">
            <a:off x="769203" y="533521"/>
            <a:ext cx="5237566" cy="5411989"/>
          </a:xfrm>
          <a:prstGeom prst="arc">
            <a:avLst>
              <a:gd name="adj1" fmla="val 18079139"/>
              <a:gd name="adj2" fmla="val 39685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1071538" y="4786322"/>
            <a:ext cx="4824413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" name="Line 3"/>
          <p:cNvSpPr>
            <a:spLocks noChangeShapeType="1"/>
          </p:cNvSpPr>
          <p:nvPr/>
        </p:nvSpPr>
        <p:spPr bwMode="auto">
          <a:xfrm flipH="1">
            <a:off x="1071538" y="2285992"/>
            <a:ext cx="3500462" cy="249714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7" name="Дуга 56"/>
          <p:cNvSpPr/>
          <p:nvPr/>
        </p:nvSpPr>
        <p:spPr>
          <a:xfrm rot="1740000">
            <a:off x="-1418222" y="2225213"/>
            <a:ext cx="5200762" cy="5359098"/>
          </a:xfrm>
          <a:prstGeom prst="arc">
            <a:avLst>
              <a:gd name="adj1" fmla="val 16539531"/>
              <a:gd name="adj2" fmla="val 20726976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Дуга 119"/>
          <p:cNvSpPr/>
          <p:nvPr/>
        </p:nvSpPr>
        <p:spPr>
          <a:xfrm rot="1740000">
            <a:off x="1343013" y="2421585"/>
            <a:ext cx="5200762" cy="5411989"/>
          </a:xfrm>
          <a:prstGeom prst="arc">
            <a:avLst>
              <a:gd name="adj1" fmla="val 15899828"/>
              <a:gd name="adj2" fmla="val 19137871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5" name="Прямая соединительная линия 124"/>
          <p:cNvCxnSpPr/>
          <p:nvPr/>
        </p:nvCxnSpPr>
        <p:spPr>
          <a:xfrm flipV="1">
            <a:off x="1071538" y="2857496"/>
            <a:ext cx="6929486" cy="192882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59"/>
          <p:cNvSpPr>
            <a:spLocks noChangeArrowheads="1"/>
          </p:cNvSpPr>
          <p:nvPr/>
        </p:nvSpPr>
        <p:spPr bwMode="auto">
          <a:xfrm>
            <a:off x="1000100" y="4714884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1" name="Oval 59"/>
          <p:cNvSpPr>
            <a:spLocks noChangeArrowheads="1"/>
          </p:cNvSpPr>
          <p:nvPr/>
        </p:nvSpPr>
        <p:spPr bwMode="auto">
          <a:xfrm>
            <a:off x="5929322" y="3357562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2" name="Rectangle 12"/>
          <p:cNvSpPr>
            <a:spLocks noChangeArrowheads="1"/>
          </p:cNvSpPr>
          <p:nvPr/>
        </p:nvSpPr>
        <p:spPr bwMode="auto">
          <a:xfrm>
            <a:off x="3071802" y="214290"/>
            <a:ext cx="22108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Задача 3.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285750" y="357188"/>
          <a:ext cx="3308350" cy="714375"/>
        </p:xfrm>
        <a:graphic>
          <a:graphicData uri="http://schemas.openxmlformats.org/presentationml/2006/ole">
            <p:oleObj spid="_x0000_s89090" name="Формула" r:id="rId3" imgW="939600" imgH="203040" progId="Equation.3">
              <p:embed/>
            </p:oleObj>
          </a:graphicData>
        </a:graphic>
      </p:graphicFrame>
      <p:sp>
        <p:nvSpPr>
          <p:cNvPr id="134" name="Rectangle 12"/>
          <p:cNvSpPr>
            <a:spLocks noChangeArrowheads="1"/>
          </p:cNvSpPr>
          <p:nvPr/>
        </p:nvSpPr>
        <p:spPr bwMode="auto">
          <a:xfrm>
            <a:off x="1000100" y="714356"/>
            <a:ext cx="74029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Построение </a:t>
            </a:r>
            <a:r>
              <a:rPr lang="ru-RU" sz="3600" b="1" dirty="0" smtClean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биссектрисы угла.</a:t>
            </a:r>
            <a:endParaRPr lang="ru-RU" sz="3600" b="1" dirty="0">
              <a:solidFill>
                <a:srgbClr val="00B0F0"/>
              </a:solidFill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428596" y="1285860"/>
          <a:ext cx="2544762" cy="714375"/>
        </p:xfrm>
        <a:graphic>
          <a:graphicData uri="http://schemas.openxmlformats.org/presentationml/2006/ole">
            <p:oleObj spid="_x0000_s89091" name="Формула" r:id="rId4" imgW="723600" imgH="203040" progId="Equation.3">
              <p:embed/>
            </p:oleObj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428596" y="1785926"/>
          <a:ext cx="6927850" cy="714375"/>
        </p:xfrm>
        <a:graphic>
          <a:graphicData uri="http://schemas.openxmlformats.org/presentationml/2006/ole">
            <p:oleObj spid="_x0000_s89092" name="Формула" r:id="rId5" imgW="1968480" imgH="203040" progId="Equation.3">
              <p:embed/>
            </p:oleObj>
          </a:graphicData>
        </a:graphic>
      </p:graphicFrame>
      <p:sp>
        <p:nvSpPr>
          <p:cNvPr id="77" name="Oval 16"/>
          <p:cNvSpPr>
            <a:spLocks noChangeArrowheads="1"/>
          </p:cNvSpPr>
          <p:nvPr/>
        </p:nvSpPr>
        <p:spPr bwMode="auto">
          <a:xfrm>
            <a:off x="3714744" y="4929198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7" name="Oval 16"/>
          <p:cNvSpPr>
            <a:spLocks noChangeArrowheads="1"/>
          </p:cNvSpPr>
          <p:nvPr/>
        </p:nvSpPr>
        <p:spPr bwMode="auto">
          <a:xfrm>
            <a:off x="3214678" y="3143248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8" name="Text Box 22"/>
          <p:cNvSpPr txBox="1">
            <a:spLocks noChangeArrowheads="1"/>
          </p:cNvSpPr>
          <p:nvPr/>
        </p:nvSpPr>
        <p:spPr bwMode="auto">
          <a:xfrm>
            <a:off x="571472" y="4643446"/>
            <a:ext cx="4651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19" name="Text Box 25"/>
          <p:cNvSpPr txBox="1">
            <a:spLocks noChangeArrowheads="1"/>
          </p:cNvSpPr>
          <p:nvPr/>
        </p:nvSpPr>
        <p:spPr bwMode="auto">
          <a:xfrm>
            <a:off x="3786182" y="5000636"/>
            <a:ext cx="5715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В</a:t>
            </a:r>
          </a:p>
        </p:txBody>
      </p:sp>
      <p:sp>
        <p:nvSpPr>
          <p:cNvPr id="121" name="Text Box 24"/>
          <p:cNvSpPr txBox="1">
            <a:spLocks noChangeArrowheads="1"/>
          </p:cNvSpPr>
          <p:nvPr/>
        </p:nvSpPr>
        <p:spPr bwMode="auto">
          <a:xfrm>
            <a:off x="3143240" y="2643182"/>
            <a:ext cx="4587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22" name="Text Box 23"/>
          <p:cNvSpPr txBox="1">
            <a:spLocks noChangeArrowheads="1"/>
          </p:cNvSpPr>
          <p:nvPr/>
        </p:nvSpPr>
        <p:spPr bwMode="auto">
          <a:xfrm>
            <a:off x="5929322" y="2857496"/>
            <a:ext cx="4956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9" name="Группа 97"/>
          <p:cNvGrpSpPr/>
          <p:nvPr/>
        </p:nvGrpSpPr>
        <p:grpSpPr>
          <a:xfrm rot="-2280000">
            <a:off x="714348" y="3000372"/>
            <a:ext cx="6243440" cy="4042625"/>
            <a:chOff x="-2059795" y="2809478"/>
            <a:chExt cx="6243440" cy="4042625"/>
          </a:xfrm>
        </p:grpSpPr>
        <p:grpSp>
          <p:nvGrpSpPr>
            <p:cNvPr id="10" name="Group 12"/>
            <p:cNvGrpSpPr>
              <a:grpSpLocks/>
            </p:cNvGrpSpPr>
            <p:nvPr/>
          </p:nvGrpSpPr>
          <p:grpSpPr bwMode="auto">
            <a:xfrm rot="1440000">
              <a:off x="2115245" y="2809478"/>
              <a:ext cx="2068400" cy="3094038"/>
              <a:chOff x="352" y="796"/>
              <a:chExt cx="1297" cy="1949"/>
            </a:xfrm>
            <a:solidFill>
              <a:srgbClr val="00B0F0"/>
            </a:solidFill>
          </p:grpSpPr>
          <p:sp>
            <p:nvSpPr>
              <p:cNvPr id="109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113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2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115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6" name="Group 12"/>
            <p:cNvGrpSpPr>
              <a:grpSpLocks/>
            </p:cNvGrpSpPr>
            <p:nvPr/>
          </p:nvGrpSpPr>
          <p:grpSpPr bwMode="auto">
            <a:xfrm rot="1440000" flipH="1" flipV="1">
              <a:off x="-2059795" y="3758065"/>
              <a:ext cx="2068400" cy="3094038"/>
              <a:chOff x="352" y="796"/>
              <a:chExt cx="1297" cy="1949"/>
            </a:xfrm>
            <a:noFill/>
          </p:grpSpPr>
          <p:sp>
            <p:nvSpPr>
              <p:cNvPr id="101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105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3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107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8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4" name="Группа 71"/>
          <p:cNvGrpSpPr/>
          <p:nvPr/>
        </p:nvGrpSpPr>
        <p:grpSpPr>
          <a:xfrm rot="60000">
            <a:off x="181926" y="1195212"/>
            <a:ext cx="6243440" cy="4042625"/>
            <a:chOff x="-2059795" y="2809478"/>
            <a:chExt cx="6243440" cy="4042625"/>
          </a:xfrm>
        </p:grpSpPr>
        <p:grpSp>
          <p:nvGrpSpPr>
            <p:cNvPr id="25" name="Group 12"/>
            <p:cNvGrpSpPr>
              <a:grpSpLocks/>
            </p:cNvGrpSpPr>
            <p:nvPr/>
          </p:nvGrpSpPr>
          <p:grpSpPr bwMode="auto">
            <a:xfrm rot="1440000">
              <a:off x="2115245" y="2809478"/>
              <a:ext cx="2068400" cy="3094038"/>
              <a:chOff x="352" y="796"/>
              <a:chExt cx="1297" cy="1949"/>
            </a:xfrm>
            <a:solidFill>
              <a:srgbClr val="00B0F0"/>
            </a:solidFill>
          </p:grpSpPr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17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7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19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8" name="Group 12"/>
            <p:cNvGrpSpPr>
              <a:grpSpLocks/>
            </p:cNvGrpSpPr>
            <p:nvPr/>
          </p:nvGrpSpPr>
          <p:grpSpPr bwMode="auto">
            <a:xfrm rot="1440000" flipH="1" flipV="1">
              <a:off x="-2059795" y="3758065"/>
              <a:ext cx="2068400" cy="3094038"/>
              <a:chOff x="352" y="796"/>
              <a:chExt cx="1297" cy="1949"/>
            </a:xfrm>
            <a:noFill/>
          </p:grpSpPr>
          <p:sp>
            <p:nvSpPr>
              <p:cNvPr id="41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45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0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47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8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" name="Группа 78"/>
          <p:cNvGrpSpPr/>
          <p:nvPr/>
        </p:nvGrpSpPr>
        <p:grpSpPr>
          <a:xfrm rot="-780000">
            <a:off x="-2070449" y="2809478"/>
            <a:ext cx="6254094" cy="4092748"/>
            <a:chOff x="-2070449" y="2809478"/>
            <a:chExt cx="6254094" cy="4092748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 rot="1440000">
              <a:off x="2115245" y="2809478"/>
              <a:ext cx="2068400" cy="3094038"/>
              <a:chOff x="352" y="796"/>
              <a:chExt cx="1297" cy="1949"/>
            </a:xfrm>
            <a:solidFill>
              <a:srgbClr val="00B0F0"/>
            </a:solidFill>
          </p:grpSpPr>
          <p:sp>
            <p:nvSpPr>
              <p:cNvPr id="90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bg2">
                    <a:lumMod val="1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" name="Group 16"/>
              <p:cNvGrpSpPr>
                <a:grpSpLocks/>
              </p:cNvGrpSpPr>
              <p:nvPr/>
            </p:nvGrpSpPr>
            <p:grpSpPr bwMode="auto">
              <a:xfrm>
                <a:off x="352" y="807"/>
                <a:ext cx="1258" cy="1938"/>
                <a:chOff x="344" y="806"/>
                <a:chExt cx="1258" cy="1938"/>
              </a:xfrm>
              <a:grpFill/>
            </p:grpSpPr>
            <p:sp>
              <p:nvSpPr>
                <p:cNvPr id="94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2">
                      <a:lumMod val="10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96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7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9525">
                    <a:solidFill>
                      <a:schemeClr val="bg2">
                        <a:lumMod val="10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 rot="1440000" flipH="1" flipV="1">
              <a:off x="-2070449" y="3755800"/>
              <a:ext cx="2068400" cy="3146426"/>
              <a:chOff x="352" y="763"/>
              <a:chExt cx="1297" cy="1982"/>
            </a:xfrm>
            <a:noFill/>
          </p:grpSpPr>
          <p:sp>
            <p:nvSpPr>
              <p:cNvPr id="82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352" y="763"/>
                <a:ext cx="1249" cy="1982"/>
                <a:chOff x="344" y="762"/>
                <a:chExt cx="1249" cy="1982"/>
              </a:xfrm>
              <a:grpFill/>
            </p:grpSpPr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 rot="78698">
                  <a:off x="344" y="931"/>
                  <a:ext cx="777" cy="1813"/>
                  <a:chOff x="917" y="1570"/>
                  <a:chExt cx="738" cy="1859"/>
                </a:xfrm>
                <a:grpFill/>
              </p:grpSpPr>
              <p:sp>
                <p:nvSpPr>
                  <p:cNvPr id="88" name="Freeform 19"/>
                  <p:cNvSpPr>
                    <a:spLocks/>
                  </p:cNvSpPr>
                  <p:nvPr/>
                </p:nvSpPr>
                <p:spPr bwMode="auto">
                  <a:xfrm rot="1661302">
                    <a:off x="917" y="157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9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grp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86" name="Freeform 17"/>
                <p:cNvSpPr>
                  <a:spLocks/>
                </p:cNvSpPr>
                <p:nvPr/>
              </p:nvSpPr>
              <p:spPr bwMode="auto">
                <a:xfrm rot="78698">
                  <a:off x="852" y="762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9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1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21" grpId="0" animBg="1"/>
      <p:bldP spid="22" grpId="0" animBg="1"/>
      <p:bldP spid="57" grpId="0" animBg="1"/>
      <p:bldP spid="120" grpId="0" animBg="1"/>
      <p:bldP spid="130" grpId="0" animBg="1"/>
      <p:bldP spid="131" grpId="0" animBg="1"/>
      <p:bldP spid="132" grpId="0"/>
      <p:bldP spid="134" grpId="0"/>
      <p:bldP spid="134" grpId="1"/>
      <p:bldP spid="77" grpId="0" animBg="1"/>
      <p:bldP spid="117" grpId="0" animBg="1"/>
      <p:bldP spid="118" grpId="0"/>
      <p:bldP spid="119" grpId="0"/>
      <p:bldP spid="121" grpId="0"/>
      <p:bldP spid="1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Дуга 45"/>
          <p:cNvSpPr/>
          <p:nvPr/>
        </p:nvSpPr>
        <p:spPr>
          <a:xfrm rot="1740000">
            <a:off x="1126393" y="1216061"/>
            <a:ext cx="5237566" cy="5411989"/>
          </a:xfrm>
          <a:prstGeom prst="arc">
            <a:avLst>
              <a:gd name="adj1" fmla="val 18582554"/>
              <a:gd name="adj2" fmla="val 21161437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740000">
            <a:off x="1771642" y="3207403"/>
            <a:ext cx="5200762" cy="5411989"/>
          </a:xfrm>
          <a:prstGeom prst="arc">
            <a:avLst>
              <a:gd name="adj1" fmla="val 16158041"/>
              <a:gd name="adj2" fmla="val 18585789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Freeform 2"/>
          <p:cNvSpPr>
            <a:spLocks/>
          </p:cNvSpPr>
          <p:nvPr/>
        </p:nvSpPr>
        <p:spPr bwMode="auto">
          <a:xfrm rot="10860000">
            <a:off x="1513001" y="3828480"/>
            <a:ext cx="4859537" cy="1513320"/>
          </a:xfrm>
          <a:custGeom>
            <a:avLst/>
            <a:gdLst/>
            <a:ahLst/>
            <a:cxnLst>
              <a:cxn ang="0">
                <a:pos x="0" y="445"/>
              </a:cxn>
              <a:cxn ang="0">
                <a:pos x="1555" y="0"/>
              </a:cxn>
              <a:cxn ang="0">
                <a:pos x="910" y="504"/>
              </a:cxn>
              <a:cxn ang="0">
                <a:pos x="0" y="445"/>
              </a:cxn>
            </a:cxnLst>
            <a:rect l="0" t="0" r="r" b="b"/>
            <a:pathLst>
              <a:path w="1555" h="504">
                <a:moveTo>
                  <a:pt x="0" y="445"/>
                </a:moveTo>
                <a:lnTo>
                  <a:pt x="1555" y="0"/>
                </a:lnTo>
                <a:lnTo>
                  <a:pt x="910" y="504"/>
                </a:lnTo>
                <a:lnTo>
                  <a:pt x="0" y="445"/>
                </a:lnTo>
                <a:close/>
              </a:path>
            </a:pathLst>
          </a:custGeom>
          <a:gradFill flip="none" rotWithShape="1">
            <a:gsLst>
              <a:gs pos="56000">
                <a:schemeClr val="bg1"/>
              </a:gs>
              <a:gs pos="81000">
                <a:srgbClr val="FFFF00"/>
              </a:gs>
              <a:gs pos="40000">
                <a:srgbClr val="FFFF00"/>
              </a:gs>
            </a:gsLst>
            <a:lin ang="7800000" scaled="0"/>
            <a:tileRect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3571868" y="3786190"/>
            <a:ext cx="2786082" cy="285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reeform 2"/>
          <p:cNvSpPr>
            <a:spLocks/>
          </p:cNvSpPr>
          <p:nvPr/>
        </p:nvSpPr>
        <p:spPr bwMode="auto">
          <a:xfrm rot="9000000" flipV="1">
            <a:off x="1486535" y="4023768"/>
            <a:ext cx="4920966" cy="1549798"/>
          </a:xfrm>
          <a:custGeom>
            <a:avLst/>
            <a:gdLst/>
            <a:ahLst/>
            <a:cxnLst>
              <a:cxn ang="0">
                <a:pos x="0" y="445"/>
              </a:cxn>
              <a:cxn ang="0">
                <a:pos x="1555" y="0"/>
              </a:cxn>
              <a:cxn ang="0">
                <a:pos x="910" y="504"/>
              </a:cxn>
              <a:cxn ang="0">
                <a:pos x="0" y="445"/>
              </a:cxn>
            </a:cxnLst>
            <a:rect l="0" t="0" r="r" b="b"/>
            <a:pathLst>
              <a:path w="1555" h="504">
                <a:moveTo>
                  <a:pt x="0" y="445"/>
                </a:moveTo>
                <a:lnTo>
                  <a:pt x="1555" y="0"/>
                </a:lnTo>
                <a:lnTo>
                  <a:pt x="910" y="504"/>
                </a:lnTo>
                <a:lnTo>
                  <a:pt x="0" y="445"/>
                </a:lnTo>
                <a:close/>
              </a:path>
            </a:pathLst>
          </a:custGeom>
          <a:gradFill flip="none" rotWithShape="1">
            <a:gsLst>
              <a:gs pos="56000">
                <a:schemeClr val="bg1"/>
              </a:gs>
              <a:gs pos="81000">
                <a:srgbClr val="00FFCC"/>
              </a:gs>
              <a:gs pos="40000">
                <a:srgbClr val="00FFCC"/>
              </a:gs>
            </a:gsLst>
            <a:lin ang="7800000" scaled="0"/>
            <a:tileRect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50825" y="1857375"/>
          <a:ext cx="2428875" cy="571500"/>
        </p:xfrm>
        <a:graphic>
          <a:graphicData uri="http://schemas.openxmlformats.org/presentationml/2006/ole">
            <p:oleObj spid="_x0000_s90118" name="Формула" r:id="rId3" imgW="863280" imgH="203040" progId="Equation.3">
              <p:embed/>
            </p:oleObj>
          </a:graphicData>
        </a:graphic>
      </p:graphicFrame>
      <p:sp>
        <p:nvSpPr>
          <p:cNvPr id="172054" name="Text Box 22"/>
          <p:cNvSpPr txBox="1">
            <a:spLocks noChangeArrowheads="1"/>
          </p:cNvSpPr>
          <p:nvPr/>
        </p:nvSpPr>
        <p:spPr bwMode="auto">
          <a:xfrm>
            <a:off x="928662" y="5143512"/>
            <a:ext cx="4651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А</a:t>
            </a:r>
          </a:p>
        </p:txBody>
      </p:sp>
      <p:sp>
        <p:nvSpPr>
          <p:cNvPr id="172055" name="Text Box 23"/>
          <p:cNvSpPr txBox="1">
            <a:spLocks noChangeArrowheads="1"/>
          </p:cNvSpPr>
          <p:nvPr/>
        </p:nvSpPr>
        <p:spPr bwMode="auto">
          <a:xfrm>
            <a:off x="6357950" y="3429000"/>
            <a:ext cx="4956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2056" name="Text Box 24"/>
          <p:cNvSpPr txBox="1">
            <a:spLocks noChangeArrowheads="1"/>
          </p:cNvSpPr>
          <p:nvPr/>
        </p:nvSpPr>
        <p:spPr bwMode="auto">
          <a:xfrm>
            <a:off x="3357554" y="3214686"/>
            <a:ext cx="4587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С</a:t>
            </a:r>
          </a:p>
        </p:txBody>
      </p:sp>
      <p:sp>
        <p:nvSpPr>
          <p:cNvPr id="172057" name="Text Box 25"/>
          <p:cNvSpPr txBox="1">
            <a:spLocks noChangeArrowheads="1"/>
          </p:cNvSpPr>
          <p:nvPr/>
        </p:nvSpPr>
        <p:spPr bwMode="auto">
          <a:xfrm>
            <a:off x="4000496" y="5572140"/>
            <a:ext cx="4667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</a:t>
            </a:r>
            <a:endParaRPr lang="ru-RU" sz="3200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2070" name="Freeform 38"/>
          <p:cNvSpPr>
            <a:spLocks/>
          </p:cNvSpPr>
          <p:nvPr/>
        </p:nvSpPr>
        <p:spPr bwMode="auto">
          <a:xfrm>
            <a:off x="4714876" y="3786190"/>
            <a:ext cx="45719" cy="285752"/>
          </a:xfrm>
          <a:custGeom>
            <a:avLst/>
            <a:gdLst/>
            <a:ahLst/>
            <a:cxnLst>
              <a:cxn ang="0">
                <a:pos x="33" y="0"/>
              </a:cxn>
              <a:cxn ang="0">
                <a:pos x="0" y="146"/>
              </a:cxn>
            </a:cxnLst>
            <a:rect l="0" t="0" r="r" b="b"/>
            <a:pathLst>
              <a:path w="33" h="146">
                <a:moveTo>
                  <a:pt x="33" y="0"/>
                </a:moveTo>
                <a:lnTo>
                  <a:pt x="0" y="146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2072" name="Freeform 40"/>
          <p:cNvSpPr>
            <a:spLocks/>
          </p:cNvSpPr>
          <p:nvPr/>
        </p:nvSpPr>
        <p:spPr bwMode="auto">
          <a:xfrm>
            <a:off x="4786314" y="5072074"/>
            <a:ext cx="142876" cy="21431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" y="111"/>
              </a:cxn>
            </a:cxnLst>
            <a:rect l="0" t="0" r="r" b="b"/>
            <a:pathLst>
              <a:path w="77" h="111">
                <a:moveTo>
                  <a:pt x="0" y="0"/>
                </a:moveTo>
                <a:lnTo>
                  <a:pt x="77" y="111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20675" y="357188"/>
          <a:ext cx="6646863" cy="600075"/>
        </p:xfrm>
        <a:graphic>
          <a:graphicData uri="http://schemas.openxmlformats.org/presentationml/2006/ole">
            <p:oleObj spid="_x0000_s90114" name="Формула" r:id="rId4" imgW="224784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7158" y="928670"/>
          <a:ext cx="3714776" cy="599709"/>
        </p:xfrm>
        <a:graphic>
          <a:graphicData uri="http://schemas.openxmlformats.org/presentationml/2006/ole">
            <p:oleObj spid="_x0000_s90115" name="Формула" r:id="rId5" imgW="1257120" imgH="20304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7158" y="1428736"/>
          <a:ext cx="3929090" cy="519839"/>
        </p:xfrm>
        <a:graphic>
          <a:graphicData uri="http://schemas.openxmlformats.org/presentationml/2006/ole">
            <p:oleObj spid="_x0000_s90116" name="Формула" r:id="rId6" imgW="1346040" imgH="1774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286248" y="1428736"/>
          <a:ext cx="2500312" cy="555625"/>
        </p:xfrm>
        <a:graphic>
          <a:graphicData uri="http://schemas.openxmlformats.org/presentationml/2006/ole">
            <p:oleObj spid="_x0000_s90117" name="Формула" r:id="rId7" imgW="914400" imgH="203040" progId="Equation.3">
              <p:embed/>
            </p:oleObj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643174" y="1928802"/>
          <a:ext cx="642942" cy="515064"/>
        </p:xfrm>
        <a:graphic>
          <a:graphicData uri="http://schemas.openxmlformats.org/presentationml/2006/ole">
            <p:oleObj spid="_x0000_s90119" name="Формула" r:id="rId8" imgW="190440" imgH="152280" progId="Equation.3">
              <p:embed/>
            </p:oleObj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197225" y="1928813"/>
          <a:ext cx="5678488" cy="571500"/>
        </p:xfrm>
        <a:graphic>
          <a:graphicData uri="http://schemas.openxmlformats.org/presentationml/2006/ole">
            <p:oleObj spid="_x0000_s90120" name="Формула" r:id="rId9" imgW="2019240" imgH="203040" progId="Equation.3">
              <p:embed/>
            </p:oleObj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928662" y="2428868"/>
          <a:ext cx="1714512" cy="522316"/>
        </p:xfrm>
        <a:graphic>
          <a:graphicData uri="http://schemas.openxmlformats.org/presentationml/2006/ole">
            <p:oleObj spid="_x0000_s90121" name="Формула" r:id="rId10" imgW="634680" imgH="203040" progId="Equation.3">
              <p:embed/>
            </p:oleObj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197225" y="2428875"/>
          <a:ext cx="4394200" cy="581025"/>
        </p:xfrm>
        <a:graphic>
          <a:graphicData uri="http://schemas.openxmlformats.org/presentationml/2006/ole">
            <p:oleObj spid="_x0000_s90122" name="Формула" r:id="rId11" imgW="1536480" imgH="203040" progId="Equation.3">
              <p:embed/>
            </p:oleObj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3911600" y="928688"/>
          <a:ext cx="3251200" cy="596900"/>
        </p:xfrm>
        <a:graphic>
          <a:graphicData uri="http://schemas.openxmlformats.org/presentationml/2006/ole">
            <p:oleObj spid="_x0000_s90123" name="Формула" r:id="rId12" imgW="1104840" imgH="203040" progId="Equation.3">
              <p:embed/>
            </p:oleObj>
          </a:graphicData>
        </a:graphic>
      </p:graphicFrame>
      <p:sp>
        <p:nvSpPr>
          <p:cNvPr id="172069" name="Freeform 37"/>
          <p:cNvSpPr>
            <a:spLocks/>
          </p:cNvSpPr>
          <p:nvPr/>
        </p:nvSpPr>
        <p:spPr bwMode="auto">
          <a:xfrm>
            <a:off x="2643174" y="4286256"/>
            <a:ext cx="142876" cy="28575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4" y="98"/>
              </a:cxn>
            </a:cxnLst>
            <a:rect l="0" t="0" r="r" b="b"/>
            <a:pathLst>
              <a:path w="74" h="98">
                <a:moveTo>
                  <a:pt x="0" y="0"/>
                </a:moveTo>
                <a:lnTo>
                  <a:pt x="74" y="98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214546" y="4786322"/>
            <a:ext cx="142876" cy="269876"/>
          </a:xfrm>
          <a:custGeom>
            <a:avLst/>
            <a:gdLst>
              <a:gd name="connsiteX0" fmla="*/ 0 w 135467"/>
              <a:gd name="connsiteY0" fmla="*/ 0 h 127000"/>
              <a:gd name="connsiteX1" fmla="*/ 114300 w 135467"/>
              <a:gd name="connsiteY1" fmla="*/ 38100 h 127000"/>
              <a:gd name="connsiteX2" fmla="*/ 127000 w 135467"/>
              <a:gd name="connsiteY2" fmla="*/ 127000 h 127000"/>
              <a:gd name="connsiteX3" fmla="*/ 127000 w 135467"/>
              <a:gd name="connsiteY3" fmla="*/ 127000 h 127000"/>
              <a:gd name="connsiteX4" fmla="*/ 114300 w 135467"/>
              <a:gd name="connsiteY4" fmla="*/ 12700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467" h="127000">
                <a:moveTo>
                  <a:pt x="0" y="0"/>
                </a:moveTo>
                <a:cubicBezTo>
                  <a:pt x="46566" y="8466"/>
                  <a:pt x="93133" y="16933"/>
                  <a:pt x="114300" y="38100"/>
                </a:cubicBezTo>
                <a:cubicBezTo>
                  <a:pt x="135467" y="59267"/>
                  <a:pt x="127000" y="127000"/>
                  <a:pt x="127000" y="127000"/>
                </a:cubicBezTo>
                <a:lnTo>
                  <a:pt x="127000" y="127000"/>
                </a:lnTo>
                <a:lnTo>
                  <a:pt x="114300" y="127000"/>
                </a:lnTo>
              </a:path>
            </a:pathLst>
          </a:custGeom>
          <a:ln w="28575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049" name="Line 17"/>
          <p:cNvSpPr>
            <a:spLocks noChangeShapeType="1"/>
          </p:cNvSpPr>
          <p:nvPr/>
        </p:nvSpPr>
        <p:spPr bwMode="auto">
          <a:xfrm flipV="1">
            <a:off x="1428728" y="3786190"/>
            <a:ext cx="6072230" cy="1562104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2044" name="Line 12"/>
          <p:cNvSpPr>
            <a:spLocks noChangeShapeType="1"/>
          </p:cNvSpPr>
          <p:nvPr/>
        </p:nvSpPr>
        <p:spPr bwMode="auto">
          <a:xfrm>
            <a:off x="1428728" y="5357826"/>
            <a:ext cx="3857652" cy="4286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2071" name="Freeform 39"/>
          <p:cNvSpPr>
            <a:spLocks/>
          </p:cNvSpPr>
          <p:nvPr/>
        </p:nvSpPr>
        <p:spPr bwMode="auto">
          <a:xfrm>
            <a:off x="2928926" y="5429264"/>
            <a:ext cx="45719" cy="285752"/>
          </a:xfrm>
          <a:custGeom>
            <a:avLst/>
            <a:gdLst/>
            <a:ahLst/>
            <a:cxnLst>
              <a:cxn ang="0">
                <a:pos x="30" y="0"/>
              </a:cxn>
              <a:cxn ang="0">
                <a:pos x="0" y="138"/>
              </a:cxn>
            </a:cxnLst>
            <a:rect l="0" t="0" r="r" b="b"/>
            <a:pathLst>
              <a:path w="30" h="138">
                <a:moveTo>
                  <a:pt x="30" y="0"/>
                </a:moveTo>
                <a:lnTo>
                  <a:pt x="0" y="138"/>
                </a:ln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67600" name="Object 16"/>
          <p:cNvGraphicFramePr>
            <a:graphicFrameLocks noChangeAspect="1"/>
          </p:cNvGraphicFramePr>
          <p:nvPr/>
        </p:nvGraphicFramePr>
        <p:xfrm>
          <a:off x="2714612" y="2500306"/>
          <a:ext cx="500066" cy="400646"/>
        </p:xfrm>
        <a:graphic>
          <a:graphicData uri="http://schemas.openxmlformats.org/presentationml/2006/ole">
            <p:oleObj spid="_x0000_s90125" name="Формула" r:id="rId13" imgW="190440" imgH="152280" progId="Equation.3">
              <p:embed/>
            </p:oleObj>
          </a:graphicData>
        </a:graphic>
      </p:graphicFrame>
      <p:graphicFrame>
        <p:nvGraphicFramePr>
          <p:cNvPr id="67601" name="Object 17"/>
          <p:cNvGraphicFramePr>
            <a:graphicFrameLocks noChangeAspect="1"/>
          </p:cNvGraphicFramePr>
          <p:nvPr/>
        </p:nvGraphicFramePr>
        <p:xfrm>
          <a:off x="428596" y="2500306"/>
          <a:ext cx="534987" cy="428625"/>
        </p:xfrm>
        <a:graphic>
          <a:graphicData uri="http://schemas.openxmlformats.org/presentationml/2006/ole">
            <p:oleObj spid="_x0000_s90126" name="Формула" r:id="rId14" imgW="190440" imgH="152280" progId="Equation.3">
              <p:embed/>
            </p:oleObj>
          </a:graphicData>
        </a:graphic>
      </p:graphicFrame>
      <p:cxnSp>
        <p:nvCxnSpPr>
          <p:cNvPr id="62" name="Прямая соединительная линия 61"/>
          <p:cNvCxnSpPr/>
          <p:nvPr/>
        </p:nvCxnSpPr>
        <p:spPr>
          <a:xfrm flipV="1">
            <a:off x="4071934" y="4071942"/>
            <a:ext cx="2286016" cy="1571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Дуга 72"/>
          <p:cNvSpPr/>
          <p:nvPr/>
        </p:nvSpPr>
        <p:spPr>
          <a:xfrm rot="1740000">
            <a:off x="-1157316" y="2707337"/>
            <a:ext cx="5200762" cy="5411989"/>
          </a:xfrm>
          <a:prstGeom prst="arc">
            <a:avLst>
              <a:gd name="adj1" fmla="val 16731788"/>
              <a:gd name="adj2" fmla="val 20944933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 flipH="1">
            <a:off x="1428728" y="3286124"/>
            <a:ext cx="2857520" cy="207170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" name="Oval 59"/>
          <p:cNvSpPr>
            <a:spLocks noChangeArrowheads="1"/>
          </p:cNvSpPr>
          <p:nvPr/>
        </p:nvSpPr>
        <p:spPr bwMode="auto">
          <a:xfrm>
            <a:off x="1357290" y="5286388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2073" name="Freeform 41"/>
          <p:cNvSpPr>
            <a:spLocks/>
          </p:cNvSpPr>
          <p:nvPr/>
        </p:nvSpPr>
        <p:spPr bwMode="auto">
          <a:xfrm>
            <a:off x="3143240" y="4572008"/>
            <a:ext cx="642942" cy="428628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48" y="56"/>
              </a:cxn>
              <a:cxn ang="0">
                <a:pos x="180" y="104"/>
              </a:cxn>
              <a:cxn ang="0">
                <a:pos x="212" y="0"/>
              </a:cxn>
            </a:cxnLst>
            <a:rect l="0" t="0" r="r" b="b"/>
            <a:pathLst>
              <a:path w="212" h="160">
                <a:moveTo>
                  <a:pt x="0" y="160"/>
                </a:moveTo>
                <a:cubicBezTo>
                  <a:pt x="8" y="143"/>
                  <a:pt x="18" y="65"/>
                  <a:pt x="48" y="56"/>
                </a:cubicBezTo>
                <a:cubicBezTo>
                  <a:pt x="78" y="47"/>
                  <a:pt x="153" y="113"/>
                  <a:pt x="180" y="104"/>
                </a:cubicBezTo>
                <a:cubicBezTo>
                  <a:pt x="207" y="95"/>
                  <a:pt x="205" y="22"/>
                  <a:pt x="212" y="0"/>
                </a:cubicBezTo>
              </a:path>
            </a:pathLst>
          </a:custGeom>
          <a:noFill/>
          <a:ln w="28575" cmpd="sng">
            <a:solidFill>
              <a:srgbClr val="66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" name="Text Box 22"/>
          <p:cNvSpPr txBox="1">
            <a:spLocks noChangeArrowheads="1"/>
          </p:cNvSpPr>
          <p:nvPr/>
        </p:nvSpPr>
        <p:spPr bwMode="auto">
          <a:xfrm>
            <a:off x="2357422" y="4572008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 Box 22"/>
          <p:cNvSpPr txBox="1">
            <a:spLocks noChangeArrowheads="1"/>
          </p:cNvSpPr>
          <p:nvPr/>
        </p:nvSpPr>
        <p:spPr bwMode="auto">
          <a:xfrm>
            <a:off x="2428860" y="5072074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Oval 16"/>
          <p:cNvSpPr>
            <a:spLocks noChangeArrowheads="1"/>
          </p:cNvSpPr>
          <p:nvPr/>
        </p:nvSpPr>
        <p:spPr bwMode="auto">
          <a:xfrm>
            <a:off x="6286512" y="4000504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000496" y="5572140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500430" y="3714752"/>
            <a:ext cx="117475" cy="12701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2357422" y="5143512"/>
            <a:ext cx="45719" cy="285752"/>
          </a:xfrm>
          <a:custGeom>
            <a:avLst/>
            <a:gdLst>
              <a:gd name="connsiteX0" fmla="*/ 0 w 80433"/>
              <a:gd name="connsiteY0" fmla="*/ 0 h 190500"/>
              <a:gd name="connsiteX1" fmla="*/ 76200 w 80433"/>
              <a:gd name="connsiteY1" fmla="*/ 76200 h 190500"/>
              <a:gd name="connsiteX2" fmla="*/ 25400 w 80433"/>
              <a:gd name="connsiteY2" fmla="*/ 190500 h 190500"/>
              <a:gd name="connsiteX3" fmla="*/ 25400 w 80433"/>
              <a:gd name="connsiteY3" fmla="*/ 190500 h 190500"/>
              <a:gd name="connsiteX4" fmla="*/ 25400 w 80433"/>
              <a:gd name="connsiteY4" fmla="*/ 190500 h 190500"/>
              <a:gd name="connsiteX5" fmla="*/ 25400 w 80433"/>
              <a:gd name="connsiteY5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433" h="190500">
                <a:moveTo>
                  <a:pt x="0" y="0"/>
                </a:moveTo>
                <a:cubicBezTo>
                  <a:pt x="35983" y="22225"/>
                  <a:pt x="71967" y="44450"/>
                  <a:pt x="76200" y="76200"/>
                </a:cubicBezTo>
                <a:cubicBezTo>
                  <a:pt x="80433" y="107950"/>
                  <a:pt x="25400" y="190500"/>
                  <a:pt x="25400" y="190500"/>
                </a:cubicBezTo>
                <a:lnTo>
                  <a:pt x="25400" y="190500"/>
                </a:lnTo>
                <a:lnTo>
                  <a:pt x="25400" y="190500"/>
                </a:lnTo>
                <a:lnTo>
                  <a:pt x="25400" y="190500"/>
                </a:lnTo>
              </a:path>
            </a:pathLst>
          </a:custGeom>
          <a:ln w="28575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17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17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2000"/>
                                        <p:tgtEl>
                                          <p:spTgt spid="17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17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17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0"/>
                            </p:stCondLst>
                            <p:childTnLst>
                              <p:par>
                                <p:cTn id="10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2000" fill="hold"/>
                                        <p:tgtEl>
                                          <p:spTgt spid="17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67" grpId="0" animBg="1"/>
      <p:bldP spid="172070" grpId="0" animBg="1"/>
      <p:bldP spid="172072" grpId="0" animBg="1"/>
      <p:bldP spid="172069" grpId="0" animBg="1"/>
      <p:bldP spid="40" grpId="0" animBg="1"/>
      <p:bldP spid="172049" grpId="0" animBg="1"/>
      <p:bldP spid="172071" grpId="0" animBg="1"/>
      <p:bldP spid="172073" grpId="0" animBg="1"/>
      <p:bldP spid="78" grpId="0"/>
      <p:bldP spid="79" grpId="0"/>
      <p:bldP spid="4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6494</TotalTime>
  <Words>261</Words>
  <PresentationFormat>Экран (4:3)</PresentationFormat>
  <Paragraphs>107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Аспект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Anubis 777</cp:lastModifiedBy>
  <cp:revision>799</cp:revision>
  <dcterms:modified xsi:type="dcterms:W3CDTF">2012-01-29T11:01:07Z</dcterms:modified>
</cp:coreProperties>
</file>