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93" r:id="rId2"/>
    <p:sldId id="257" r:id="rId3"/>
    <p:sldId id="278" r:id="rId4"/>
    <p:sldId id="294" r:id="rId5"/>
    <p:sldId id="296" r:id="rId6"/>
    <p:sldId id="297" r:id="rId7"/>
    <p:sldId id="309" r:id="rId8"/>
    <p:sldId id="298" r:id="rId9"/>
    <p:sldId id="269" r:id="rId10"/>
    <p:sldId id="273" r:id="rId11"/>
    <p:sldId id="286" r:id="rId12"/>
    <p:sldId id="280" r:id="rId13"/>
    <p:sldId id="279" r:id="rId14"/>
    <p:sldId id="283" r:id="rId15"/>
    <p:sldId id="281" r:id="rId16"/>
    <p:sldId id="288" r:id="rId17"/>
    <p:sldId id="289" r:id="rId18"/>
    <p:sldId id="290" r:id="rId19"/>
    <p:sldId id="291" r:id="rId20"/>
    <p:sldId id="292" r:id="rId21"/>
    <p:sldId id="284" r:id="rId22"/>
    <p:sldId id="299" r:id="rId23"/>
    <p:sldId id="300" r:id="rId24"/>
    <p:sldId id="301" r:id="rId25"/>
    <p:sldId id="261" r:id="rId26"/>
    <p:sldId id="287" r:id="rId27"/>
    <p:sldId id="302" r:id="rId28"/>
    <p:sldId id="303" r:id="rId29"/>
    <p:sldId id="304" r:id="rId30"/>
    <p:sldId id="305" r:id="rId31"/>
    <p:sldId id="307" r:id="rId32"/>
    <p:sldId id="308" r:id="rId33"/>
    <p:sldId id="275" r:id="rId34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</p:showPr>
  <p:clrMru>
    <a:srgbClr val="FF0000"/>
    <a:srgbClr val="0000CC"/>
    <a:srgbClr val="008000"/>
    <a:srgbClr val="000066"/>
    <a:srgbClr val="00FF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805" autoAdjust="0"/>
    <p:restoredTop sz="92645" autoAdjust="0"/>
  </p:normalViewPr>
  <p:slideViewPr>
    <p:cSldViewPr>
      <p:cViewPr varScale="1">
        <p:scale>
          <a:sx n="69" d="100"/>
          <a:sy n="69" d="100"/>
        </p:scale>
        <p:origin x="-1158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D834605-DDAB-4561-888E-B0361B936EC9}" type="doc">
      <dgm:prSet loTypeId="urn:microsoft.com/office/officeart/2005/8/layout/radial5" loCatId="cycle" qsTypeId="urn:microsoft.com/office/officeart/2005/8/quickstyle/3d2" qsCatId="3D" csTypeId="urn:microsoft.com/office/officeart/2005/8/colors/accent1_1" csCatId="accent1" phldr="1"/>
      <dgm:spPr/>
      <dgm:t>
        <a:bodyPr/>
        <a:lstStyle/>
        <a:p>
          <a:endParaRPr lang="ru-RU"/>
        </a:p>
      </dgm:t>
    </dgm:pt>
    <dgm:pt modelId="{55476239-C91A-40F4-8808-67312E056710}">
      <dgm:prSet phldrT="[Текст]" custT="1"/>
      <dgm:spPr/>
      <dgm:t>
        <a:bodyPr/>
        <a:lstStyle/>
        <a:p>
          <a:r>
            <a:rPr lang="ru-RU" sz="36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rPr>
            <a:t>Герб РФ</a:t>
          </a:r>
          <a:endParaRPr lang="ru-RU" sz="3600" b="1" dirty="0">
            <a:solidFill>
              <a:srgbClr val="FF0000"/>
            </a:solidFill>
            <a:latin typeface="Times New Roman" pitchFamily="18" charset="0"/>
            <a:cs typeface="Times New Roman" pitchFamily="18" charset="0"/>
          </a:endParaRPr>
        </a:p>
      </dgm:t>
    </dgm:pt>
    <dgm:pt modelId="{34709E28-0846-44C6-BBD7-A933893D15D6}" type="parTrans" cxnId="{6004BC25-8F5B-4B9E-81B6-553A53733E8C}">
      <dgm:prSet/>
      <dgm:spPr/>
      <dgm:t>
        <a:bodyPr/>
        <a:lstStyle/>
        <a:p>
          <a:endParaRPr lang="ru-RU"/>
        </a:p>
      </dgm:t>
    </dgm:pt>
    <dgm:pt modelId="{C39CA78B-CB9D-4DF8-A0F6-7795E4BD2954}" type="sibTrans" cxnId="{6004BC25-8F5B-4B9E-81B6-553A53733E8C}">
      <dgm:prSet/>
      <dgm:spPr/>
      <dgm:t>
        <a:bodyPr/>
        <a:lstStyle/>
        <a:p>
          <a:endParaRPr lang="ru-RU"/>
        </a:p>
      </dgm:t>
    </dgm:pt>
    <dgm:pt modelId="{6BAB10FC-0675-4005-B007-A5387731ED48}">
      <dgm:prSet custT="1"/>
      <dgm:spPr/>
      <dgm:t>
        <a:bodyPr/>
        <a:lstStyle/>
        <a:p>
          <a:pPr>
            <a:lnSpc>
              <a:spcPct val="125000"/>
            </a:lnSpc>
            <a:spcAft>
              <a:spcPts val="0"/>
            </a:spcAft>
          </a:pPr>
          <a:r>
            <a:rPr lang="ru-RU" sz="1600" b="1" i="1" dirty="0" smtClean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rPr>
            <a:t>Скипетр и держава - символы Российской власти</a:t>
          </a:r>
          <a:endParaRPr lang="ru-RU" sz="1600" i="1" dirty="0">
            <a:solidFill>
              <a:srgbClr val="0000CC"/>
            </a:solidFill>
          </a:endParaRPr>
        </a:p>
      </dgm:t>
    </dgm:pt>
    <dgm:pt modelId="{33DA47BE-C65A-4F6D-BDF0-47526CF91833}" type="parTrans" cxnId="{068FFABB-15CC-4D80-A333-7BF2209875FB}">
      <dgm:prSet/>
      <dgm:spPr/>
      <dgm:t>
        <a:bodyPr/>
        <a:lstStyle/>
        <a:p>
          <a:endParaRPr lang="ru-RU"/>
        </a:p>
      </dgm:t>
    </dgm:pt>
    <dgm:pt modelId="{955785B1-B4DD-489D-89F5-36540E3F37BB}" type="sibTrans" cxnId="{068FFABB-15CC-4D80-A333-7BF2209875FB}">
      <dgm:prSet/>
      <dgm:spPr/>
      <dgm:t>
        <a:bodyPr/>
        <a:lstStyle/>
        <a:p>
          <a:endParaRPr lang="ru-RU"/>
        </a:p>
      </dgm:t>
    </dgm:pt>
    <dgm:pt modelId="{B6D9C23D-0690-4478-9E3A-BAB5717DCA5E}">
      <dgm:prSet custT="1"/>
      <dgm:spPr/>
      <dgm:t>
        <a:bodyPr/>
        <a:lstStyle/>
        <a:p>
          <a:r>
            <a:rPr lang="ru-RU" sz="1600" b="1" i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rPr>
            <a:t>Скипетр</a:t>
          </a:r>
          <a:r>
            <a:rPr lang="ru-RU" sz="1600" b="1" i="1" dirty="0" smtClean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rPr>
            <a:t> - это жезл указующий, или трость, или посох </a:t>
          </a:r>
          <a:endParaRPr lang="ru-RU" sz="1600" b="1" i="1" dirty="0">
            <a:solidFill>
              <a:srgbClr val="0000CC"/>
            </a:solidFill>
            <a:latin typeface="Times New Roman" pitchFamily="18" charset="0"/>
            <a:cs typeface="Times New Roman" pitchFamily="18" charset="0"/>
          </a:endParaRPr>
        </a:p>
      </dgm:t>
    </dgm:pt>
    <dgm:pt modelId="{998C1653-9D2C-425A-AD72-7DFCAD8361B1}" type="parTrans" cxnId="{6750C94B-FF19-4EA6-A508-BF9CA472FF7B}">
      <dgm:prSet/>
      <dgm:spPr/>
      <dgm:t>
        <a:bodyPr/>
        <a:lstStyle/>
        <a:p>
          <a:endParaRPr lang="ru-RU"/>
        </a:p>
      </dgm:t>
    </dgm:pt>
    <dgm:pt modelId="{C302EB1D-5098-437B-AB13-07F428AE8694}" type="sibTrans" cxnId="{6750C94B-FF19-4EA6-A508-BF9CA472FF7B}">
      <dgm:prSet/>
      <dgm:spPr/>
      <dgm:t>
        <a:bodyPr/>
        <a:lstStyle/>
        <a:p>
          <a:endParaRPr lang="ru-RU"/>
        </a:p>
      </dgm:t>
    </dgm:pt>
    <dgm:pt modelId="{7607057F-C5BA-4129-990C-790783BC6476}">
      <dgm:prSet custRadScaleRad="46845" custRadScaleInc="25228"/>
      <dgm:spPr/>
      <dgm:t>
        <a:bodyPr/>
        <a:lstStyle/>
        <a:p>
          <a:endParaRPr lang="ru-RU" dirty="0"/>
        </a:p>
      </dgm:t>
    </dgm:pt>
    <dgm:pt modelId="{F0DE1788-0D80-4CDF-A741-9E0E4C836B40}" type="parTrans" cxnId="{F805CA19-1FB3-4A30-B92B-85DE085FA9F2}">
      <dgm:prSet custAng="3606184" custScaleX="293404" custScaleY="65417" custLinFactX="200000" custLinFactNeighborX="284016" custLinFactNeighborY="-14293"/>
      <dgm:spPr/>
      <dgm:t>
        <a:bodyPr/>
        <a:lstStyle/>
        <a:p>
          <a:endParaRPr lang="ru-RU"/>
        </a:p>
      </dgm:t>
    </dgm:pt>
    <dgm:pt modelId="{5B53FCE9-0EAF-4AA0-99A9-F64A1F9F8272}" type="sibTrans" cxnId="{F805CA19-1FB3-4A30-B92B-85DE085FA9F2}">
      <dgm:prSet/>
      <dgm:spPr/>
      <dgm:t>
        <a:bodyPr/>
        <a:lstStyle/>
        <a:p>
          <a:endParaRPr lang="ru-RU"/>
        </a:p>
      </dgm:t>
    </dgm:pt>
    <dgm:pt modelId="{E7D6274A-0198-417B-889F-9BCC5FDAB83B}">
      <dgm:prSet custRadScaleRad="46845" custRadScaleInc="25228"/>
      <dgm:spPr/>
      <dgm:t>
        <a:bodyPr/>
        <a:lstStyle/>
        <a:p>
          <a:endParaRPr lang="ru-RU"/>
        </a:p>
      </dgm:t>
    </dgm:pt>
    <dgm:pt modelId="{A6BC9584-7EFE-4177-A160-5B64E229330C}" type="parTrans" cxnId="{1274AB33-2A33-4F94-862D-52089C4976A0}">
      <dgm:prSet custAng="3606184" custScaleX="293404" custScaleY="65417" custLinFactX="200000" custLinFactNeighborX="284016" custLinFactNeighborY="-14293"/>
      <dgm:spPr/>
      <dgm:t>
        <a:bodyPr/>
        <a:lstStyle/>
        <a:p>
          <a:endParaRPr lang="ru-RU"/>
        </a:p>
      </dgm:t>
    </dgm:pt>
    <dgm:pt modelId="{761A5F32-0539-4A76-9DB3-7346AC302177}" type="sibTrans" cxnId="{1274AB33-2A33-4F94-862D-52089C4976A0}">
      <dgm:prSet/>
      <dgm:spPr/>
      <dgm:t>
        <a:bodyPr/>
        <a:lstStyle/>
        <a:p>
          <a:endParaRPr lang="ru-RU"/>
        </a:p>
      </dgm:t>
    </dgm:pt>
    <dgm:pt modelId="{23E63BB3-3842-4EC7-9BD5-9537546B593D}">
      <dgm:prSet custRadScaleRad="42726" custRadScaleInc="34996"/>
      <dgm:spPr/>
      <dgm:t>
        <a:bodyPr/>
        <a:lstStyle/>
        <a:p>
          <a:endParaRPr lang="ru-RU"/>
        </a:p>
      </dgm:t>
    </dgm:pt>
    <dgm:pt modelId="{7C570F94-3ACB-4296-BA15-7FE56AC9E9E0}" type="parTrans" cxnId="{5C9C47C7-183A-4F94-ABF9-DDE222E0E0DE}">
      <dgm:prSet custAng="3606184" custScaleX="293404" custScaleY="65417" custLinFactX="200000" custLinFactNeighborX="284016" custLinFactNeighborY="-14293"/>
      <dgm:spPr/>
      <dgm:t>
        <a:bodyPr/>
        <a:lstStyle/>
        <a:p>
          <a:endParaRPr lang="ru-RU"/>
        </a:p>
      </dgm:t>
    </dgm:pt>
    <dgm:pt modelId="{15065A41-101C-4B12-B5BB-360080FE6C09}" type="sibTrans" cxnId="{5C9C47C7-183A-4F94-ABF9-DDE222E0E0DE}">
      <dgm:prSet/>
      <dgm:spPr/>
      <dgm:t>
        <a:bodyPr/>
        <a:lstStyle/>
        <a:p>
          <a:endParaRPr lang="ru-RU"/>
        </a:p>
      </dgm:t>
    </dgm:pt>
    <dgm:pt modelId="{D2ACCCBA-B2BD-4553-8C72-F18BE8C5240B}">
      <dgm:prSet custT="1"/>
      <dgm:spPr/>
      <dgm:t>
        <a:bodyPr/>
        <a:lstStyle/>
        <a:p>
          <a:r>
            <a:rPr lang="ru-RU" sz="1600" b="1" i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rPr>
            <a:t>Держава</a:t>
          </a:r>
          <a:r>
            <a:rPr lang="ru-RU" sz="1600" b="1" i="1" dirty="0" smtClean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rPr>
            <a:t> - шар с крестом - символ власти царя над миром</a:t>
          </a:r>
          <a:r>
            <a:rPr lang="ru-RU" sz="1300" dirty="0" smtClean="0"/>
            <a:t> </a:t>
          </a:r>
          <a:endParaRPr lang="ru-RU" sz="1300" dirty="0"/>
        </a:p>
      </dgm:t>
    </dgm:pt>
    <dgm:pt modelId="{AFCA9461-F628-41E9-B7DF-A553A46436BA}" type="parTrans" cxnId="{8CF1B803-D9DA-4EDB-9BB2-448696D8A5D7}">
      <dgm:prSet/>
      <dgm:spPr/>
      <dgm:t>
        <a:bodyPr/>
        <a:lstStyle/>
        <a:p>
          <a:endParaRPr lang="ru-RU"/>
        </a:p>
      </dgm:t>
    </dgm:pt>
    <dgm:pt modelId="{B19DAF5E-D3D4-4996-8DCE-C35EC389FE4E}" type="sibTrans" cxnId="{8CF1B803-D9DA-4EDB-9BB2-448696D8A5D7}">
      <dgm:prSet/>
      <dgm:spPr/>
      <dgm:t>
        <a:bodyPr/>
        <a:lstStyle/>
        <a:p>
          <a:endParaRPr lang="ru-RU"/>
        </a:p>
      </dgm:t>
    </dgm:pt>
    <dgm:pt modelId="{108E6A7E-304F-4311-A990-22191A596A0A}">
      <dgm:prSet custT="1"/>
      <dgm:spPr/>
      <dgm:t>
        <a:bodyPr/>
        <a:lstStyle/>
        <a:p>
          <a:pPr algn="ctr">
            <a:lnSpc>
              <a:spcPct val="125000"/>
            </a:lnSpc>
            <a:spcAft>
              <a:spcPts val="0"/>
            </a:spcAft>
          </a:pPr>
          <a:r>
            <a:rPr lang="ru-RU" sz="1600" b="1" i="1" dirty="0" smtClean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rPr>
            <a:t>Всадник, поражающий копьём дракона на груди у орла, - это герб Москвы (Святой Георгий Победоносец)</a:t>
          </a:r>
          <a:endParaRPr lang="ru-RU" sz="1600" b="1" i="1" dirty="0">
            <a:solidFill>
              <a:srgbClr val="0000CC"/>
            </a:solidFill>
            <a:latin typeface="Times New Roman" pitchFamily="18" charset="0"/>
            <a:cs typeface="Times New Roman" pitchFamily="18" charset="0"/>
          </a:endParaRPr>
        </a:p>
      </dgm:t>
    </dgm:pt>
    <dgm:pt modelId="{D9523431-B39F-4B59-A27B-682805F162E4}" type="sibTrans" cxnId="{87834B8B-8351-45BE-AA6A-5F871E220E82}">
      <dgm:prSet/>
      <dgm:spPr/>
      <dgm:t>
        <a:bodyPr/>
        <a:lstStyle/>
        <a:p>
          <a:endParaRPr lang="ru-RU"/>
        </a:p>
      </dgm:t>
    </dgm:pt>
    <dgm:pt modelId="{F944F39C-FAE8-4AFD-81D0-1D8B7A78027A}" type="parTrans" cxnId="{87834B8B-8351-45BE-AA6A-5F871E220E82}">
      <dgm:prSet/>
      <dgm:spPr/>
      <dgm:t>
        <a:bodyPr/>
        <a:lstStyle/>
        <a:p>
          <a:endParaRPr lang="ru-RU"/>
        </a:p>
      </dgm:t>
    </dgm:pt>
    <dgm:pt modelId="{A9AF9894-B44D-4573-8BFE-64166052FE1D}" type="pres">
      <dgm:prSet presAssocID="{FD834605-DDAB-4561-888E-B0361B936EC9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42D61B5-A2D5-4DD4-8822-79D5C6661EC0}" type="pres">
      <dgm:prSet presAssocID="{55476239-C91A-40F4-8808-67312E056710}" presName="centerShape" presStyleLbl="node0" presStyleIdx="0" presStyleCnt="1" custScaleX="128573" custScaleY="104053" custLinFactNeighborX="2850" custLinFactNeighborY="-20286"/>
      <dgm:spPr/>
      <dgm:t>
        <a:bodyPr/>
        <a:lstStyle/>
        <a:p>
          <a:endParaRPr lang="ru-RU"/>
        </a:p>
      </dgm:t>
    </dgm:pt>
    <dgm:pt modelId="{170CB34B-A1AC-489E-9D2B-EB0978C05212}" type="pres">
      <dgm:prSet presAssocID="{F944F39C-FAE8-4AFD-81D0-1D8B7A78027A}" presName="parTrans" presStyleLbl="sibTrans2D1" presStyleIdx="0" presStyleCnt="4" custScaleX="158355" custLinFactNeighborX="-30758" custLinFactNeighborY="-32245"/>
      <dgm:spPr/>
      <dgm:t>
        <a:bodyPr/>
        <a:lstStyle/>
        <a:p>
          <a:endParaRPr lang="ru-RU"/>
        </a:p>
      </dgm:t>
    </dgm:pt>
    <dgm:pt modelId="{5ED2716D-0202-4B9A-9684-E0B76189BD59}" type="pres">
      <dgm:prSet presAssocID="{F944F39C-FAE8-4AFD-81D0-1D8B7A78027A}" presName="connectorText" presStyleLbl="sibTrans2D1" presStyleIdx="0" presStyleCnt="4"/>
      <dgm:spPr/>
      <dgm:t>
        <a:bodyPr/>
        <a:lstStyle/>
        <a:p>
          <a:endParaRPr lang="ru-RU"/>
        </a:p>
      </dgm:t>
    </dgm:pt>
    <dgm:pt modelId="{280DCD15-ADD0-4904-9F6D-BB3E6E976C40}" type="pres">
      <dgm:prSet presAssocID="{108E6A7E-304F-4311-A990-22191A596A0A}" presName="node" presStyleLbl="node1" presStyleIdx="0" presStyleCnt="4" custScaleX="199689" custScaleY="125624" custRadScaleRad="128946" custRadScaleInc="-19890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F2C7CC7-C752-48C4-952D-44840D6FFBCE}" type="pres">
      <dgm:prSet presAssocID="{AFCA9461-F628-41E9-B7DF-A553A46436BA}" presName="parTrans" presStyleLbl="sibTrans2D1" presStyleIdx="1" presStyleCnt="4" custAng="5744807" custScaleX="74783" custScaleY="92566" custLinFactNeighborX="22916" custLinFactNeighborY="-52577"/>
      <dgm:spPr/>
      <dgm:t>
        <a:bodyPr/>
        <a:lstStyle/>
        <a:p>
          <a:endParaRPr lang="ru-RU"/>
        </a:p>
      </dgm:t>
    </dgm:pt>
    <dgm:pt modelId="{EC20E14C-8B30-4311-94B5-36E85D449A02}" type="pres">
      <dgm:prSet presAssocID="{AFCA9461-F628-41E9-B7DF-A553A46436BA}" presName="connectorText" presStyleLbl="sibTrans2D1" presStyleIdx="1" presStyleCnt="4"/>
      <dgm:spPr/>
      <dgm:t>
        <a:bodyPr/>
        <a:lstStyle/>
        <a:p>
          <a:endParaRPr lang="ru-RU"/>
        </a:p>
      </dgm:t>
    </dgm:pt>
    <dgm:pt modelId="{DB20225A-E9E5-40F7-852C-FB7C2EC7F5F8}" type="pres">
      <dgm:prSet presAssocID="{D2ACCCBA-B2BD-4553-8C72-F18BE8C5240B}" presName="node" presStyleLbl="node1" presStyleIdx="1" presStyleCnt="4" custScaleX="118563" custScaleY="108828" custRadScaleRad="170515" custRadScaleInc="6573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065CE97-3E41-4526-8D5A-AB82753294C1}" type="pres">
      <dgm:prSet presAssocID="{998C1653-9D2C-425A-AD72-7DFCAD8361B1}" presName="parTrans" presStyleLbl="sibTrans2D1" presStyleIdx="2" presStyleCnt="4" custAng="1053395" custScaleX="214567" custScaleY="87746" custLinFactX="300000" custLinFactNeighborX="393444" custLinFactNeighborY="60354"/>
      <dgm:spPr/>
      <dgm:t>
        <a:bodyPr/>
        <a:lstStyle/>
        <a:p>
          <a:endParaRPr lang="ru-RU"/>
        </a:p>
      </dgm:t>
    </dgm:pt>
    <dgm:pt modelId="{A71A1D51-8744-4131-9D7E-AB13C7BCA2A0}" type="pres">
      <dgm:prSet presAssocID="{998C1653-9D2C-425A-AD72-7DFCAD8361B1}" presName="connectorText" presStyleLbl="sibTrans2D1" presStyleIdx="2" presStyleCnt="4"/>
      <dgm:spPr/>
      <dgm:t>
        <a:bodyPr/>
        <a:lstStyle/>
        <a:p>
          <a:endParaRPr lang="ru-RU"/>
        </a:p>
      </dgm:t>
    </dgm:pt>
    <dgm:pt modelId="{07F2D227-2D5A-4878-A614-5C1949FF8499}" type="pres">
      <dgm:prSet presAssocID="{B6D9C23D-0690-4478-9E3A-BAB5717DCA5E}" presName="node" presStyleLbl="node1" presStyleIdx="2" presStyleCnt="4" custScaleX="118561" custScaleY="109281" custRadScaleRad="76095" custRadScaleInc="-8166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1361A24-EC77-4635-972B-82E5AA9D6084}" type="pres">
      <dgm:prSet presAssocID="{33DA47BE-C65A-4F6D-BDF0-47526CF91833}" presName="parTrans" presStyleLbl="sibTrans2D1" presStyleIdx="3" presStyleCnt="4" custScaleX="139494" custScaleY="88444" custLinFactNeighborX="3100" custLinFactNeighborY="-8534"/>
      <dgm:spPr/>
      <dgm:t>
        <a:bodyPr/>
        <a:lstStyle/>
        <a:p>
          <a:endParaRPr lang="ru-RU"/>
        </a:p>
      </dgm:t>
    </dgm:pt>
    <dgm:pt modelId="{57E9DAA1-B36A-41C3-9927-D3DF2C4B09F3}" type="pres">
      <dgm:prSet presAssocID="{33DA47BE-C65A-4F6D-BDF0-47526CF91833}" presName="connectorText" presStyleLbl="sibTrans2D1" presStyleIdx="3" presStyleCnt="4"/>
      <dgm:spPr/>
      <dgm:t>
        <a:bodyPr/>
        <a:lstStyle/>
        <a:p>
          <a:endParaRPr lang="ru-RU"/>
        </a:p>
      </dgm:t>
    </dgm:pt>
    <dgm:pt modelId="{A225A5C9-890B-4991-B980-DFBC06DB6ED3}" type="pres">
      <dgm:prSet presAssocID="{6BAB10FC-0675-4005-B007-A5387731ED48}" presName="node" presStyleLbl="node1" presStyleIdx="3" presStyleCnt="4" custScaleX="135811" custScaleY="104567" custRadScaleRad="150178" custRadScaleInc="36116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A40D40C0-D6B3-4E2D-87BC-5140E7F7EDE9}" type="presOf" srcId="{108E6A7E-304F-4311-A990-22191A596A0A}" destId="{280DCD15-ADD0-4904-9F6D-BB3E6E976C40}" srcOrd="0" destOrd="0" presId="urn:microsoft.com/office/officeart/2005/8/layout/radial5"/>
    <dgm:cxn modelId="{A3042709-A820-4C14-9A11-AB982C8300F9}" type="presOf" srcId="{AFCA9461-F628-41E9-B7DF-A553A46436BA}" destId="{9F2C7CC7-C752-48C4-952D-44840D6FFBCE}" srcOrd="0" destOrd="0" presId="urn:microsoft.com/office/officeart/2005/8/layout/radial5"/>
    <dgm:cxn modelId="{0200E98F-37CB-41D0-8547-8F62359CE2C8}" type="presOf" srcId="{F944F39C-FAE8-4AFD-81D0-1D8B7A78027A}" destId="{5ED2716D-0202-4B9A-9684-E0B76189BD59}" srcOrd="1" destOrd="0" presId="urn:microsoft.com/office/officeart/2005/8/layout/radial5"/>
    <dgm:cxn modelId="{801DC043-2A49-4244-BEF4-063D575C38CE}" type="presOf" srcId="{FD834605-DDAB-4561-888E-B0361B936EC9}" destId="{A9AF9894-B44D-4573-8BFE-64166052FE1D}" srcOrd="0" destOrd="0" presId="urn:microsoft.com/office/officeart/2005/8/layout/radial5"/>
    <dgm:cxn modelId="{6750C94B-FF19-4EA6-A508-BF9CA472FF7B}" srcId="{55476239-C91A-40F4-8808-67312E056710}" destId="{B6D9C23D-0690-4478-9E3A-BAB5717DCA5E}" srcOrd="2" destOrd="0" parTransId="{998C1653-9D2C-425A-AD72-7DFCAD8361B1}" sibTransId="{C302EB1D-5098-437B-AB13-07F428AE8694}"/>
    <dgm:cxn modelId="{BCF8C3DC-5F3D-436C-9C0D-5E651AA76F2B}" type="presOf" srcId="{55476239-C91A-40F4-8808-67312E056710}" destId="{D42D61B5-A2D5-4DD4-8822-79D5C6661EC0}" srcOrd="0" destOrd="0" presId="urn:microsoft.com/office/officeart/2005/8/layout/radial5"/>
    <dgm:cxn modelId="{11C2E3D2-340B-4523-9F41-4F783AC41AF4}" type="presOf" srcId="{33DA47BE-C65A-4F6D-BDF0-47526CF91833}" destId="{B1361A24-EC77-4635-972B-82E5AA9D6084}" srcOrd="0" destOrd="0" presId="urn:microsoft.com/office/officeart/2005/8/layout/radial5"/>
    <dgm:cxn modelId="{8CF1B803-D9DA-4EDB-9BB2-448696D8A5D7}" srcId="{55476239-C91A-40F4-8808-67312E056710}" destId="{D2ACCCBA-B2BD-4553-8C72-F18BE8C5240B}" srcOrd="1" destOrd="0" parTransId="{AFCA9461-F628-41E9-B7DF-A553A46436BA}" sibTransId="{B19DAF5E-D3D4-4996-8DCE-C35EC389FE4E}"/>
    <dgm:cxn modelId="{97349F53-A0F5-47CF-ACC1-A4C3935BBD66}" type="presOf" srcId="{6BAB10FC-0675-4005-B007-A5387731ED48}" destId="{A225A5C9-890B-4991-B980-DFBC06DB6ED3}" srcOrd="0" destOrd="0" presId="urn:microsoft.com/office/officeart/2005/8/layout/radial5"/>
    <dgm:cxn modelId="{5C9C47C7-183A-4F94-ABF9-DDE222E0E0DE}" srcId="{FD834605-DDAB-4561-888E-B0361B936EC9}" destId="{23E63BB3-3842-4EC7-9BD5-9537546B593D}" srcOrd="3" destOrd="0" parTransId="{7C570F94-3ACB-4296-BA15-7FE56AC9E9E0}" sibTransId="{15065A41-101C-4B12-B5BB-360080FE6C09}"/>
    <dgm:cxn modelId="{DAA8E059-1003-478D-AE26-22D4A77B19D1}" type="presOf" srcId="{F944F39C-FAE8-4AFD-81D0-1D8B7A78027A}" destId="{170CB34B-A1AC-489E-9D2B-EB0978C05212}" srcOrd="0" destOrd="0" presId="urn:microsoft.com/office/officeart/2005/8/layout/radial5"/>
    <dgm:cxn modelId="{068FFABB-15CC-4D80-A333-7BF2209875FB}" srcId="{55476239-C91A-40F4-8808-67312E056710}" destId="{6BAB10FC-0675-4005-B007-A5387731ED48}" srcOrd="3" destOrd="0" parTransId="{33DA47BE-C65A-4F6D-BDF0-47526CF91833}" sibTransId="{955785B1-B4DD-489D-89F5-36540E3F37BB}"/>
    <dgm:cxn modelId="{12B2FB11-7C75-4B89-AEB0-6DEC16D1D668}" type="presOf" srcId="{998C1653-9D2C-425A-AD72-7DFCAD8361B1}" destId="{A065CE97-3E41-4526-8D5A-AB82753294C1}" srcOrd="0" destOrd="0" presId="urn:microsoft.com/office/officeart/2005/8/layout/radial5"/>
    <dgm:cxn modelId="{F805CA19-1FB3-4A30-B92B-85DE085FA9F2}" srcId="{FD834605-DDAB-4561-888E-B0361B936EC9}" destId="{7607057F-C5BA-4129-990C-790783BC6476}" srcOrd="1" destOrd="0" parTransId="{F0DE1788-0D80-4CDF-A741-9E0E4C836B40}" sibTransId="{5B53FCE9-0EAF-4AA0-99A9-F64A1F9F8272}"/>
    <dgm:cxn modelId="{87834B8B-8351-45BE-AA6A-5F871E220E82}" srcId="{55476239-C91A-40F4-8808-67312E056710}" destId="{108E6A7E-304F-4311-A990-22191A596A0A}" srcOrd="0" destOrd="0" parTransId="{F944F39C-FAE8-4AFD-81D0-1D8B7A78027A}" sibTransId="{D9523431-B39F-4B59-A27B-682805F162E4}"/>
    <dgm:cxn modelId="{1274AB33-2A33-4F94-862D-52089C4976A0}" srcId="{FD834605-DDAB-4561-888E-B0361B936EC9}" destId="{E7D6274A-0198-417B-889F-9BCC5FDAB83B}" srcOrd="2" destOrd="0" parTransId="{A6BC9584-7EFE-4177-A160-5B64E229330C}" sibTransId="{761A5F32-0539-4A76-9DB3-7346AC302177}"/>
    <dgm:cxn modelId="{A3B94CBA-9E41-4C18-A9A0-51C42DDE2733}" type="presOf" srcId="{33DA47BE-C65A-4F6D-BDF0-47526CF91833}" destId="{57E9DAA1-B36A-41C3-9927-D3DF2C4B09F3}" srcOrd="1" destOrd="0" presId="urn:microsoft.com/office/officeart/2005/8/layout/radial5"/>
    <dgm:cxn modelId="{0CD1678B-82CB-40DC-B4D6-D52ED953A863}" type="presOf" srcId="{998C1653-9D2C-425A-AD72-7DFCAD8361B1}" destId="{A71A1D51-8744-4131-9D7E-AB13C7BCA2A0}" srcOrd="1" destOrd="0" presId="urn:microsoft.com/office/officeart/2005/8/layout/radial5"/>
    <dgm:cxn modelId="{4EE3A118-44D2-47FD-85FF-45AC789DB245}" type="presOf" srcId="{D2ACCCBA-B2BD-4553-8C72-F18BE8C5240B}" destId="{DB20225A-E9E5-40F7-852C-FB7C2EC7F5F8}" srcOrd="0" destOrd="0" presId="urn:microsoft.com/office/officeart/2005/8/layout/radial5"/>
    <dgm:cxn modelId="{98B26E44-E472-4FEE-ACA7-BD3441297994}" type="presOf" srcId="{B6D9C23D-0690-4478-9E3A-BAB5717DCA5E}" destId="{07F2D227-2D5A-4878-A614-5C1949FF8499}" srcOrd="0" destOrd="0" presId="urn:microsoft.com/office/officeart/2005/8/layout/radial5"/>
    <dgm:cxn modelId="{6004BC25-8F5B-4B9E-81B6-553A53733E8C}" srcId="{FD834605-DDAB-4561-888E-B0361B936EC9}" destId="{55476239-C91A-40F4-8808-67312E056710}" srcOrd="0" destOrd="0" parTransId="{34709E28-0846-44C6-BBD7-A933893D15D6}" sibTransId="{C39CA78B-CB9D-4DF8-A0F6-7795E4BD2954}"/>
    <dgm:cxn modelId="{BC42E75E-0D85-440A-BF2E-91E6A43F20DC}" type="presOf" srcId="{AFCA9461-F628-41E9-B7DF-A553A46436BA}" destId="{EC20E14C-8B30-4311-94B5-36E85D449A02}" srcOrd="1" destOrd="0" presId="urn:microsoft.com/office/officeart/2005/8/layout/radial5"/>
    <dgm:cxn modelId="{DE59C70F-DF60-4082-B3AC-FAA907940C4F}" type="presParOf" srcId="{A9AF9894-B44D-4573-8BFE-64166052FE1D}" destId="{D42D61B5-A2D5-4DD4-8822-79D5C6661EC0}" srcOrd="0" destOrd="0" presId="urn:microsoft.com/office/officeart/2005/8/layout/radial5"/>
    <dgm:cxn modelId="{43FDC370-7FDB-47FE-9B37-FEFBFF8AC7AE}" type="presParOf" srcId="{A9AF9894-B44D-4573-8BFE-64166052FE1D}" destId="{170CB34B-A1AC-489E-9D2B-EB0978C05212}" srcOrd="1" destOrd="0" presId="urn:microsoft.com/office/officeart/2005/8/layout/radial5"/>
    <dgm:cxn modelId="{25AC6AF5-3DD6-4AD1-8A60-B73122623C2A}" type="presParOf" srcId="{170CB34B-A1AC-489E-9D2B-EB0978C05212}" destId="{5ED2716D-0202-4B9A-9684-E0B76189BD59}" srcOrd="0" destOrd="0" presId="urn:microsoft.com/office/officeart/2005/8/layout/radial5"/>
    <dgm:cxn modelId="{8638511A-E18D-4342-8325-830940FEEDE5}" type="presParOf" srcId="{A9AF9894-B44D-4573-8BFE-64166052FE1D}" destId="{280DCD15-ADD0-4904-9F6D-BB3E6E976C40}" srcOrd="2" destOrd="0" presId="urn:microsoft.com/office/officeart/2005/8/layout/radial5"/>
    <dgm:cxn modelId="{CB5988C8-1446-4742-9C20-F66724A97930}" type="presParOf" srcId="{A9AF9894-B44D-4573-8BFE-64166052FE1D}" destId="{9F2C7CC7-C752-48C4-952D-44840D6FFBCE}" srcOrd="3" destOrd="0" presId="urn:microsoft.com/office/officeart/2005/8/layout/radial5"/>
    <dgm:cxn modelId="{5ED9EE90-F77C-4199-AF4A-A9B9875588E1}" type="presParOf" srcId="{9F2C7CC7-C752-48C4-952D-44840D6FFBCE}" destId="{EC20E14C-8B30-4311-94B5-36E85D449A02}" srcOrd="0" destOrd="0" presId="urn:microsoft.com/office/officeart/2005/8/layout/radial5"/>
    <dgm:cxn modelId="{856A9986-1F22-4CB1-95BF-63743D4DD468}" type="presParOf" srcId="{A9AF9894-B44D-4573-8BFE-64166052FE1D}" destId="{DB20225A-E9E5-40F7-852C-FB7C2EC7F5F8}" srcOrd="4" destOrd="0" presId="urn:microsoft.com/office/officeart/2005/8/layout/radial5"/>
    <dgm:cxn modelId="{C97A06A6-60F9-4BBB-831D-AA5D45BEE8D0}" type="presParOf" srcId="{A9AF9894-B44D-4573-8BFE-64166052FE1D}" destId="{A065CE97-3E41-4526-8D5A-AB82753294C1}" srcOrd="5" destOrd="0" presId="urn:microsoft.com/office/officeart/2005/8/layout/radial5"/>
    <dgm:cxn modelId="{B699753D-589C-4DB7-8B91-52032624ADC0}" type="presParOf" srcId="{A065CE97-3E41-4526-8D5A-AB82753294C1}" destId="{A71A1D51-8744-4131-9D7E-AB13C7BCA2A0}" srcOrd="0" destOrd="0" presId="urn:microsoft.com/office/officeart/2005/8/layout/radial5"/>
    <dgm:cxn modelId="{2F262926-5929-4B0B-9D3D-B922B6CE0077}" type="presParOf" srcId="{A9AF9894-B44D-4573-8BFE-64166052FE1D}" destId="{07F2D227-2D5A-4878-A614-5C1949FF8499}" srcOrd="6" destOrd="0" presId="urn:microsoft.com/office/officeart/2005/8/layout/radial5"/>
    <dgm:cxn modelId="{7CED6045-6EED-4756-A005-EEA97FAD6FE9}" type="presParOf" srcId="{A9AF9894-B44D-4573-8BFE-64166052FE1D}" destId="{B1361A24-EC77-4635-972B-82E5AA9D6084}" srcOrd="7" destOrd="0" presId="urn:microsoft.com/office/officeart/2005/8/layout/radial5"/>
    <dgm:cxn modelId="{938F728A-EF0A-4B8F-AA28-16EE22123A40}" type="presParOf" srcId="{B1361A24-EC77-4635-972B-82E5AA9D6084}" destId="{57E9DAA1-B36A-41C3-9927-D3DF2C4B09F3}" srcOrd="0" destOrd="0" presId="urn:microsoft.com/office/officeart/2005/8/layout/radial5"/>
    <dgm:cxn modelId="{8E75D1F8-7EC3-4B7F-A9F0-E89FC406E9FC}" type="presParOf" srcId="{A9AF9894-B44D-4573-8BFE-64166052FE1D}" destId="{A225A5C9-890B-4991-B980-DFBC06DB6ED3}" srcOrd="8" destOrd="0" presId="urn:microsoft.com/office/officeart/2005/8/layout/radial5"/>
  </dgm:cxnLst>
  <dgm:bg/>
  <dgm:whole/>
  <dgm:extLst>
    <a:ext uri="http://schemas.microsoft.com/office/drawing/2008/diagram">
      <dsp:dataModelExt xmlns:dsp="http://schemas.microsoft.com/office/drawing/2008/diagram" xmlns="" relId="rId10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D42D61B5-A2D5-4DD4-8822-79D5C6661EC0}">
      <dsp:nvSpPr>
        <dsp:cNvPr id="0" name=""/>
        <dsp:cNvSpPr/>
      </dsp:nvSpPr>
      <dsp:spPr>
        <a:xfrm>
          <a:off x="3571915" y="1357315"/>
          <a:ext cx="1878707" cy="1520421"/>
        </a:xfrm>
        <a:prstGeom prst="ellipse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600" b="1" kern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rPr>
            <a:t>Герб РФ</a:t>
          </a:r>
          <a:endParaRPr lang="ru-RU" sz="3600" b="1" kern="1200" dirty="0">
            <a:solidFill>
              <a:srgbClr val="FF0000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3571915" y="1357315"/>
        <a:ext cx="1878707" cy="1520421"/>
      </dsp:txXfrm>
    </dsp:sp>
    <dsp:sp modelId="{170CB34B-A1AC-489E-9D2B-EB0978C05212}">
      <dsp:nvSpPr>
        <dsp:cNvPr id="0" name=""/>
        <dsp:cNvSpPr/>
      </dsp:nvSpPr>
      <dsp:spPr>
        <a:xfrm rot="9819950">
          <a:off x="2946353" y="2034298"/>
          <a:ext cx="545882" cy="523789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300" kern="1200"/>
        </a:p>
      </dsp:txBody>
      <dsp:txXfrm rot="9819950">
        <a:off x="2946353" y="2034298"/>
        <a:ext cx="545882" cy="523789"/>
      </dsp:txXfrm>
    </dsp:sp>
    <dsp:sp modelId="{280DCD15-ADD0-4904-9F6D-BB3E6E976C40}">
      <dsp:nvSpPr>
        <dsp:cNvPr id="0" name=""/>
        <dsp:cNvSpPr/>
      </dsp:nvSpPr>
      <dsp:spPr>
        <a:xfrm>
          <a:off x="71429" y="2000260"/>
          <a:ext cx="3076321" cy="1935308"/>
        </a:xfrm>
        <a:prstGeom prst="ellipse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125000"/>
            </a:lnSpc>
            <a:spcBef>
              <a:spcPct val="0"/>
            </a:spcBef>
            <a:spcAft>
              <a:spcPts val="0"/>
            </a:spcAft>
          </a:pPr>
          <a:r>
            <a:rPr lang="ru-RU" sz="1600" b="1" i="1" kern="1200" dirty="0" smtClean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rPr>
            <a:t>Всадник, поражающий копьём дракона на груди у орла, - это герб Москвы (Святой Георгий Победоносец)</a:t>
          </a:r>
          <a:endParaRPr lang="ru-RU" sz="1600" b="1" i="1" kern="1200" dirty="0">
            <a:solidFill>
              <a:srgbClr val="0000CC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71429" y="2000260"/>
        <a:ext cx="3076321" cy="1935308"/>
      </dsp:txXfrm>
    </dsp:sp>
    <dsp:sp modelId="{9F2C7CC7-C752-48C4-952D-44840D6FFBCE}">
      <dsp:nvSpPr>
        <dsp:cNvPr id="0" name=""/>
        <dsp:cNvSpPr/>
      </dsp:nvSpPr>
      <dsp:spPr>
        <a:xfrm rot="8215764">
          <a:off x="5828690" y="2910532"/>
          <a:ext cx="934247" cy="484850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200" kern="1200"/>
        </a:p>
      </dsp:txBody>
      <dsp:txXfrm rot="8215764">
        <a:off x="5828690" y="2910532"/>
        <a:ext cx="934247" cy="484850"/>
      </dsp:txXfrm>
    </dsp:sp>
    <dsp:sp modelId="{DB20225A-E9E5-40F7-852C-FB7C2EC7F5F8}">
      <dsp:nvSpPr>
        <dsp:cNvPr id="0" name=""/>
        <dsp:cNvSpPr/>
      </dsp:nvSpPr>
      <dsp:spPr>
        <a:xfrm>
          <a:off x="6670952" y="3967763"/>
          <a:ext cx="1826529" cy="1676556"/>
        </a:xfrm>
        <a:prstGeom prst="ellipse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i="1" kern="1200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rPr>
            <a:t>Держава</a:t>
          </a:r>
          <a:r>
            <a:rPr lang="ru-RU" sz="1600" b="1" i="1" kern="1200" dirty="0" smtClean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rPr>
            <a:t> - шар с крестом - символ власти царя над миром</a:t>
          </a:r>
          <a:r>
            <a:rPr lang="ru-RU" sz="1300" kern="1200" dirty="0" smtClean="0"/>
            <a:t> </a:t>
          </a:r>
          <a:endParaRPr lang="ru-RU" sz="1300" kern="1200" dirty="0"/>
        </a:p>
      </dsp:txBody>
      <dsp:txXfrm>
        <a:off x="6670952" y="3967763"/>
        <a:ext cx="1826529" cy="1676556"/>
      </dsp:txXfrm>
    </dsp:sp>
    <dsp:sp modelId="{A065CE97-3E41-4526-8D5A-AB82753294C1}">
      <dsp:nvSpPr>
        <dsp:cNvPr id="0" name=""/>
        <dsp:cNvSpPr/>
      </dsp:nvSpPr>
      <dsp:spPr>
        <a:xfrm rot="5168487">
          <a:off x="7166539" y="3254464"/>
          <a:ext cx="821141" cy="459604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000" kern="1200"/>
        </a:p>
      </dsp:txBody>
      <dsp:txXfrm rot="5168487">
        <a:off x="7166539" y="3254464"/>
        <a:ext cx="821141" cy="459604"/>
      </dsp:txXfrm>
    </dsp:sp>
    <dsp:sp modelId="{07F2D227-2D5A-4878-A614-5C1949FF8499}">
      <dsp:nvSpPr>
        <dsp:cNvPr id="0" name=""/>
        <dsp:cNvSpPr/>
      </dsp:nvSpPr>
      <dsp:spPr>
        <a:xfrm>
          <a:off x="4456325" y="3464191"/>
          <a:ext cx="1826498" cy="1683535"/>
        </a:xfrm>
        <a:prstGeom prst="ellipse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i="1" kern="1200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rPr>
            <a:t>Скипетр</a:t>
          </a:r>
          <a:r>
            <a:rPr lang="ru-RU" sz="1600" b="1" i="1" kern="1200" dirty="0" smtClean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rPr>
            <a:t> - это жезл указующий, или трость, или посох </a:t>
          </a:r>
          <a:endParaRPr lang="ru-RU" sz="1600" b="1" i="1" kern="1200" dirty="0">
            <a:solidFill>
              <a:srgbClr val="0000CC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4456325" y="3464191"/>
        <a:ext cx="1826498" cy="1683535"/>
      </dsp:txXfrm>
    </dsp:sp>
    <dsp:sp modelId="{B1361A24-EC77-4635-972B-82E5AA9D6084}">
      <dsp:nvSpPr>
        <dsp:cNvPr id="0" name=""/>
        <dsp:cNvSpPr/>
      </dsp:nvSpPr>
      <dsp:spPr>
        <a:xfrm rot="21486816">
          <a:off x="5578863" y="1794620"/>
          <a:ext cx="725312" cy="463260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100" kern="1200"/>
        </a:p>
      </dsp:txBody>
      <dsp:txXfrm rot="21486816">
        <a:off x="5578863" y="1794620"/>
        <a:ext cx="725312" cy="463260"/>
      </dsp:txXfrm>
    </dsp:sp>
    <dsp:sp modelId="{A225A5C9-890B-4991-B980-DFBC06DB6ED3}">
      <dsp:nvSpPr>
        <dsp:cNvPr id="0" name=""/>
        <dsp:cNvSpPr/>
      </dsp:nvSpPr>
      <dsp:spPr>
        <a:xfrm>
          <a:off x="6429414" y="1214439"/>
          <a:ext cx="2092244" cy="1610913"/>
        </a:xfrm>
        <a:prstGeom prst="ellipse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125000"/>
            </a:lnSpc>
            <a:spcBef>
              <a:spcPct val="0"/>
            </a:spcBef>
            <a:spcAft>
              <a:spcPts val="0"/>
            </a:spcAft>
          </a:pPr>
          <a:r>
            <a:rPr lang="ru-RU" sz="1600" b="1" i="1" kern="1200" dirty="0" smtClean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rPr>
            <a:t>Скипетр и держава - символы Российской власти</a:t>
          </a:r>
          <a:endParaRPr lang="ru-RU" sz="1600" i="1" kern="1200" dirty="0">
            <a:solidFill>
              <a:srgbClr val="0000CC"/>
            </a:solidFill>
          </a:endParaRPr>
        </a:p>
      </dsp:txBody>
      <dsp:txXfrm>
        <a:off x="6429414" y="1214439"/>
        <a:ext cx="2092244" cy="161091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5">
  <dgm:title val=""/>
  <dgm:desc val=""/>
  <dgm:catLst>
    <dgm:cat type="relationship" pri="23000"/>
    <dgm:cat type="cycle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  <dgm:param type="ctrShpMap" val="fNode"/>
        </dgm:alg>
      </dgm:if>
      <dgm:else name="Name3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parTrans" refType="w" refFor="ch" refForName="centerShape" fact="0.4"/>
      <dgm:constr type="w" for="ch" forName="node" refType="w" refFor="ch" refForName="centerShape" op="equ" fact="1.25"/>
      <dgm:constr type="sp" refType="w" refFor="ch" refForName="centerShape" op="equ" fact="0.4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node" refType="primFontSz" refFor="ch" refForName="centerShape" op="lte"/>
      <dgm:constr type="primFontSz" for="des" forName="connectorText" op="equ" val="55"/>
      <dgm:constr type="primFontSz" for="des" forName="connectorText" refType="primFontSz" refFor="ch" refForName="centerShape" op="lte" fact="0.8"/>
      <dgm:constr type="primFontSz" for="des" forName="connectorText" refType="primFontSz" refFor="des" refForName="node" op="lte"/>
    </dgm:constrLst>
    <dgm:choose name="Name4">
      <dgm:if name="Name5" axis="ch ch" ptType="node node" st="1 1" cnt="1 0" func="cnt" op="lte" val="6">
        <dgm:ruleLst>
          <dgm:rule type="w" for="ch" forName="node" val="NaN" fact="1" max="NaN"/>
        </dgm:ruleLst>
      </dgm:if>
      <dgm:if name="Name6" axis="ch ch" ptType="node node" st="1 1" cnt="1 0" func="cnt" op="lte" val="8">
        <dgm:ruleLst>
          <dgm:rule type="w" for="ch" forName="node" val="NaN" fact="0.9" max="NaN"/>
        </dgm:ruleLst>
      </dgm:if>
      <dgm:if name="Name7" axis="ch ch" ptType="node node" st="1 1" cnt="1 0" func="cnt" op="lte" val="10">
        <dgm:ruleLst>
          <dgm:rule type="w" for="ch" forName="node" val="NaN" fact="0.8" max="NaN"/>
        </dgm:ruleLst>
      </dgm:if>
      <dgm:if name="Name8" axis="ch ch" ptType="node node" st="1 1" cnt="1 0" func="cnt" op="lte" val="12">
        <dgm:ruleLst>
          <dgm:rule type="w" for="ch" forName="node" val="NaN" fact="0.7" max="NaN"/>
        </dgm:ruleLst>
      </dgm:if>
      <dgm:if name="Name9" axis="ch ch" ptType="node node" st="1 1" cnt="1 0" func="cnt" op="lte" val="14">
        <dgm:ruleLst>
          <dgm:rule type="w" for="ch" forName="node" val="NaN" fact="0.6" max="NaN"/>
        </dgm:ruleLst>
      </dgm:if>
      <dgm:else name="Name10">
        <dgm:ruleLst>
          <dgm:rule type="w" for="ch" forName="node" val="NaN" fact="0.5" max="NaN"/>
        </dgm:ruleLst>
      </dgm:else>
    </dgm:choose>
    <dgm:forEach name="Name11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12" axis="ch">
        <dgm:forEach name="Name13" axis="self" ptType="parTrans">
          <dgm:layoutNode name="parTrans" styleLbl="sibTrans2D1">
            <dgm:alg type="conn">
              <dgm:param type="begPts" val="auto"/>
              <dgm:param type="endPts" val="auto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h" refType="w" fact="0.85"/>
            </dgm:constrLst>
            <dgm:ruleLst/>
            <dgm:layoutNode name="connectorText">
              <dgm:alg type="tx">
                <dgm:param type="autoTxRot" val="grav"/>
              </dgm:alg>
              <dgm:shape xmlns:r="http://schemas.openxmlformats.org/officeDocument/2006/relationships" type="conn" r:blip="" hideGeom="1">
                <dgm:adjLst/>
              </dgm:shape>
              <dgm:presOf axis="self"/>
              <dgm:constrLst>
                <dgm:constr type="lMarg"/>
                <dgm:constr type="rMarg"/>
                <dgm:constr type="tMarg"/>
                <dgm:constr type="bMarg"/>
              </dgm:constrLst>
              <dgm:ruleLst>
                <dgm:rule type="primFontSz" val="5" fact="NaN" max="NaN"/>
              </dgm:ruleLst>
            </dgm:layoutNode>
          </dgm:layoutNode>
        </dgm:forEach>
        <dgm:forEach name="Name14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w" val="INF" fact="NaN" max="NaN"/>
              <dgm:rule type="primFontSz" val="5" fact="NaN" max="NaN"/>
            </dgm:ruleLst>
          </dgm:layoutNod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94ED50D-17C8-4A63-91FF-06571596601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408D5FF-BA5C-4D44-B96C-272D08CE0DD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CEDB130-3BDB-4876-9123-7CC7AD76A25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D4FB913-0254-4782-8194-8EC1F41B1DD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A8DBF6-685A-4631-B97C-A3D9D9A42C1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8723B53-2565-4794-A229-C184566DE01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BA7A8D5-90A9-4039-8F72-D6233C260D0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D83D5EC-B8AD-4331-B2DC-6CC9D7D20C7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F789D0-1BD3-425C-BEED-0166F04BBED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FA1E4D-6CE9-4860-BA28-068F3047E7C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F385BF9-1A0F-4EE4-81A9-B067E572A49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568C08D7-12E0-42B3-9E51-7978A6BF2E3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dissolve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file:///C:\Documents%20and%20Settings\&#1059;&#1095;&#1080;&#1090;&#1077;&#1083;&#1100;\&#1056;&#1072;&#1073;&#1086;&#1095;&#1080;&#1081;%20&#1089;&#1090;&#1086;&#1083;\&#1063;&#1072;&#1089;%20&#1086;&#1073;&#1097;&#1077;&#1085;&#1080;&#1103;\gimn_UO.mp3" TargetMode="External"/><Relationship Id="rId1" Type="http://schemas.openxmlformats.org/officeDocument/2006/relationships/audio" Target="file:///G:\&#1063;&#1072;&#1089;%20&#1086;&#1073;&#1097;&#1077;&#1085;&#1080;&#1103;%20&#1089;%20&#1080;&#1089;&#1087;&#1086;&#1083;&#1100;&#1079;&#1086;&#1074;&#1072;&#1085;&#1080;&#1077;&#1084;%20&#1048;&#1050;&#1058;\gimn_UO.mp3" TargetMode="External"/><Relationship Id="rId5" Type="http://schemas.openxmlformats.org/officeDocument/2006/relationships/image" Target="../media/image7.png"/><Relationship Id="rId4" Type="http://schemas.openxmlformats.org/officeDocument/2006/relationships/image" Target="../media/image28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0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3.jpeg"/><Relationship Id="rId4" Type="http://schemas.openxmlformats.org/officeDocument/2006/relationships/image" Target="../media/image42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6.png"/><Relationship Id="rId4" Type="http://schemas.openxmlformats.org/officeDocument/2006/relationships/image" Target="../media/image45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7.png"/><Relationship Id="rId2" Type="http://schemas.openxmlformats.org/officeDocument/2006/relationships/audio" Target="file:///G:\&#1063;&#1072;&#1089;%20&#1086;&#1073;&#1097;&#1077;&#1085;&#1080;&#1103;%20&#1089;%20&#1080;&#1089;&#1087;&#1086;&#1083;&#1100;&#1079;&#1086;&#1074;&#1072;&#1085;&#1080;&#1077;&#1084;%20&#1048;&#1050;&#1058;\&#1043;&#1080;&#1084;&#1085;%20&#1056;&#1086;&#1089;&#1089;&#1080;&#1080;.mp3" TargetMode="External"/><Relationship Id="rId1" Type="http://schemas.openxmlformats.org/officeDocument/2006/relationships/tags" Target="../tags/tag1.xml"/><Relationship Id="rId6" Type="http://schemas.openxmlformats.org/officeDocument/2006/relationships/image" Target="../media/image6.jpe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uznai-prezidenta.ru/index.php" TargetMode="External"/><Relationship Id="rId13" Type="http://schemas.openxmlformats.org/officeDocument/2006/relationships/hyperlink" Target="http://www.ja-grazhdanin.ulgov.ru/gerald/gimn_uo/" TargetMode="External"/><Relationship Id="rId3" Type="http://schemas.openxmlformats.org/officeDocument/2006/relationships/hyperlink" Target="http://www.rustrana.ru/article.php?nid=12528" TargetMode="External"/><Relationship Id="rId7" Type="http://schemas.openxmlformats.org/officeDocument/2006/relationships/hyperlink" Target="http://www.panasia.ru/main/russia/simbol/" TargetMode="External"/><Relationship Id="rId12" Type="http://schemas.openxmlformats.org/officeDocument/2006/relationships/hyperlink" Target="http://sotsprof.narod.ru/gimn001.jpg" TargetMode="Externa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dic.academic.ru/pictures/wiki/files/51/300px-Baryshsky_Raion_of_Ulyanovsk_Oblast.png" TargetMode="External"/><Relationship Id="rId11" Type="http://schemas.openxmlformats.org/officeDocument/2006/relationships/hyperlink" Target="http://photopsd.ru/?s=%D0%9C%D0%B5%D0%B4%D0%B2%D0%B5%D0%B4%D0%B5%D0%B2&amp;x=43&amp;y=3" TargetMode="External"/><Relationship Id="rId5" Type="http://schemas.openxmlformats.org/officeDocument/2006/relationships/hyperlink" Target="http://tehnologiya.ucoz.ru/Karta/map_Ulyan.gif" TargetMode="External"/><Relationship Id="rId15" Type="http://schemas.openxmlformats.org/officeDocument/2006/relationships/hyperlink" Target="http://heraldicum.narod.ru/russia/subjects/towns/barysh2.htm" TargetMode="External"/><Relationship Id="rId10" Type="http://schemas.openxmlformats.org/officeDocument/2006/relationships/hyperlink" Target="http://www.vesti-ural.ru/uploads/posts/2011-03/1300708882_o_483831.jpg" TargetMode="External"/><Relationship Id="rId4" Type="http://schemas.openxmlformats.org/officeDocument/2006/relationships/hyperlink" Target="http://www.goldenkorona.ru/ulyanov_obl.html" TargetMode="External"/><Relationship Id="rId9" Type="http://schemas.openxmlformats.org/officeDocument/2006/relationships/hyperlink" Target="http://alexwilf.livejournal.com/60427.html" TargetMode="External"/><Relationship Id="rId14" Type="http://schemas.openxmlformats.org/officeDocument/2006/relationships/hyperlink" Target="http://news.hotindex.ru/Details.aspx?id=109441-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13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gif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1.xml"/><Relationship Id="rId3" Type="http://schemas.openxmlformats.org/officeDocument/2006/relationships/image" Target="../media/image14.png"/><Relationship Id="rId7" Type="http://schemas.openxmlformats.org/officeDocument/2006/relationships/diagramLayout" Target="../diagrams/layout1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diagramData" Target="../diagrams/data1.xml"/><Relationship Id="rId5" Type="http://schemas.openxmlformats.org/officeDocument/2006/relationships/image" Target="../media/image16.png"/><Relationship Id="rId10" Type="http://schemas.microsoft.com/office/2007/relationships/diagramDrawing" Target="../diagrams/drawing1.xml"/><Relationship Id="rId4" Type="http://schemas.openxmlformats.org/officeDocument/2006/relationships/image" Target="../media/image15.jpeg"/><Relationship Id="rId9" Type="http://schemas.openxmlformats.org/officeDocument/2006/relationships/diagramColors" Target="../diagrams/colors1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4.png"/><Relationship Id="rId7" Type="http://schemas.openxmlformats.org/officeDocument/2006/relationships/image" Target="../media/image20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Documents%20and%20Settings\&#1059;&#1095;&#1080;&#1090;&#1077;&#1083;&#1100;\&#1056;&#1072;&#1073;&#1086;&#1095;&#1080;&#1081;%20&#1089;&#1090;&#1086;&#1083;\&#1063;&#1072;&#1089;%20&#1086;&#1073;&#1097;&#1077;&#1085;&#1080;&#1103;\anthem-choir.mp3" TargetMode="External"/><Relationship Id="rId6" Type="http://schemas.openxmlformats.org/officeDocument/2006/relationships/image" Target="../media/image19.png"/><Relationship Id="rId5" Type="http://schemas.openxmlformats.org/officeDocument/2006/relationships/image" Target="../media/image18.jpeg"/><Relationship Id="rId4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Ольга\Desktop\Рисунок1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1" name="TextBox 4"/>
          <p:cNvSpPr txBox="1">
            <a:spLocks noChangeArrowheads="1"/>
          </p:cNvSpPr>
          <p:nvPr/>
        </p:nvSpPr>
        <p:spPr bwMode="auto">
          <a:xfrm>
            <a:off x="3071813" y="1571625"/>
            <a:ext cx="300037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>
                <a:solidFill>
                  <a:srgbClr val="002060"/>
                </a:solidFill>
              </a:rPr>
              <a:t>Час общения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0" y="2143116"/>
            <a:ext cx="9144000" cy="92333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5400" b="1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«Символика родного края»</a:t>
            </a:r>
          </a:p>
        </p:txBody>
      </p:sp>
      <p:pic>
        <p:nvPicPr>
          <p:cNvPr id="41990" name="Picture 6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786446" y="3214686"/>
            <a:ext cx="2714644" cy="33431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2" name="TextBox 11"/>
          <p:cNvSpPr txBox="1"/>
          <p:nvPr/>
        </p:nvSpPr>
        <p:spPr>
          <a:xfrm>
            <a:off x="5072063" y="142875"/>
            <a:ext cx="3768725" cy="86201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>
              <a:defRPr/>
            </a:pPr>
            <a:r>
              <a:rPr lang="ru-RU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Титова Алёна Александровна</a:t>
            </a:r>
            <a:r>
              <a:rPr lang="ru-RU" sz="1600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pPr algn="r">
              <a:defRPr/>
            </a:pPr>
            <a:r>
              <a:rPr lang="ru-RU" sz="1600" i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учитель начальных классов </a:t>
            </a:r>
          </a:p>
          <a:p>
            <a:pPr algn="r">
              <a:defRPr/>
            </a:pPr>
            <a:r>
              <a:rPr lang="ru-RU" sz="1600" i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МОУ СОШ №1 МО «Барышский район»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 anchor="b"/>
          <a:lstStyle/>
          <a:p>
            <a:pPr eaLnBrk="1" hangingPunct="1"/>
            <a:endParaRPr lang="ru-RU" smtClean="0"/>
          </a:p>
        </p:txBody>
      </p:sp>
      <p:sp>
        <p:nvSpPr>
          <p:cNvPr id="11267" name="Rectangle 3"/>
          <p:cNvSpPr>
            <a:spLocks noGrp="1" noChangeArrowheads="1"/>
          </p:cNvSpPr>
          <p:nvPr>
            <p:ph sz="quarter" idx="4294967295"/>
          </p:nvPr>
        </p:nvSpPr>
        <p:spPr>
          <a:xfrm>
            <a:off x="457200" y="1219200"/>
            <a:ext cx="8229600" cy="4937125"/>
          </a:xfrm>
        </p:spPr>
        <p:txBody>
          <a:bodyPr/>
          <a:lstStyle/>
          <a:p>
            <a:pPr marL="273050" indent="-273050" eaLnBrk="1" hangingPunct="1"/>
            <a:endParaRPr lang="ru-RU" sz="3000" smtClean="0"/>
          </a:p>
        </p:txBody>
      </p:sp>
      <p:pic>
        <p:nvPicPr>
          <p:cNvPr id="11268" name="Picture 4" descr="golub80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3" name="Text Box 5"/>
          <p:cNvSpPr txBox="1">
            <a:spLocks noChangeArrowheads="1"/>
          </p:cNvSpPr>
          <p:nvPr/>
        </p:nvSpPr>
        <p:spPr bwMode="auto">
          <a:xfrm>
            <a:off x="1042988" y="392113"/>
            <a:ext cx="7345362" cy="1098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6600" b="1">
                <a:solidFill>
                  <a:srgbClr val="FF3399"/>
                </a:solidFill>
              </a:rPr>
              <a:t>    </a:t>
            </a:r>
            <a:r>
              <a:rPr lang="ru-RU" sz="6000" b="1">
                <a:solidFill>
                  <a:srgbClr val="FF3399"/>
                </a:solidFill>
              </a:rPr>
              <a:t>     </a:t>
            </a:r>
          </a:p>
        </p:txBody>
      </p:sp>
      <p:pic>
        <p:nvPicPr>
          <p:cNvPr id="21510" name="Picture 6" descr="flag_uo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187450" y="1628775"/>
            <a:ext cx="6840538" cy="432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11" name="Text Box 7"/>
          <p:cNvSpPr txBox="1">
            <a:spLocks noChangeArrowheads="1"/>
          </p:cNvSpPr>
          <p:nvPr/>
        </p:nvSpPr>
        <p:spPr bwMode="auto">
          <a:xfrm>
            <a:off x="1023938" y="130175"/>
            <a:ext cx="68834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600" b="1" i="1">
                <a:solidFill>
                  <a:srgbClr val="0000CC"/>
                </a:solidFill>
              </a:rPr>
              <a:t>  Флаг Ульяновской области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15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15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215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6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215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3" grpId="0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 anchor="b"/>
          <a:lstStyle/>
          <a:p>
            <a:pPr eaLnBrk="1" hangingPunct="1"/>
            <a:endParaRPr lang="ru-RU" smtClean="0"/>
          </a:p>
        </p:txBody>
      </p:sp>
      <p:sp>
        <p:nvSpPr>
          <p:cNvPr id="12291" name="Rectangle 3"/>
          <p:cNvSpPr>
            <a:spLocks noGrp="1" noChangeArrowheads="1"/>
          </p:cNvSpPr>
          <p:nvPr>
            <p:ph sz="quarter" idx="4294967295"/>
          </p:nvPr>
        </p:nvSpPr>
        <p:spPr>
          <a:xfrm>
            <a:off x="457200" y="1219200"/>
            <a:ext cx="8229600" cy="4937125"/>
          </a:xfrm>
        </p:spPr>
        <p:txBody>
          <a:bodyPr/>
          <a:lstStyle/>
          <a:p>
            <a:pPr marL="273050" indent="-273050" eaLnBrk="1" hangingPunct="1"/>
            <a:endParaRPr lang="ru-RU" sz="3000" smtClean="0"/>
          </a:p>
        </p:txBody>
      </p:sp>
      <p:pic>
        <p:nvPicPr>
          <p:cNvPr id="12292" name="Picture 4" descr="golub80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3" name="Text Box 5"/>
          <p:cNvSpPr txBox="1">
            <a:spLocks noChangeArrowheads="1"/>
          </p:cNvSpPr>
          <p:nvPr/>
        </p:nvSpPr>
        <p:spPr bwMode="auto">
          <a:xfrm>
            <a:off x="1042988" y="392113"/>
            <a:ext cx="7345362" cy="1098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6600" b="1">
                <a:solidFill>
                  <a:srgbClr val="FF3399"/>
                </a:solidFill>
              </a:rPr>
              <a:t>    </a:t>
            </a:r>
            <a:r>
              <a:rPr lang="ru-RU" sz="6000" b="1">
                <a:solidFill>
                  <a:srgbClr val="FF3399"/>
                </a:solidFill>
              </a:rPr>
              <a:t>     </a:t>
            </a:r>
          </a:p>
        </p:txBody>
      </p:sp>
      <p:pic>
        <p:nvPicPr>
          <p:cNvPr id="35846" name="Picture 6" descr="3 - копия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547813" y="1844675"/>
            <a:ext cx="6119812" cy="4508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847" name="Text Box 7"/>
          <p:cNvSpPr txBox="1">
            <a:spLocks noChangeArrowheads="1"/>
          </p:cNvSpPr>
          <p:nvPr/>
        </p:nvSpPr>
        <p:spPr bwMode="auto">
          <a:xfrm>
            <a:off x="468313" y="111125"/>
            <a:ext cx="8496300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600" b="1" i="1">
                <a:solidFill>
                  <a:srgbClr val="0000CC"/>
                </a:solidFill>
              </a:rPr>
              <a:t>Губернатор Ульяновской области</a:t>
            </a:r>
          </a:p>
          <a:p>
            <a:pPr algn="ctr"/>
            <a:r>
              <a:rPr lang="ru-RU" sz="3600" b="1" i="1">
                <a:solidFill>
                  <a:srgbClr val="0000CC"/>
                </a:solidFill>
              </a:rPr>
              <a:t>Морозов Сергей Иванович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58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58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358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6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358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3" grpId="0" autoUpdateAnimBg="0"/>
      <p:bldP spid="3584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 anchor="b"/>
          <a:lstStyle/>
          <a:p>
            <a:pPr eaLnBrk="1" hangingPunct="1"/>
            <a:endParaRPr lang="ru-RU" smtClean="0"/>
          </a:p>
        </p:txBody>
      </p:sp>
      <p:pic>
        <p:nvPicPr>
          <p:cNvPr id="13315" name="Содержимое 11" descr="13.jpg"/>
          <p:cNvPicPr>
            <a:picLocks noGrp="1" noChangeAspect="1"/>
          </p:cNvPicPr>
          <p:nvPr>
            <p:ph sz="quarter" idx="4294967295"/>
          </p:nvPr>
        </p:nvPicPr>
        <p:blipFill>
          <a:blip r:embed="rId4" cstate="email"/>
          <a:srcRect/>
          <a:stretch>
            <a:fillRect/>
          </a:stretch>
        </p:blipFill>
        <p:spPr>
          <a:xfrm>
            <a:off x="0" y="0"/>
            <a:ext cx="9144000" cy="6862763"/>
          </a:xfrm>
        </p:spPr>
      </p:pic>
      <p:sp>
        <p:nvSpPr>
          <p:cNvPr id="22533" name="Text Box 5"/>
          <p:cNvSpPr txBox="1">
            <a:spLocks noChangeArrowheads="1"/>
          </p:cNvSpPr>
          <p:nvPr/>
        </p:nvSpPr>
        <p:spPr bwMode="auto">
          <a:xfrm>
            <a:off x="1042988" y="392113"/>
            <a:ext cx="7345362" cy="1098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6600" b="1">
                <a:solidFill>
                  <a:srgbClr val="FF3399"/>
                </a:solidFill>
              </a:rPr>
              <a:t>    </a:t>
            </a:r>
            <a:r>
              <a:rPr lang="ru-RU" sz="6000" b="1">
                <a:solidFill>
                  <a:srgbClr val="FF3399"/>
                </a:solidFill>
              </a:rPr>
              <a:t>     </a:t>
            </a:r>
          </a:p>
        </p:txBody>
      </p:sp>
      <p:sp>
        <p:nvSpPr>
          <p:cNvPr id="13317" name="Text Box 6"/>
          <p:cNvSpPr txBox="1">
            <a:spLocks noChangeArrowheads="1"/>
          </p:cNvSpPr>
          <p:nvPr/>
        </p:nvSpPr>
        <p:spPr bwMode="auto">
          <a:xfrm>
            <a:off x="2247900" y="712788"/>
            <a:ext cx="184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/>
          </a:p>
        </p:txBody>
      </p:sp>
      <p:sp>
        <p:nvSpPr>
          <p:cNvPr id="13318" name="Text Box 8"/>
          <p:cNvSpPr txBox="1">
            <a:spLocks noChangeArrowheads="1"/>
          </p:cNvSpPr>
          <p:nvPr/>
        </p:nvSpPr>
        <p:spPr bwMode="auto">
          <a:xfrm>
            <a:off x="611188" y="333375"/>
            <a:ext cx="80645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 b="1" i="1">
                <a:solidFill>
                  <a:srgbClr val="FF0000"/>
                </a:solidFill>
              </a:rPr>
              <a:t>   </a:t>
            </a:r>
            <a:r>
              <a:rPr lang="ru-RU" sz="4000" b="1" i="1">
                <a:solidFill>
                  <a:srgbClr val="0000CC"/>
                </a:solidFill>
              </a:rPr>
              <a:t>Гимн Ульяновской области</a:t>
            </a:r>
            <a:r>
              <a:rPr lang="ru-RU">
                <a:solidFill>
                  <a:srgbClr val="0000CC"/>
                </a:solidFill>
              </a:rPr>
              <a:t>.</a:t>
            </a:r>
          </a:p>
        </p:txBody>
      </p:sp>
      <p:sp>
        <p:nvSpPr>
          <p:cNvPr id="13319" name="Text Box 9"/>
          <p:cNvSpPr txBox="1">
            <a:spLocks noChangeArrowheads="1"/>
          </p:cNvSpPr>
          <p:nvPr/>
        </p:nvSpPr>
        <p:spPr bwMode="auto">
          <a:xfrm>
            <a:off x="3400425" y="1216025"/>
            <a:ext cx="184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/>
          </a:p>
        </p:txBody>
      </p:sp>
      <p:sp>
        <p:nvSpPr>
          <p:cNvPr id="28682" name="Text Box 10"/>
          <p:cNvSpPr txBox="1">
            <a:spLocks noChangeArrowheads="1"/>
          </p:cNvSpPr>
          <p:nvPr/>
        </p:nvSpPr>
        <p:spPr bwMode="auto">
          <a:xfrm>
            <a:off x="1384300" y="1000125"/>
            <a:ext cx="53213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/>
              <a:t>      </a:t>
            </a:r>
            <a:r>
              <a:rPr lang="ru-RU" b="1" i="1">
                <a:solidFill>
                  <a:srgbClr val="0000CC"/>
                </a:solidFill>
              </a:rPr>
              <a:t>Слова Н. Марянина, музыка А. Гурьянова</a:t>
            </a:r>
          </a:p>
        </p:txBody>
      </p:sp>
      <p:pic>
        <p:nvPicPr>
          <p:cNvPr id="9" name="gimn_UO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8358188" y="-5715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gimn_UO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8643938" y="214313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86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86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286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17">
                <p:cTn id="1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audio>
              <p:cMediaNode numSld="10" showWhenStopped="0">
                <p:cTn id="18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 anchor="b"/>
          <a:lstStyle/>
          <a:p>
            <a:pPr eaLnBrk="1" hangingPunct="1"/>
            <a:endParaRPr lang="ru-RU" smtClean="0"/>
          </a:p>
        </p:txBody>
      </p:sp>
      <p:pic>
        <p:nvPicPr>
          <p:cNvPr id="14339" name="Содержимое 6" descr="12.jpg"/>
          <p:cNvPicPr>
            <a:picLocks noGrp="1" noChangeAspect="1"/>
          </p:cNvPicPr>
          <p:nvPr>
            <p:ph sz="quarter" idx="4294967295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0" y="0"/>
            <a:ext cx="9144000" cy="6862763"/>
          </a:xfrm>
        </p:spPr>
      </p:pic>
      <p:sp>
        <p:nvSpPr>
          <p:cNvPr id="22533" name="Text Box 5"/>
          <p:cNvSpPr txBox="1">
            <a:spLocks noChangeArrowheads="1"/>
          </p:cNvSpPr>
          <p:nvPr/>
        </p:nvSpPr>
        <p:spPr bwMode="auto">
          <a:xfrm>
            <a:off x="1042988" y="392113"/>
            <a:ext cx="7345362" cy="1098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6600" b="1">
                <a:solidFill>
                  <a:srgbClr val="FF3399"/>
                </a:solidFill>
              </a:rPr>
              <a:t>    </a:t>
            </a:r>
            <a:r>
              <a:rPr lang="ru-RU" sz="6000" b="1">
                <a:solidFill>
                  <a:srgbClr val="FF3399"/>
                </a:solidFill>
              </a:rPr>
              <a:t>     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3" grpId="0" autoUpdateAnimBg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 anchor="b"/>
          <a:lstStyle/>
          <a:p>
            <a:pPr eaLnBrk="1" hangingPunct="1"/>
            <a:endParaRPr lang="ru-RU" smtClean="0"/>
          </a:p>
        </p:txBody>
      </p:sp>
      <p:pic>
        <p:nvPicPr>
          <p:cNvPr id="15363" name="Содержимое 6" descr="11.jpg"/>
          <p:cNvPicPr>
            <a:picLocks noGrp="1" noChangeAspect="1"/>
          </p:cNvPicPr>
          <p:nvPr>
            <p:ph sz="quarter" idx="4294967295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0" y="0"/>
            <a:ext cx="9144000" cy="6862763"/>
          </a:xfrm>
        </p:spPr>
      </p:pic>
      <p:sp>
        <p:nvSpPr>
          <p:cNvPr id="22533" name="Text Box 5"/>
          <p:cNvSpPr txBox="1">
            <a:spLocks noChangeArrowheads="1"/>
          </p:cNvSpPr>
          <p:nvPr/>
        </p:nvSpPr>
        <p:spPr bwMode="auto">
          <a:xfrm>
            <a:off x="1042988" y="392113"/>
            <a:ext cx="7345362" cy="1098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6600" b="1">
                <a:solidFill>
                  <a:srgbClr val="FF3399"/>
                </a:solidFill>
              </a:rPr>
              <a:t>    </a:t>
            </a:r>
            <a:r>
              <a:rPr lang="ru-RU" sz="6000" b="1">
                <a:solidFill>
                  <a:srgbClr val="FF3399"/>
                </a:solidFill>
              </a:rPr>
              <a:t>     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3" grpId="0" autoUpdateAnimBg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 anchor="b"/>
          <a:lstStyle/>
          <a:p>
            <a:pPr eaLnBrk="1" hangingPunct="1"/>
            <a:endParaRPr lang="ru-RU" smtClean="0"/>
          </a:p>
        </p:txBody>
      </p:sp>
      <p:pic>
        <p:nvPicPr>
          <p:cNvPr id="16387" name="Содержимое 7" descr="9.jpg"/>
          <p:cNvPicPr>
            <a:picLocks noGrp="1" noChangeAspect="1"/>
          </p:cNvPicPr>
          <p:nvPr>
            <p:ph sz="quarter" idx="4294967295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22533" name="Text Box 5"/>
          <p:cNvSpPr txBox="1">
            <a:spLocks noChangeArrowheads="1"/>
          </p:cNvSpPr>
          <p:nvPr/>
        </p:nvSpPr>
        <p:spPr bwMode="auto">
          <a:xfrm>
            <a:off x="1042988" y="392113"/>
            <a:ext cx="7345362" cy="1098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6600" b="1">
                <a:solidFill>
                  <a:srgbClr val="FF3399"/>
                </a:solidFill>
              </a:rPr>
              <a:t>    </a:t>
            </a:r>
            <a:r>
              <a:rPr lang="ru-RU" sz="6000" b="1">
                <a:solidFill>
                  <a:srgbClr val="FF3399"/>
                </a:solidFill>
              </a:rPr>
              <a:t>     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3" grpId="0" autoUpdateAnimBg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4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4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19460" name="Picture 4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20484" name="Picture 4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3075" name="Picture 4" descr="ллл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3076" name="Text Box 5"/>
          <p:cNvSpPr txBox="1">
            <a:spLocks noChangeArrowheads="1"/>
          </p:cNvSpPr>
          <p:nvPr/>
        </p:nvSpPr>
        <p:spPr bwMode="auto">
          <a:xfrm>
            <a:off x="5272088" y="712788"/>
            <a:ext cx="2840037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 i="1"/>
              <a:t>Российская Федерация</a:t>
            </a:r>
          </a:p>
        </p:txBody>
      </p:sp>
      <p:sp>
        <p:nvSpPr>
          <p:cNvPr id="3079" name="Text Box 7"/>
          <p:cNvSpPr txBox="1">
            <a:spLocks noChangeArrowheads="1"/>
          </p:cNvSpPr>
          <p:nvPr/>
        </p:nvSpPr>
        <p:spPr bwMode="auto">
          <a:xfrm>
            <a:off x="2071688" y="2428875"/>
            <a:ext cx="5616575" cy="3046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400" b="1" i="1" dirty="0">
                <a:solidFill>
                  <a:schemeClr val="accent6">
                    <a:lumMod val="75000"/>
                  </a:schemeClr>
                </a:solidFill>
              </a:rPr>
              <a:t>На карте мира – части света,</a:t>
            </a:r>
          </a:p>
          <a:p>
            <a:pPr algn="ctr">
              <a:defRPr/>
            </a:pPr>
            <a:r>
              <a:rPr lang="ru-RU" sz="2400" b="1" i="1" dirty="0">
                <a:solidFill>
                  <a:schemeClr val="accent6">
                    <a:lumMod val="75000"/>
                  </a:schemeClr>
                </a:solidFill>
              </a:rPr>
              <a:t>Как на ладони вся планета.</a:t>
            </a:r>
          </a:p>
          <a:p>
            <a:pPr algn="ctr">
              <a:defRPr/>
            </a:pPr>
            <a:r>
              <a:rPr lang="ru-RU" sz="2400" b="1" i="1" dirty="0">
                <a:solidFill>
                  <a:schemeClr val="accent6">
                    <a:lumMod val="75000"/>
                  </a:schemeClr>
                </a:solidFill>
              </a:rPr>
              <a:t>Здесь виден каждый океан,</a:t>
            </a:r>
          </a:p>
          <a:p>
            <a:pPr algn="ctr">
              <a:defRPr/>
            </a:pPr>
            <a:r>
              <a:rPr lang="ru-RU" sz="2400" b="1" i="1" dirty="0">
                <a:solidFill>
                  <a:schemeClr val="accent6">
                    <a:lumMod val="75000"/>
                  </a:schemeClr>
                </a:solidFill>
              </a:rPr>
              <a:t>Очерчены границы стран.</a:t>
            </a:r>
          </a:p>
          <a:p>
            <a:pPr algn="ctr">
              <a:defRPr/>
            </a:pPr>
            <a:r>
              <a:rPr lang="ru-RU" sz="2400" b="1" i="1" dirty="0">
                <a:solidFill>
                  <a:schemeClr val="accent6">
                    <a:lumMod val="75000"/>
                  </a:schemeClr>
                </a:solidFill>
              </a:rPr>
              <a:t>Страна родная всех дороже –</a:t>
            </a:r>
          </a:p>
          <a:p>
            <a:pPr algn="ctr">
              <a:defRPr/>
            </a:pPr>
            <a:r>
              <a:rPr lang="ru-RU" sz="2400" b="1" i="1" dirty="0">
                <a:solidFill>
                  <a:schemeClr val="accent6">
                    <a:lumMod val="75000"/>
                  </a:schemeClr>
                </a:solidFill>
              </a:rPr>
              <a:t>Она видна на карте тоже, </a:t>
            </a:r>
          </a:p>
          <a:p>
            <a:pPr algn="ctr">
              <a:defRPr/>
            </a:pPr>
            <a:r>
              <a:rPr lang="ru-RU" sz="2400" b="1" i="1" dirty="0">
                <a:solidFill>
                  <a:schemeClr val="accent6">
                    <a:lumMod val="75000"/>
                  </a:schemeClr>
                </a:solidFill>
              </a:rPr>
              <a:t>Её Россией мы зовём</a:t>
            </a:r>
          </a:p>
          <a:p>
            <a:pPr algn="ctr">
              <a:defRPr/>
            </a:pPr>
            <a:r>
              <a:rPr lang="ru-RU" sz="2400" b="1" i="1" dirty="0">
                <a:solidFill>
                  <a:schemeClr val="accent6">
                    <a:lumMod val="75000"/>
                  </a:schemeClr>
                </a:solidFill>
              </a:rPr>
              <a:t>Границы свято бережем.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0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0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0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960"/>
                            </p:stCondLst>
                            <p:childTnLst>
                              <p:par>
                                <p:cTn id="11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80"/>
                                        <p:tgtEl>
                                          <p:spTgt spid="30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30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80"/>
                                        <p:tgtEl>
                                          <p:spTgt spid="30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880"/>
                            </p:stCondLst>
                            <p:childTnLst>
                              <p:par>
                                <p:cTn id="17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80"/>
                                        <p:tgtEl>
                                          <p:spTgt spid="30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80"/>
                                        <p:tgtEl>
                                          <p:spTgt spid="30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80"/>
                                        <p:tgtEl>
                                          <p:spTgt spid="30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2800"/>
                            </p:stCondLst>
                            <p:childTnLst>
                              <p:par>
                                <p:cTn id="23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5" dur="80"/>
                                        <p:tgtEl>
                                          <p:spTgt spid="30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6" dur="80"/>
                                        <p:tgtEl>
                                          <p:spTgt spid="30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80"/>
                                        <p:tgtEl>
                                          <p:spTgt spid="30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3680"/>
                            </p:stCondLst>
                            <p:childTnLst>
                              <p:par>
                                <p:cTn id="29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1" dur="80"/>
                                        <p:tgtEl>
                                          <p:spTgt spid="30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2" dur="80"/>
                                        <p:tgtEl>
                                          <p:spTgt spid="30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80"/>
                                        <p:tgtEl>
                                          <p:spTgt spid="30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4640"/>
                            </p:stCondLst>
                            <p:childTnLst>
                              <p:par>
                                <p:cTn id="35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7" dur="80"/>
                                        <p:tgtEl>
                                          <p:spTgt spid="307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8" dur="80"/>
                                        <p:tgtEl>
                                          <p:spTgt spid="307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9" dur="80"/>
                                        <p:tgtEl>
                                          <p:spTgt spid="307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5480"/>
                            </p:stCondLst>
                            <p:childTnLst>
                              <p:par>
                                <p:cTn id="41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3" dur="80"/>
                                        <p:tgtEl>
                                          <p:spTgt spid="307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4" dur="80"/>
                                        <p:tgtEl>
                                          <p:spTgt spid="307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5" dur="80"/>
                                        <p:tgtEl>
                                          <p:spTgt spid="307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 nodeType="afterGroup">
                            <p:stCondLst>
                              <p:cond delay="6160"/>
                            </p:stCondLst>
                            <p:childTnLst>
                              <p:par>
                                <p:cTn id="47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9" dur="80"/>
                                        <p:tgtEl>
                                          <p:spTgt spid="307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0" dur="80"/>
                                        <p:tgtEl>
                                          <p:spTgt spid="307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1" dur="80"/>
                                        <p:tgtEl>
                                          <p:spTgt spid="307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21508" name="Picture 4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 anchor="b"/>
          <a:lstStyle/>
          <a:p>
            <a:pPr eaLnBrk="1" hangingPunct="1"/>
            <a:endParaRPr lang="ru-RU" smtClean="0"/>
          </a:p>
        </p:txBody>
      </p:sp>
      <p:sp>
        <p:nvSpPr>
          <p:cNvPr id="22531" name="Rectangle 3"/>
          <p:cNvSpPr>
            <a:spLocks noGrp="1" noChangeArrowheads="1"/>
          </p:cNvSpPr>
          <p:nvPr>
            <p:ph sz="quarter" idx="4294967295"/>
          </p:nvPr>
        </p:nvSpPr>
        <p:spPr>
          <a:xfrm>
            <a:off x="457200" y="1219200"/>
            <a:ext cx="8229600" cy="4937125"/>
          </a:xfrm>
        </p:spPr>
        <p:txBody>
          <a:bodyPr/>
          <a:lstStyle/>
          <a:p>
            <a:pPr marL="273050" indent="-273050" eaLnBrk="1" hangingPunct="1"/>
            <a:endParaRPr lang="ru-RU" sz="3000" smtClean="0"/>
          </a:p>
        </p:txBody>
      </p:sp>
      <p:sp>
        <p:nvSpPr>
          <p:cNvPr id="22533" name="Text Box 5"/>
          <p:cNvSpPr txBox="1">
            <a:spLocks noChangeArrowheads="1"/>
          </p:cNvSpPr>
          <p:nvPr/>
        </p:nvSpPr>
        <p:spPr bwMode="auto">
          <a:xfrm>
            <a:off x="1042988" y="392113"/>
            <a:ext cx="7345362" cy="1098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6600" b="1">
                <a:solidFill>
                  <a:srgbClr val="FF3399"/>
                </a:solidFill>
              </a:rPr>
              <a:t>    </a:t>
            </a:r>
            <a:r>
              <a:rPr lang="ru-RU" sz="6000" b="1">
                <a:solidFill>
                  <a:srgbClr val="FF3399"/>
                </a:solidFill>
              </a:rPr>
              <a:t>     </a:t>
            </a:r>
          </a:p>
        </p:txBody>
      </p:sp>
      <p:pic>
        <p:nvPicPr>
          <p:cNvPr id="2" name="Picture 6" descr="з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3" grpId="0" autoUpdateAnimBg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4" descr="golub80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5" name="Picture 2" descr="C:\Users\Ольга\Desktop\Символика\300px-Baryshsky_Raion_of_Ulyanovsk_Oblast.pn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928938" y="1214438"/>
            <a:ext cx="5214937" cy="530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 Box 7"/>
          <p:cNvSpPr txBox="1">
            <a:spLocks noChangeArrowheads="1"/>
          </p:cNvSpPr>
          <p:nvPr/>
        </p:nvSpPr>
        <p:spPr bwMode="auto">
          <a:xfrm>
            <a:off x="1071563" y="428625"/>
            <a:ext cx="6861175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000" b="1" i="1">
                <a:solidFill>
                  <a:srgbClr val="0000CC"/>
                </a:solidFill>
              </a:rPr>
              <a:t>Барышский район</a:t>
            </a:r>
          </a:p>
        </p:txBody>
      </p:sp>
      <p:cxnSp>
        <p:nvCxnSpPr>
          <p:cNvPr id="6" name="Прямая со стрелкой 5"/>
          <p:cNvCxnSpPr/>
          <p:nvPr/>
        </p:nvCxnSpPr>
        <p:spPr>
          <a:xfrm>
            <a:off x="2357438" y="2428875"/>
            <a:ext cx="2071687" cy="15001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285750" y="1928813"/>
            <a:ext cx="2500313" cy="203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b="1" i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Барышский район занимает 6 % территории Ульяновской области.</a:t>
            </a:r>
          </a:p>
          <a:p>
            <a:pPr algn="ctr"/>
            <a:r>
              <a:rPr lang="ru-RU" b="1" i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Площадь – 2255,8 км</a:t>
            </a:r>
            <a:r>
              <a:rPr lang="ru-RU" b="1" i="1" baseline="3000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b="1" i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endParaRPr lang="ru-RU"/>
          </a:p>
          <a:p>
            <a:endParaRPr lang="ru-RU"/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179388" y="4357688"/>
            <a:ext cx="2678112" cy="203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b="1" i="1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Наш район граничит с Вешкаймским (1), Майнским (2), Николаевским (3), Кузоватовским (4) и Базарно-Сызганским (5)  районами</a:t>
            </a:r>
          </a:p>
        </p:txBody>
      </p:sp>
      <p:sp>
        <p:nvSpPr>
          <p:cNvPr id="23560" name="TextBox 11"/>
          <p:cNvSpPr txBox="1">
            <a:spLocks noChangeArrowheads="1"/>
          </p:cNvSpPr>
          <p:nvPr/>
        </p:nvSpPr>
        <p:spPr bwMode="auto">
          <a:xfrm>
            <a:off x="4929188" y="2928938"/>
            <a:ext cx="3127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>
                <a:solidFill>
                  <a:srgbClr val="000066"/>
                </a:solidFill>
              </a:rPr>
              <a:t>2</a:t>
            </a:r>
          </a:p>
        </p:txBody>
      </p:sp>
      <p:sp>
        <p:nvSpPr>
          <p:cNvPr id="23561" name="TextBox 12"/>
          <p:cNvSpPr txBox="1">
            <a:spLocks noChangeArrowheads="1"/>
          </p:cNvSpPr>
          <p:nvPr/>
        </p:nvSpPr>
        <p:spPr bwMode="auto">
          <a:xfrm>
            <a:off x="5000625" y="3929063"/>
            <a:ext cx="3127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>
                <a:solidFill>
                  <a:srgbClr val="000066"/>
                </a:solidFill>
              </a:rPr>
              <a:t>4</a:t>
            </a:r>
          </a:p>
        </p:txBody>
      </p:sp>
      <p:sp>
        <p:nvSpPr>
          <p:cNvPr id="23562" name="TextBox 13"/>
          <p:cNvSpPr txBox="1">
            <a:spLocks noChangeArrowheads="1"/>
          </p:cNvSpPr>
          <p:nvPr/>
        </p:nvSpPr>
        <p:spPr bwMode="auto">
          <a:xfrm>
            <a:off x="4429125" y="4786313"/>
            <a:ext cx="3127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>
                <a:solidFill>
                  <a:srgbClr val="000066"/>
                </a:solidFill>
              </a:rPr>
              <a:t>3</a:t>
            </a:r>
          </a:p>
        </p:txBody>
      </p:sp>
      <p:sp>
        <p:nvSpPr>
          <p:cNvPr id="23563" name="TextBox 14"/>
          <p:cNvSpPr txBox="1">
            <a:spLocks noChangeArrowheads="1"/>
          </p:cNvSpPr>
          <p:nvPr/>
        </p:nvSpPr>
        <p:spPr bwMode="auto">
          <a:xfrm>
            <a:off x="4286250" y="3071813"/>
            <a:ext cx="3127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>
                <a:solidFill>
                  <a:srgbClr val="000066"/>
                </a:solidFill>
              </a:rPr>
              <a:t>1</a:t>
            </a:r>
          </a:p>
        </p:txBody>
      </p:sp>
      <p:sp>
        <p:nvSpPr>
          <p:cNvPr id="23564" name="TextBox 16"/>
          <p:cNvSpPr txBox="1">
            <a:spLocks noChangeArrowheads="1"/>
          </p:cNvSpPr>
          <p:nvPr/>
        </p:nvSpPr>
        <p:spPr bwMode="auto">
          <a:xfrm>
            <a:off x="3786188" y="3714750"/>
            <a:ext cx="3127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>
                <a:solidFill>
                  <a:srgbClr val="000066"/>
                </a:solidFill>
              </a:rPr>
              <a:t>5</a:t>
            </a:r>
          </a:p>
        </p:txBody>
      </p:sp>
      <p:sp>
        <p:nvSpPr>
          <p:cNvPr id="23565" name="TextBox 17"/>
          <p:cNvSpPr txBox="1">
            <a:spLocks noChangeArrowheads="1"/>
          </p:cNvSpPr>
          <p:nvPr/>
        </p:nvSpPr>
        <p:spPr bwMode="auto">
          <a:xfrm>
            <a:off x="4143375" y="6215063"/>
            <a:ext cx="4105275" cy="33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600" i="1">
                <a:solidFill>
                  <a:srgbClr val="C00000"/>
                </a:solidFill>
              </a:rPr>
              <a:t>Барышский район образован в 1928 году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1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4" descr="golub80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142844" y="0"/>
            <a:ext cx="8804917" cy="156966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4800" b="1" dirty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Барышский район –</a:t>
            </a:r>
          </a:p>
          <a:p>
            <a:pPr algn="ctr">
              <a:defRPr/>
            </a:pPr>
            <a:r>
              <a:rPr lang="ru-RU" sz="4800" b="1" dirty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 «маленькая Швейцария»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90513" y="2114550"/>
            <a:ext cx="4071937" cy="3046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8" descr="Изображение 682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613275" y="3035300"/>
            <a:ext cx="4316413" cy="3236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4578350" y="1700213"/>
            <a:ext cx="4286250" cy="1204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5793" tIns="47896" rIns="95793" bIns="47896">
            <a:spAutoFit/>
          </a:bodyPr>
          <a:lstStyle/>
          <a:p>
            <a:pPr algn="ctr" defTabSz="957263" eaLnBrk="0" hangingPunct="0"/>
            <a:r>
              <a:rPr lang="ru-RU" b="1" i="1">
                <a:solidFill>
                  <a:srgbClr val="00B050"/>
                </a:solidFill>
              </a:rPr>
              <a:t>Россия – Родина моя!</a:t>
            </a:r>
          </a:p>
          <a:p>
            <a:pPr algn="ctr" defTabSz="957263" eaLnBrk="0" hangingPunct="0"/>
            <a:r>
              <a:rPr lang="ru-RU" b="1" i="1">
                <a:solidFill>
                  <a:srgbClr val="00B050"/>
                </a:solidFill>
              </a:rPr>
              <a:t>Барыш – мой отчий дом!</a:t>
            </a:r>
          </a:p>
          <a:p>
            <a:pPr algn="ctr" defTabSz="957263" eaLnBrk="0" hangingPunct="0"/>
            <a:r>
              <a:rPr lang="ru-RU" b="1" i="1">
                <a:solidFill>
                  <a:srgbClr val="00B050"/>
                </a:solidFill>
              </a:rPr>
              <a:t>В каких бы странах ни был я,</a:t>
            </a:r>
          </a:p>
          <a:p>
            <a:pPr algn="ctr" defTabSz="957263" eaLnBrk="0" hangingPunct="0"/>
            <a:r>
              <a:rPr lang="ru-RU" b="1" i="1">
                <a:solidFill>
                  <a:srgbClr val="00B050"/>
                </a:solidFill>
              </a:rPr>
              <a:t>Всё думаю о нём!</a:t>
            </a: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1588" y="5383213"/>
            <a:ext cx="5143500" cy="1477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defTabSz="957263" eaLnBrk="0" hangingPunct="0"/>
            <a:r>
              <a:rPr lang="ru-RU" b="1" i="1">
                <a:solidFill>
                  <a:srgbClr val="00B050"/>
                </a:solidFill>
              </a:rPr>
              <a:t>Леса, озера, ручейки, – </a:t>
            </a:r>
          </a:p>
          <a:p>
            <a:pPr algn="ctr" defTabSz="957263" eaLnBrk="0" hangingPunct="0"/>
            <a:r>
              <a:rPr lang="ru-RU" b="1" i="1">
                <a:solidFill>
                  <a:srgbClr val="00B050"/>
                </a:solidFill>
              </a:rPr>
              <a:t>Роднее не найти!</a:t>
            </a:r>
          </a:p>
          <a:p>
            <a:pPr algn="ctr" defTabSz="957263" eaLnBrk="0" hangingPunct="0"/>
            <a:r>
              <a:rPr lang="ru-RU" b="1" i="1">
                <a:solidFill>
                  <a:srgbClr val="00B050"/>
                </a:solidFill>
              </a:rPr>
              <a:t>Я всё равно вернусь сюда,</a:t>
            </a:r>
          </a:p>
          <a:p>
            <a:pPr algn="ctr" defTabSz="957263" eaLnBrk="0" hangingPunct="0"/>
            <a:r>
              <a:rPr lang="ru-RU" b="1" i="1">
                <a:solidFill>
                  <a:srgbClr val="00B050"/>
                </a:solidFill>
              </a:rPr>
              <a:t>Куда б не завели меня дороженьки-пути!</a:t>
            </a:r>
          </a:p>
          <a:p>
            <a:pPr defTabSz="957263"/>
            <a:endParaRPr lang="ru-RU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2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4" descr="golub80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3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357813" y="1357313"/>
            <a:ext cx="3511550" cy="4681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4" name="Picture 3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85750" y="142875"/>
            <a:ext cx="4357688" cy="3203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5" name="Picture 4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714375" y="3500438"/>
            <a:ext cx="4214813" cy="311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6" name="TextBox 5"/>
          <p:cNvSpPr txBox="1">
            <a:spLocks noChangeArrowheads="1"/>
          </p:cNvSpPr>
          <p:nvPr/>
        </p:nvSpPr>
        <p:spPr bwMode="auto">
          <a:xfrm>
            <a:off x="4929188" y="357188"/>
            <a:ext cx="4071937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b="1" i="1">
                <a:solidFill>
                  <a:srgbClr val="008000"/>
                </a:solidFill>
              </a:rPr>
              <a:t>Наш край прекрасен в любое время года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 anchor="b"/>
          <a:lstStyle/>
          <a:p>
            <a:pPr eaLnBrk="1" hangingPunct="1"/>
            <a:endParaRPr lang="ru-RU" smtClean="0"/>
          </a:p>
        </p:txBody>
      </p:sp>
      <p:sp>
        <p:nvSpPr>
          <p:cNvPr id="26627" name="Rectangle 3"/>
          <p:cNvSpPr>
            <a:spLocks noGrp="1" noChangeArrowheads="1"/>
          </p:cNvSpPr>
          <p:nvPr>
            <p:ph sz="quarter" idx="4294967295"/>
          </p:nvPr>
        </p:nvSpPr>
        <p:spPr>
          <a:xfrm>
            <a:off x="457200" y="1219200"/>
            <a:ext cx="8229600" cy="4937125"/>
          </a:xfrm>
        </p:spPr>
        <p:txBody>
          <a:bodyPr/>
          <a:lstStyle/>
          <a:p>
            <a:pPr marL="273050" indent="-273050" eaLnBrk="1" hangingPunct="1"/>
            <a:endParaRPr lang="ru-RU" sz="3000" smtClean="0"/>
          </a:p>
        </p:txBody>
      </p:sp>
      <p:pic>
        <p:nvPicPr>
          <p:cNvPr id="26628" name="Picture 4" descr="golub80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29" name="Text Box 5"/>
          <p:cNvSpPr txBox="1">
            <a:spLocks noChangeArrowheads="1"/>
          </p:cNvSpPr>
          <p:nvPr/>
        </p:nvSpPr>
        <p:spPr bwMode="auto">
          <a:xfrm>
            <a:off x="1042988" y="392113"/>
            <a:ext cx="7345362" cy="1098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6600" b="1">
                <a:solidFill>
                  <a:srgbClr val="FF3399"/>
                </a:solidFill>
              </a:rPr>
              <a:t>     </a:t>
            </a:r>
            <a:r>
              <a:rPr lang="ru-RU" sz="6000" b="1">
                <a:solidFill>
                  <a:srgbClr val="FF3399"/>
                </a:solidFill>
              </a:rPr>
              <a:t>     </a:t>
            </a:r>
          </a:p>
        </p:txBody>
      </p:sp>
      <p:pic>
        <p:nvPicPr>
          <p:cNvPr id="8198" name="Picture 6" descr="barysh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857875" y="1500188"/>
            <a:ext cx="2663825" cy="313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9" name="Text Box 7"/>
          <p:cNvSpPr txBox="1">
            <a:spLocks noChangeArrowheads="1"/>
          </p:cNvSpPr>
          <p:nvPr/>
        </p:nvSpPr>
        <p:spPr bwMode="auto">
          <a:xfrm>
            <a:off x="500063" y="512763"/>
            <a:ext cx="835818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 b="1" i="1">
                <a:solidFill>
                  <a:srgbClr val="0000CC"/>
                </a:solidFill>
              </a:rPr>
              <a:t>Символика Барышского района</a:t>
            </a: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6786563" y="4643438"/>
            <a:ext cx="776287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2000" b="1">
                <a:solidFill>
                  <a:srgbClr val="0000CC"/>
                </a:solidFill>
              </a:rPr>
              <a:t>Герб</a:t>
            </a:r>
          </a:p>
        </p:txBody>
      </p:sp>
      <p:pic>
        <p:nvPicPr>
          <p:cNvPr id="11" name="Picture 10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57158" y="1428736"/>
            <a:ext cx="4086581" cy="464347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3" name="TextBox 12"/>
          <p:cNvSpPr txBox="1">
            <a:spLocks noChangeArrowheads="1"/>
          </p:cNvSpPr>
          <p:nvPr/>
        </p:nvSpPr>
        <p:spPr bwMode="auto">
          <a:xfrm flipH="1">
            <a:off x="1857375" y="4643438"/>
            <a:ext cx="102552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 b="1">
                <a:solidFill>
                  <a:srgbClr val="0000CC"/>
                </a:solidFill>
              </a:rPr>
              <a:t>Флаг</a:t>
            </a:r>
          </a:p>
        </p:txBody>
      </p:sp>
      <p:pic>
        <p:nvPicPr>
          <p:cNvPr id="5123" name="Picture 3" descr="C:\Users\Ольга\Desktop\Символика\noty.gif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4429125" y="4572000"/>
            <a:ext cx="1714500" cy="2027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4786313" y="4714875"/>
            <a:ext cx="8255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000" b="1">
                <a:solidFill>
                  <a:srgbClr val="0000CC"/>
                </a:solidFill>
              </a:rPr>
              <a:t>Гимн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5715000" y="6215063"/>
            <a:ext cx="3613150" cy="3698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i="1" dirty="0">
                <a:solidFill>
                  <a:schemeClr val="accent6">
                    <a:lumMod val="75000"/>
                  </a:schemeClr>
                </a:solidFill>
              </a:rPr>
              <a:t>Слова и музыка Ю.Трифонова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1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1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81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8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8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32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3" grpId="0"/>
      <p:bldP spid="15" grpId="0"/>
      <p:bldP spid="16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 anchor="b"/>
          <a:lstStyle/>
          <a:p>
            <a:pPr eaLnBrk="1" hangingPunct="1"/>
            <a:endParaRPr lang="ru-RU" smtClean="0"/>
          </a:p>
        </p:txBody>
      </p:sp>
      <p:sp>
        <p:nvSpPr>
          <p:cNvPr id="27651" name="Rectangle 3"/>
          <p:cNvSpPr>
            <a:spLocks noGrp="1" noChangeArrowheads="1"/>
          </p:cNvSpPr>
          <p:nvPr>
            <p:ph sz="quarter" idx="4294967295"/>
          </p:nvPr>
        </p:nvSpPr>
        <p:spPr>
          <a:xfrm>
            <a:off x="457200" y="1219200"/>
            <a:ext cx="8229600" cy="4937125"/>
          </a:xfrm>
        </p:spPr>
        <p:txBody>
          <a:bodyPr/>
          <a:lstStyle/>
          <a:p>
            <a:pPr marL="273050" indent="-273050" eaLnBrk="1" hangingPunct="1"/>
            <a:endParaRPr lang="ru-RU" sz="3000" smtClean="0"/>
          </a:p>
        </p:txBody>
      </p:sp>
      <p:pic>
        <p:nvPicPr>
          <p:cNvPr id="27652" name="Picture 4" descr="golub80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3" name="Text Box 5"/>
          <p:cNvSpPr txBox="1">
            <a:spLocks noChangeArrowheads="1"/>
          </p:cNvSpPr>
          <p:nvPr/>
        </p:nvSpPr>
        <p:spPr bwMode="auto">
          <a:xfrm>
            <a:off x="1042988" y="392113"/>
            <a:ext cx="7345362" cy="1098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6600" b="1">
                <a:solidFill>
                  <a:srgbClr val="FF3399"/>
                </a:solidFill>
              </a:rPr>
              <a:t>    </a:t>
            </a:r>
            <a:r>
              <a:rPr lang="ru-RU" sz="6000" b="1">
                <a:solidFill>
                  <a:srgbClr val="FF3399"/>
                </a:solidFill>
              </a:rPr>
              <a:t>     </a:t>
            </a:r>
          </a:p>
        </p:txBody>
      </p:sp>
      <p:sp>
        <p:nvSpPr>
          <p:cNvPr id="38919" name="Text Box 7"/>
          <p:cNvSpPr txBox="1">
            <a:spLocks noChangeArrowheads="1"/>
          </p:cNvSpPr>
          <p:nvPr/>
        </p:nvSpPr>
        <p:spPr bwMode="auto">
          <a:xfrm>
            <a:off x="879475" y="274638"/>
            <a:ext cx="7805738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3600" b="1" i="1">
                <a:solidFill>
                  <a:srgbClr val="0000CC"/>
                </a:solidFill>
              </a:rPr>
              <a:t>Глава МО «Барышский район»</a:t>
            </a:r>
          </a:p>
          <a:p>
            <a:pPr algn="ctr"/>
            <a:r>
              <a:rPr lang="ru-RU" sz="3600" b="1" i="1">
                <a:solidFill>
                  <a:srgbClr val="0000CC"/>
                </a:solidFill>
              </a:rPr>
              <a:t>Кочетков Сергей Владимирович</a:t>
            </a:r>
          </a:p>
        </p:txBody>
      </p:sp>
      <p:pic>
        <p:nvPicPr>
          <p:cNvPr id="38920" name="Picture 8" descr="гот1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771775" y="1700213"/>
            <a:ext cx="3529013" cy="4897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89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89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389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89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89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0" dur="1000"/>
                                        <p:tgtEl>
                                          <p:spTgt spid="389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" dur="500"/>
                                        <p:tgtEl>
                                          <p:spTgt spid="389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3" grpId="0" autoUpdateAnimBg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4" descr="golub80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5" name="Содержимое 8" descr="7.jpg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143000" y="1357313"/>
            <a:ext cx="6858000" cy="5146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1042988" y="214313"/>
            <a:ext cx="7000875" cy="1077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200" b="1" i="1">
                <a:solidFill>
                  <a:srgbClr val="7030A0"/>
                </a:solidFill>
              </a:rPr>
              <a:t>Наш голос над землёй звенит;</a:t>
            </a:r>
          </a:p>
          <a:p>
            <a:pPr algn="ctr"/>
            <a:r>
              <a:rPr lang="ru-RU" sz="3200" b="1" i="1">
                <a:solidFill>
                  <a:srgbClr val="7030A0"/>
                </a:solidFill>
              </a:rPr>
              <a:t>Район Барышский знаменит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4" descr="golub80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699" name="Picture 7" descr="G:\IMG_2304 готов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428750" y="1500188"/>
            <a:ext cx="6500813" cy="4873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 Box 7"/>
          <p:cNvSpPr txBox="1">
            <a:spLocks noChangeArrowheads="1"/>
          </p:cNvSpPr>
          <p:nvPr/>
        </p:nvSpPr>
        <p:spPr bwMode="auto">
          <a:xfrm>
            <a:off x="857250" y="285750"/>
            <a:ext cx="7920038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200" b="1" i="1">
                <a:solidFill>
                  <a:srgbClr val="7030A0"/>
                </a:solidFill>
              </a:rPr>
              <a:t>Людьми, делами и своей судьбой.</a:t>
            </a:r>
          </a:p>
          <a:p>
            <a:pPr algn="ctr"/>
            <a:r>
              <a:rPr lang="ru-RU" sz="3200" b="1" i="1">
                <a:solidFill>
                  <a:srgbClr val="7030A0"/>
                </a:solidFill>
              </a:rPr>
              <a:t>И жизнь моя – вся связана с тобой</a:t>
            </a:r>
            <a:r>
              <a:rPr lang="ru-RU" sz="3200" b="1" i="1"/>
              <a:t>.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5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4" descr="golub80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3" name="Содержимое 7" descr="5.jpg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357313" y="1911350"/>
            <a:ext cx="6400800" cy="4803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 Box 7"/>
          <p:cNvSpPr txBox="1">
            <a:spLocks noChangeArrowheads="1"/>
          </p:cNvSpPr>
          <p:nvPr/>
        </p:nvSpPr>
        <p:spPr bwMode="auto">
          <a:xfrm>
            <a:off x="857250" y="142875"/>
            <a:ext cx="7500938" cy="181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 i="1">
                <a:solidFill>
                  <a:srgbClr val="7030A0"/>
                </a:solidFill>
              </a:rPr>
              <a:t>Припев: В районе нашем есть селенья,</a:t>
            </a:r>
          </a:p>
          <a:p>
            <a:r>
              <a:rPr lang="ru-RU" sz="2800" b="1" i="1">
                <a:solidFill>
                  <a:srgbClr val="7030A0"/>
                </a:solidFill>
              </a:rPr>
              <a:t>               Где вместе мы живём.</a:t>
            </a:r>
          </a:p>
          <a:p>
            <a:r>
              <a:rPr lang="ru-RU" sz="2800" b="1" i="1">
                <a:solidFill>
                  <a:srgbClr val="7030A0"/>
                </a:solidFill>
              </a:rPr>
              <a:t>               В районе нашем есть селенья,</a:t>
            </a:r>
          </a:p>
          <a:p>
            <a:r>
              <a:rPr lang="ru-RU" sz="2800" b="1" i="1">
                <a:solidFill>
                  <a:srgbClr val="7030A0"/>
                </a:solidFill>
              </a:rPr>
              <a:t>               Где наш желанный дом.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5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3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7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 anchor="b"/>
          <a:lstStyle/>
          <a:p>
            <a:pPr eaLnBrk="1" hangingPunct="1"/>
            <a:endParaRPr lang="ru-RU" smtClean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sz="quarter" idx="4294967295"/>
          </p:nvPr>
        </p:nvSpPr>
        <p:spPr>
          <a:xfrm>
            <a:off x="457200" y="1219200"/>
            <a:ext cx="8229600" cy="4937125"/>
          </a:xfrm>
        </p:spPr>
        <p:txBody>
          <a:bodyPr/>
          <a:lstStyle/>
          <a:p>
            <a:pPr marL="273050" indent="-273050" eaLnBrk="1" hangingPunct="1"/>
            <a:endParaRPr lang="ru-RU" sz="3000" smtClean="0"/>
          </a:p>
        </p:txBody>
      </p:sp>
      <p:pic>
        <p:nvPicPr>
          <p:cNvPr id="4100" name="Picture 4" descr="golub80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01" name="Text Box 5"/>
          <p:cNvSpPr txBox="1">
            <a:spLocks noChangeArrowheads="1"/>
          </p:cNvSpPr>
          <p:nvPr/>
        </p:nvSpPr>
        <p:spPr bwMode="auto">
          <a:xfrm>
            <a:off x="1042988" y="392113"/>
            <a:ext cx="7345362" cy="1098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6600" b="1">
                <a:solidFill>
                  <a:srgbClr val="FF3399"/>
                </a:solidFill>
              </a:rPr>
              <a:t>    </a:t>
            </a:r>
            <a:r>
              <a:rPr lang="ru-RU" sz="6000" b="1">
                <a:solidFill>
                  <a:srgbClr val="FF3399"/>
                </a:solidFill>
              </a:rPr>
              <a:t>     </a:t>
            </a:r>
          </a:p>
        </p:txBody>
      </p:sp>
      <p:sp>
        <p:nvSpPr>
          <p:cNvPr id="26630" name="Text Box 6"/>
          <p:cNvSpPr txBox="1">
            <a:spLocks noChangeArrowheads="1"/>
          </p:cNvSpPr>
          <p:nvPr/>
        </p:nvSpPr>
        <p:spPr bwMode="auto">
          <a:xfrm>
            <a:off x="428625" y="447675"/>
            <a:ext cx="828675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 b="1" i="1">
                <a:solidFill>
                  <a:srgbClr val="FF0000"/>
                </a:solidFill>
              </a:rPr>
              <a:t>Символика Российской Федерации</a:t>
            </a:r>
          </a:p>
        </p:txBody>
      </p:sp>
      <p:pic>
        <p:nvPicPr>
          <p:cNvPr id="26632" name="Picture 8" descr="Герб России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6286500" y="1357313"/>
            <a:ext cx="2498725" cy="300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33" name="Picture 9" descr="gimn001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3286125" y="2857500"/>
            <a:ext cx="2663825" cy="331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Гимн России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8358188" y="-85725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 descr="C:\Users\Ольга\Desktop\i-flag-hor.png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285750" y="1071563"/>
            <a:ext cx="4929188" cy="4384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TextBox 16"/>
          <p:cNvSpPr txBox="1"/>
          <p:nvPr/>
        </p:nvSpPr>
        <p:spPr>
          <a:xfrm>
            <a:off x="928688" y="3500438"/>
            <a:ext cx="1158875" cy="36988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b="1" dirty="0">
                <a:solidFill>
                  <a:schemeClr val="accent2">
                    <a:lumMod val="75000"/>
                  </a:schemeClr>
                </a:solidFill>
              </a:rPr>
              <a:t>Флаг РФ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7000875" y="4357688"/>
            <a:ext cx="1128713" cy="36988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b="1" dirty="0">
                <a:solidFill>
                  <a:schemeClr val="accent2">
                    <a:lumMod val="75000"/>
                  </a:schemeClr>
                </a:solidFill>
              </a:rPr>
              <a:t>Герб РФ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3000375" y="6215063"/>
            <a:ext cx="3263900" cy="36988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b="1" dirty="0">
                <a:solidFill>
                  <a:schemeClr val="accent2">
                    <a:lumMod val="75000"/>
                  </a:schemeClr>
                </a:solidFill>
              </a:rPr>
              <a:t>Государственный гимн РФ</a:t>
            </a:r>
          </a:p>
        </p:txBody>
      </p:sp>
    </p:spTree>
    <p:custDataLst>
      <p:tags r:id="rId1"/>
    </p:custDataLst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66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66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66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 tmFilter="0,0; .5, 1; 1, 1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1000"/>
                                        <p:tgtEl>
                                          <p:spTgt spid="266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 tmFilter="0,0; .5, 1; 1, 1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1000"/>
                                        <p:tgtEl>
                                          <p:spTgt spid="266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 tmFilter="0,0; .5, 1; 1, 1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4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  <p:bldLst>
      <p:bldP spid="26630" grpId="0"/>
      <p:bldP spid="17" grpId="0"/>
      <p:bldP spid="18" grpId="0"/>
      <p:bldP spid="19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4" descr="golub80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47" name="Содержимое 7" descr="3.jpg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500188" y="1714500"/>
            <a:ext cx="6500812" cy="4878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 Box 7"/>
          <p:cNvSpPr txBox="1">
            <a:spLocks noChangeArrowheads="1"/>
          </p:cNvSpPr>
          <p:nvPr/>
        </p:nvSpPr>
        <p:spPr bwMode="auto">
          <a:xfrm>
            <a:off x="1143000" y="214313"/>
            <a:ext cx="7188200" cy="1373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2800" b="1" i="1">
                <a:solidFill>
                  <a:srgbClr val="7030A0"/>
                </a:solidFill>
              </a:rPr>
              <a:t>Гордись, Ульяновская область,</a:t>
            </a:r>
          </a:p>
          <a:p>
            <a:pPr algn="ctr"/>
            <a:r>
              <a:rPr lang="ru-RU" sz="2800" b="1" i="1">
                <a:solidFill>
                  <a:srgbClr val="7030A0"/>
                </a:solidFill>
              </a:rPr>
              <a:t>Что есть такой район,</a:t>
            </a:r>
          </a:p>
          <a:p>
            <a:pPr algn="ctr"/>
            <a:r>
              <a:rPr lang="ru-RU" sz="2800" b="1" i="1">
                <a:solidFill>
                  <a:srgbClr val="7030A0"/>
                </a:solidFill>
              </a:rPr>
              <a:t>Которой малой милой Родиной зовём!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5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4" descr="golub80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1" name="Содержимое 7" descr="2.jpg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071563" y="1214438"/>
            <a:ext cx="7286625" cy="5468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 Box 8"/>
          <p:cNvSpPr txBox="1">
            <a:spLocks noChangeArrowheads="1"/>
          </p:cNvSpPr>
          <p:nvPr/>
        </p:nvSpPr>
        <p:spPr bwMode="auto">
          <a:xfrm>
            <a:off x="1643063" y="142875"/>
            <a:ext cx="6170612" cy="157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 i="1">
                <a:solidFill>
                  <a:srgbClr val="7030A0"/>
                </a:solidFill>
              </a:rPr>
              <a:t>Язык, какой бы ни звучал,</a:t>
            </a:r>
          </a:p>
          <a:p>
            <a:r>
              <a:rPr lang="ru-RU" sz="3200" b="1" i="1">
                <a:solidFill>
                  <a:srgbClr val="7030A0"/>
                </a:solidFill>
              </a:rPr>
              <a:t>Для нас -  начало всех начал,</a:t>
            </a:r>
          </a:p>
          <a:p>
            <a:endParaRPr lang="ru-RU" sz="3200" b="1" i="1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5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4" descr="golub80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795" name="Содержимое 7" descr="1.jpg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928688" y="1214438"/>
            <a:ext cx="7358062" cy="5522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 Box 7"/>
          <p:cNvSpPr txBox="1">
            <a:spLocks noChangeArrowheads="1"/>
          </p:cNvSpPr>
          <p:nvPr/>
        </p:nvSpPr>
        <p:spPr bwMode="auto">
          <a:xfrm>
            <a:off x="928688" y="142875"/>
            <a:ext cx="725805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3200" b="1" i="1">
                <a:solidFill>
                  <a:srgbClr val="7030A0"/>
                </a:solidFill>
              </a:rPr>
              <a:t>Любимый край, барышская земля,</a:t>
            </a:r>
          </a:p>
          <a:p>
            <a:pPr algn="ctr"/>
            <a:r>
              <a:rPr lang="ru-RU" sz="3200" b="1" i="1">
                <a:solidFill>
                  <a:srgbClr val="7030A0"/>
                </a:solidFill>
              </a:rPr>
              <a:t>И все мы здесь – единая семья!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5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 anchor="b"/>
          <a:lstStyle/>
          <a:p>
            <a:pPr eaLnBrk="1" hangingPunct="1"/>
            <a:endParaRPr lang="ru-RU" smtClean="0"/>
          </a:p>
        </p:txBody>
      </p:sp>
      <p:sp>
        <p:nvSpPr>
          <p:cNvPr id="34819" name="Rectangle 3"/>
          <p:cNvSpPr>
            <a:spLocks noGrp="1" noChangeArrowheads="1"/>
          </p:cNvSpPr>
          <p:nvPr>
            <p:ph sz="quarter" idx="4294967295"/>
          </p:nvPr>
        </p:nvSpPr>
        <p:spPr>
          <a:xfrm>
            <a:off x="457200" y="1219200"/>
            <a:ext cx="8229600" cy="4937125"/>
          </a:xfrm>
        </p:spPr>
        <p:txBody>
          <a:bodyPr/>
          <a:lstStyle/>
          <a:p>
            <a:pPr marL="273050" indent="-273050" eaLnBrk="1" hangingPunct="1"/>
            <a:endParaRPr lang="ru-RU" sz="3000" smtClean="0"/>
          </a:p>
        </p:txBody>
      </p:sp>
      <p:pic>
        <p:nvPicPr>
          <p:cNvPr id="34820" name="Picture 4" descr="golub80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821" name="Rectangle 9"/>
          <p:cNvSpPr>
            <a:spLocks noChangeArrowheads="1"/>
          </p:cNvSpPr>
          <p:nvPr/>
        </p:nvSpPr>
        <p:spPr bwMode="auto">
          <a:xfrm>
            <a:off x="250825" y="1495425"/>
            <a:ext cx="8713788" cy="922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ru-RU" sz="1200">
              <a:hlinkClick r:id="rId3"/>
            </a:endParaRPr>
          </a:p>
          <a:p>
            <a:endParaRPr lang="ru-RU" sz="1200">
              <a:hlinkClick r:id="rId3"/>
            </a:endParaRPr>
          </a:p>
          <a:p>
            <a:endParaRPr lang="ru-RU" sz="1200">
              <a:hlinkClick r:id="rId3"/>
            </a:endParaRPr>
          </a:p>
          <a:p>
            <a:r>
              <a:rPr lang="ru-RU" sz="1200">
                <a:hlinkClick r:id="rId3"/>
              </a:rPr>
              <a:t>http://www.rustrana.ru/article.php?nid=12528</a:t>
            </a:r>
            <a:r>
              <a:rPr lang="ru-RU" sz="1200"/>
              <a:t> </a:t>
            </a:r>
            <a:r>
              <a:rPr lang="ru-RU"/>
              <a:t>– </a:t>
            </a:r>
            <a:r>
              <a:rPr lang="ru-RU" sz="1200"/>
              <a:t>информация о гербе и флаге Ульяновской области</a:t>
            </a:r>
          </a:p>
        </p:txBody>
      </p:sp>
      <p:sp>
        <p:nvSpPr>
          <p:cNvPr id="34822" name="Rectangle 10"/>
          <p:cNvSpPr>
            <a:spLocks noChangeArrowheads="1"/>
          </p:cNvSpPr>
          <p:nvPr/>
        </p:nvSpPr>
        <p:spPr bwMode="auto">
          <a:xfrm>
            <a:off x="250825" y="1425575"/>
            <a:ext cx="8713788" cy="2214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ru-RU" sz="1200">
              <a:hlinkClick r:id="rId4"/>
            </a:endParaRPr>
          </a:p>
          <a:p>
            <a:endParaRPr lang="ru-RU" sz="1200">
              <a:hlinkClick r:id="rId4"/>
            </a:endParaRPr>
          </a:p>
          <a:p>
            <a:r>
              <a:rPr lang="ru-RU" sz="1200">
                <a:hlinkClick r:id="rId4"/>
              </a:rPr>
              <a:t>http://www.goldenkorona.ru/ulyanov_obl.html</a:t>
            </a:r>
            <a:r>
              <a:rPr lang="ru-RU" sz="1200"/>
              <a:t> </a:t>
            </a:r>
            <a:r>
              <a:rPr lang="ru-RU"/>
              <a:t>- </a:t>
            </a:r>
            <a:r>
              <a:rPr lang="ru-RU" sz="1200"/>
              <a:t>изображения герба и флага Ульяновской области</a:t>
            </a:r>
          </a:p>
          <a:p>
            <a:endParaRPr lang="ru-RU" sz="1200">
              <a:hlinkClick r:id="rId5"/>
            </a:endParaRPr>
          </a:p>
          <a:p>
            <a:endParaRPr lang="ru-RU" sz="1200">
              <a:hlinkClick r:id="rId5"/>
            </a:endParaRPr>
          </a:p>
          <a:p>
            <a:r>
              <a:rPr lang="ru-RU" sz="1200">
                <a:hlinkClick r:id="rId5"/>
              </a:rPr>
              <a:t>http://tehnologiya.ucoz.ru/Karta/map_Ulyan.gif</a:t>
            </a:r>
            <a:r>
              <a:rPr lang="ru-RU" sz="1200"/>
              <a:t> - карта Ульяновской области</a:t>
            </a:r>
          </a:p>
          <a:p>
            <a:endParaRPr lang="ru-RU" sz="1200">
              <a:hlinkClick r:id="rId6"/>
            </a:endParaRPr>
          </a:p>
          <a:p>
            <a:r>
              <a:rPr lang="ru-RU" sz="1200">
                <a:hlinkClick r:id="rId6"/>
              </a:rPr>
              <a:t>http://dic.academic.ru/pictures/wiki/files/51/300px-Baryshsky_Raion_of_Ulyanovsk_Oblast.png</a:t>
            </a:r>
            <a:r>
              <a:rPr lang="ru-RU" sz="1200"/>
              <a:t> -карта Ульяновской области с указанием Барышского района</a:t>
            </a:r>
          </a:p>
          <a:p>
            <a:endParaRPr lang="ru-RU" sz="1200"/>
          </a:p>
          <a:p>
            <a:endParaRPr lang="ru-RU" sz="1200"/>
          </a:p>
        </p:txBody>
      </p:sp>
      <p:sp>
        <p:nvSpPr>
          <p:cNvPr id="34823" name="Rectangle 11"/>
          <p:cNvSpPr>
            <a:spLocks noChangeArrowheads="1"/>
          </p:cNvSpPr>
          <p:nvPr/>
        </p:nvSpPr>
        <p:spPr bwMode="auto">
          <a:xfrm>
            <a:off x="250825" y="804863"/>
            <a:ext cx="8569325" cy="1293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 sz="1200">
                <a:hlinkClick r:id="rId7"/>
              </a:rPr>
              <a:t>http://www.panasia.ru/main/russia/simbol/</a:t>
            </a:r>
            <a:r>
              <a:rPr lang="ru-RU" sz="1200"/>
              <a:t> </a:t>
            </a:r>
            <a:r>
              <a:rPr lang="ru-RU"/>
              <a:t>- </a:t>
            </a:r>
            <a:r>
              <a:rPr lang="ru-RU" sz="1200"/>
              <a:t>герб и флаг России</a:t>
            </a:r>
          </a:p>
          <a:p>
            <a:r>
              <a:rPr lang="ru-RU" sz="1200">
                <a:hlinkClick r:id="rId8"/>
              </a:rPr>
              <a:t>http://www.uznai-prezidenta.ru/index.php</a:t>
            </a:r>
            <a:r>
              <a:rPr lang="ru-RU" sz="1200"/>
              <a:t> - иллюстрации для слайда №5</a:t>
            </a:r>
          </a:p>
          <a:p>
            <a:r>
              <a:rPr lang="ru-RU" sz="1200" u="sng">
                <a:hlinkClick r:id="rId9"/>
              </a:rPr>
              <a:t>http://alexwilf.livejournal.com/60427.html</a:t>
            </a:r>
            <a:r>
              <a:rPr lang="ru-RU" sz="1200"/>
              <a:t> - весь российский пьедестал</a:t>
            </a:r>
          </a:p>
          <a:p>
            <a:r>
              <a:rPr lang="ru-RU" sz="1200">
                <a:hlinkClick r:id="rId10"/>
              </a:rPr>
              <a:t>http://www.vesti-ural.ru/uploads/posts/2011-03/1300708882_o_483831.jpg</a:t>
            </a:r>
            <a:r>
              <a:rPr lang="ru-RU" sz="1200"/>
              <a:t> -фотография  слайд 6</a:t>
            </a:r>
          </a:p>
          <a:p>
            <a:endParaRPr lang="ru-RU" sz="1200"/>
          </a:p>
          <a:p>
            <a:endParaRPr lang="ru-RU" sz="1200"/>
          </a:p>
        </p:txBody>
      </p:sp>
      <p:sp>
        <p:nvSpPr>
          <p:cNvPr id="34824" name="Rectangle 12"/>
          <p:cNvSpPr>
            <a:spLocks noChangeArrowheads="1"/>
          </p:cNvSpPr>
          <p:nvPr/>
        </p:nvSpPr>
        <p:spPr bwMode="auto">
          <a:xfrm>
            <a:off x="250825" y="3170238"/>
            <a:ext cx="8893175" cy="55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 sz="1200">
                <a:hlinkClick r:id="rId11"/>
              </a:rPr>
              <a:t>http://photopsd.ru/?s=%D0%9C%D0%B5%D0%B4%D0%B2%D0%B5%D0%B4%D0%B5%D0%B2&amp;x=43&amp;y=3</a:t>
            </a:r>
            <a:r>
              <a:rPr lang="ru-RU" sz="1200"/>
              <a:t> </a:t>
            </a:r>
            <a:r>
              <a:rPr lang="ru-RU"/>
              <a:t>– </a:t>
            </a:r>
            <a:r>
              <a:rPr lang="ru-RU" sz="1200"/>
              <a:t>президент России</a:t>
            </a:r>
          </a:p>
        </p:txBody>
      </p:sp>
      <p:sp>
        <p:nvSpPr>
          <p:cNvPr id="34825" name="Rectangle 13"/>
          <p:cNvSpPr>
            <a:spLocks noChangeArrowheads="1"/>
          </p:cNvSpPr>
          <p:nvPr/>
        </p:nvSpPr>
        <p:spPr bwMode="auto">
          <a:xfrm>
            <a:off x="250825" y="4054475"/>
            <a:ext cx="69786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 sz="1200">
                <a:hlinkClick r:id="rId12"/>
              </a:rPr>
              <a:t>http://sotsprof.narod.ru/gimn001.jpg</a:t>
            </a:r>
            <a:r>
              <a:rPr lang="ru-RU" sz="1200"/>
              <a:t> </a:t>
            </a:r>
            <a:r>
              <a:rPr lang="ru-RU"/>
              <a:t>- </a:t>
            </a:r>
            <a:r>
              <a:rPr lang="ru-RU" sz="1200"/>
              <a:t>гимн России</a:t>
            </a:r>
          </a:p>
        </p:txBody>
      </p:sp>
      <p:sp>
        <p:nvSpPr>
          <p:cNvPr id="34826" name="Rectangle 14"/>
          <p:cNvSpPr>
            <a:spLocks noChangeArrowheads="1"/>
          </p:cNvSpPr>
          <p:nvPr/>
        </p:nvSpPr>
        <p:spPr bwMode="auto">
          <a:xfrm>
            <a:off x="250825" y="4652963"/>
            <a:ext cx="8713788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 sz="1200">
                <a:hlinkClick r:id="rId13"/>
              </a:rPr>
              <a:t>http://www.ja-grazhdanin.ulgov.ru/gerald/gimn_uo/</a:t>
            </a:r>
            <a:r>
              <a:rPr lang="ru-RU" sz="1200"/>
              <a:t> </a:t>
            </a:r>
            <a:r>
              <a:rPr lang="ru-RU"/>
              <a:t>- </a:t>
            </a:r>
            <a:r>
              <a:rPr lang="ru-RU" sz="1200"/>
              <a:t>гимн Ульяновской области</a:t>
            </a:r>
          </a:p>
        </p:txBody>
      </p:sp>
      <p:sp>
        <p:nvSpPr>
          <p:cNvPr id="34827" name="Text Box 15"/>
          <p:cNvSpPr txBox="1">
            <a:spLocks noChangeArrowheads="1"/>
          </p:cNvSpPr>
          <p:nvPr/>
        </p:nvSpPr>
        <p:spPr bwMode="auto">
          <a:xfrm>
            <a:off x="303213" y="5248275"/>
            <a:ext cx="6789737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200"/>
              <a:t>Фотография С.В. Кочеткова – фотостудия А.Маркелова</a:t>
            </a:r>
          </a:p>
          <a:p>
            <a:r>
              <a:rPr lang="ru-RU" sz="1200"/>
              <a:t>Фотографии   Барышского района и Ульяновской области из личного архива Титовой А.А. и Кафидовой О.В.</a:t>
            </a:r>
          </a:p>
          <a:p>
            <a:r>
              <a:rPr lang="ru-RU" sz="1200"/>
              <a:t>Автор стихотворения «Россия-Родина моя» - Кафидова О.В.</a:t>
            </a:r>
          </a:p>
        </p:txBody>
      </p:sp>
      <p:sp>
        <p:nvSpPr>
          <p:cNvPr id="34828" name="Text Box 16"/>
          <p:cNvSpPr txBox="1">
            <a:spLocks noChangeArrowheads="1"/>
          </p:cNvSpPr>
          <p:nvPr/>
        </p:nvSpPr>
        <p:spPr bwMode="auto">
          <a:xfrm>
            <a:off x="842963" y="466725"/>
            <a:ext cx="1841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/>
          </a:p>
        </p:txBody>
      </p:sp>
      <p:sp>
        <p:nvSpPr>
          <p:cNvPr id="34829" name="Text Box 17"/>
          <p:cNvSpPr txBox="1">
            <a:spLocks noChangeArrowheads="1"/>
          </p:cNvSpPr>
          <p:nvPr/>
        </p:nvSpPr>
        <p:spPr bwMode="auto">
          <a:xfrm>
            <a:off x="879475" y="188913"/>
            <a:ext cx="55245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 b="1" i="1">
                <a:solidFill>
                  <a:srgbClr val="0000CC"/>
                </a:solidFill>
              </a:rPr>
              <a:t>            Благодарность.</a:t>
            </a:r>
          </a:p>
        </p:txBody>
      </p:sp>
      <p:sp>
        <p:nvSpPr>
          <p:cNvPr id="34830" name="Прямоугольник 15"/>
          <p:cNvSpPr>
            <a:spLocks noChangeArrowheads="1"/>
          </p:cNvSpPr>
          <p:nvPr/>
        </p:nvSpPr>
        <p:spPr bwMode="auto">
          <a:xfrm rot="10800000" flipV="1">
            <a:off x="214313" y="5024438"/>
            <a:ext cx="8786812" cy="277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200">
                <a:hlinkClick r:id="rId14"/>
              </a:rPr>
              <a:t>http://news.hotindex.ru/Details.aspx?id=109441</a:t>
            </a:r>
            <a:r>
              <a:rPr lang="ru-RU" sz="1200">
                <a:hlinkClick r:id="rId14"/>
              </a:rPr>
              <a:t>-</a:t>
            </a:r>
            <a:r>
              <a:rPr lang="ru-RU" sz="1200"/>
              <a:t> фотография С И. Морозова</a:t>
            </a:r>
          </a:p>
        </p:txBody>
      </p:sp>
      <p:sp>
        <p:nvSpPr>
          <p:cNvPr id="34831" name="Прямоугольник 16"/>
          <p:cNvSpPr>
            <a:spLocks noChangeArrowheads="1"/>
          </p:cNvSpPr>
          <p:nvPr/>
        </p:nvSpPr>
        <p:spPr bwMode="auto">
          <a:xfrm>
            <a:off x="285750" y="3714750"/>
            <a:ext cx="871537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200">
                <a:hlinkClick r:id="rId15"/>
              </a:rPr>
              <a:t>http://heraldicum.narod.ru/russia/subjects/towns/barysh2.htm</a:t>
            </a:r>
            <a:r>
              <a:rPr lang="ru-RU" sz="1200"/>
              <a:t> </a:t>
            </a:r>
            <a:r>
              <a:rPr lang="ru-RU"/>
              <a:t>-</a:t>
            </a:r>
            <a:r>
              <a:rPr lang="ru-RU" sz="1200"/>
              <a:t>герб Барышского района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4" descr="golub80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3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643563" y="142875"/>
            <a:ext cx="2843212" cy="314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4" name="Picture 2" descr="C:\Users\Ольга\Desktop\флаг РФ.gif"/>
          <p:cNvPicPr>
            <a:picLocks noChangeAspect="1" noChangeArrowheads="1" noCrop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 rot="235650">
            <a:off x="3462338" y="3338513"/>
            <a:ext cx="1560512" cy="1039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5" name="Picture 3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571500" y="2928938"/>
            <a:ext cx="2554288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142844" y="142853"/>
            <a:ext cx="4543115" cy="25717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127" name="Picture 5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5143500" y="3786188"/>
            <a:ext cx="3500438" cy="2679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5500688" y="3286125"/>
            <a:ext cx="3182937" cy="3079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1400" b="1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Флаг РФ на здании Счётной Палаты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85750" y="6357938"/>
            <a:ext cx="3111500" cy="3079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1400" b="1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Флаг РФ над Домом Правительства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4641850" y="6429375"/>
            <a:ext cx="4502150" cy="3079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1400" b="1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Мы используем Флаг РФ на митинге-шествии 9 Мая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4" descr="golub80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6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000232" y="4071942"/>
            <a:ext cx="2640335" cy="257175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148" name="Picture 2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 rot="-567190">
            <a:off x="428625" y="4857750"/>
            <a:ext cx="1144588" cy="171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9" name="Picture 4" descr="C:\Users\Ольга\Desktop\i-gerb-sh.pn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-285750" y="285750"/>
            <a:ext cx="3643313" cy="3211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2571750" y="357188"/>
            <a:ext cx="6357938" cy="1477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>
              <a:defRPr/>
            </a:pPr>
            <a:r>
              <a:rPr lang="ru-RU" b="1" i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Государственный герб России - это золотой двуглавый орёл, помещённый на красном геральдическом щите; над орлом - три исторические короны Петра I. </a:t>
            </a:r>
          </a:p>
          <a:p>
            <a:pPr algn="just">
              <a:defRPr/>
            </a:pPr>
            <a:r>
              <a:rPr lang="ru-RU" b="1" i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В лапах орла - скипетр и держава; на груди орла на красном щите - всадник, поражающий копьём дракона.</a:t>
            </a:r>
          </a:p>
        </p:txBody>
      </p:sp>
      <p:graphicFrame>
        <p:nvGraphicFramePr>
          <p:cNvPr id="7" name="Схема 6"/>
          <p:cNvGraphicFramePr/>
          <p:nvPr/>
        </p:nvGraphicFramePr>
        <p:xfrm>
          <a:off x="285720" y="714356"/>
          <a:ext cx="8643998" cy="585791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4" descr="golub80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1" name="Прямоугольник 3"/>
          <p:cNvSpPr>
            <a:spLocks noChangeArrowheads="1"/>
          </p:cNvSpPr>
          <p:nvPr/>
        </p:nvSpPr>
        <p:spPr bwMode="auto">
          <a:xfrm>
            <a:off x="2500313" y="357188"/>
            <a:ext cx="6429375" cy="1754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 b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       Государственный гимн Российской Федерации должен исполняться в точном соответствии с утвержденными музыкальной редакцией и текстом.</a:t>
            </a:r>
          </a:p>
          <a:p>
            <a:pPr algn="just"/>
            <a:r>
              <a:rPr lang="ru-RU" b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       При официальном исполнении Государственного гимна Российской Федерации присутствующие выслушивают его стоя, мужчины — без головных уборов.</a:t>
            </a:r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85720" y="142852"/>
            <a:ext cx="2082274" cy="278608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285720" y="3500438"/>
            <a:ext cx="3889107" cy="292098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126" name="Picture 6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4572000" y="2285991"/>
            <a:ext cx="4143404" cy="310755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" name="TextBox 9"/>
          <p:cNvSpPr txBox="1"/>
          <p:nvPr/>
        </p:nvSpPr>
        <p:spPr>
          <a:xfrm>
            <a:off x="6215063" y="5572125"/>
            <a:ext cx="2581275" cy="83026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1600" b="1" dirty="0">
                <a:solidFill>
                  <a:srgbClr val="FF0000"/>
                </a:solidFill>
                <a:latin typeface="+mn-lt"/>
              </a:rPr>
              <a:t>Гимн РФ</a:t>
            </a:r>
          </a:p>
          <a:p>
            <a:pPr algn="ctr">
              <a:defRPr/>
            </a:pPr>
            <a:r>
              <a:rPr lang="ru-RU" sz="1600" dirty="0">
                <a:solidFill>
                  <a:srgbClr val="0000CC"/>
                </a:solidFill>
                <a:latin typeface="+mn-lt"/>
              </a:rPr>
              <a:t>Музыка А. Александрова</a:t>
            </a:r>
          </a:p>
          <a:p>
            <a:pPr algn="ctr">
              <a:defRPr/>
            </a:pPr>
            <a:r>
              <a:rPr lang="ru-RU" sz="1600" dirty="0">
                <a:solidFill>
                  <a:srgbClr val="0000CC"/>
                </a:solidFill>
                <a:latin typeface="+mn-lt"/>
              </a:rPr>
              <a:t> Слова С. Михалкова</a:t>
            </a:r>
          </a:p>
        </p:txBody>
      </p:sp>
      <p:pic>
        <p:nvPicPr>
          <p:cNvPr id="7176" name="Picture 8" descr="C:\Users\Ольга\Desktop\ukraschenie_4.png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4214813" y="5500688"/>
            <a:ext cx="2022475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anthem-choir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8501063" y="214313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2932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8195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8196" name="Picture 4" descr="golub80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12" descr="Медведев Д.А.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714375" y="785813"/>
            <a:ext cx="2928938" cy="3956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500563" y="857250"/>
            <a:ext cx="3571875" cy="2620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5214938" y="3714750"/>
            <a:ext cx="3786187" cy="279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200" name="TextBox 8"/>
          <p:cNvSpPr txBox="1">
            <a:spLocks noChangeArrowheads="1"/>
          </p:cNvSpPr>
          <p:nvPr/>
        </p:nvSpPr>
        <p:spPr bwMode="auto">
          <a:xfrm>
            <a:off x="928688" y="142875"/>
            <a:ext cx="742632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 i="1">
                <a:solidFill>
                  <a:srgbClr val="FF0000"/>
                </a:solidFill>
              </a:rPr>
              <a:t>Президент Российской Федерации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85750" y="4786313"/>
            <a:ext cx="4000500" cy="36988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b="1" dirty="0">
                <a:solidFill>
                  <a:schemeClr val="accent6">
                    <a:lumMod val="75000"/>
                  </a:schemeClr>
                </a:solidFill>
              </a:rPr>
              <a:t>Медведев Дмитрий Анатольевич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0" y="5165725"/>
            <a:ext cx="5072063" cy="16922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>
              <a:defRPr/>
            </a:pPr>
            <a:r>
              <a:rPr lang="ru-RU" sz="1600" i="1" dirty="0">
                <a:solidFill>
                  <a:srgbClr val="002060"/>
                </a:solidFill>
                <a:latin typeface="+mj-lt"/>
                <a:cs typeface="Times New Roman" pitchFamily="18" charset="0"/>
              </a:rPr>
              <a:t>      Президент является главой государства, гарантом Конституции, прав и свобод человека и гражданина и Верховным Главнокомандующим Вооруженными Силами Российской Федерации</a:t>
            </a:r>
            <a:endParaRPr lang="ru-RU" sz="300" i="1" dirty="0">
              <a:solidFill>
                <a:srgbClr val="002060"/>
              </a:solidFill>
              <a:latin typeface="+mj-lt"/>
              <a:cs typeface="Times New Roman" pitchFamily="18" charset="0"/>
            </a:endParaRPr>
          </a:p>
          <a:p>
            <a:pPr algn="r">
              <a:defRPr/>
            </a:pPr>
            <a:endParaRPr lang="ru-RU" sz="200" i="1" dirty="0">
              <a:latin typeface="+mn-lt"/>
              <a:cs typeface="Times New Roman" pitchFamily="18" charset="0"/>
            </a:endParaRPr>
          </a:p>
          <a:p>
            <a:pPr algn="r">
              <a:defRPr/>
            </a:pPr>
            <a:endParaRPr lang="ru-RU" sz="200" i="1" dirty="0">
              <a:latin typeface="+mn-lt"/>
              <a:cs typeface="Times New Roman" pitchFamily="18" charset="0"/>
            </a:endParaRPr>
          </a:p>
          <a:p>
            <a:pPr algn="r">
              <a:defRPr/>
            </a:pPr>
            <a:endParaRPr lang="ru-RU" sz="200" i="1" dirty="0">
              <a:latin typeface="+mn-lt"/>
              <a:cs typeface="Times New Roman" pitchFamily="18" charset="0"/>
            </a:endParaRPr>
          </a:p>
          <a:p>
            <a:pPr algn="r">
              <a:defRPr/>
            </a:pPr>
            <a:endParaRPr lang="ru-RU" sz="200" i="1" dirty="0">
              <a:latin typeface="+mn-lt"/>
              <a:cs typeface="Times New Roman" pitchFamily="18" charset="0"/>
            </a:endParaRPr>
          </a:p>
          <a:p>
            <a:pPr algn="r">
              <a:defRPr/>
            </a:pPr>
            <a:r>
              <a:rPr lang="ru-RU" sz="1400" i="1" dirty="0">
                <a:latin typeface="+mj-lt"/>
                <a:cs typeface="Times New Roman" pitchFamily="18" charset="0"/>
              </a:rPr>
              <a:t>(согласно Конституции РФ)</a:t>
            </a:r>
          </a:p>
          <a:p>
            <a:pPr>
              <a:defRPr/>
            </a:pPr>
            <a:r>
              <a:rPr lang="ru-RU" dirty="0"/>
              <a:t> 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5" dur="1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4" descr="golub80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19" name="Picture 2" descr="C:\Users\Ольга\Desktop\map_Ulyan.gif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714500" y="1071563"/>
            <a:ext cx="6329363" cy="559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1887538" y="82550"/>
            <a:ext cx="5875337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4000" b="1" i="1">
                <a:solidFill>
                  <a:srgbClr val="0000CC"/>
                </a:solidFill>
                <a:latin typeface="Georgia" pitchFamily="18" charset="0"/>
              </a:rPr>
              <a:t>Ульяновская область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 anchor="b"/>
          <a:lstStyle/>
          <a:p>
            <a:pPr eaLnBrk="1" hangingPunct="1"/>
            <a:endParaRPr lang="ru-RU" smtClean="0"/>
          </a:p>
        </p:txBody>
      </p:sp>
      <p:sp>
        <p:nvSpPr>
          <p:cNvPr id="10243" name="Rectangle 3"/>
          <p:cNvSpPr>
            <a:spLocks noGrp="1" noChangeArrowheads="1"/>
          </p:cNvSpPr>
          <p:nvPr>
            <p:ph sz="quarter" idx="4294967295"/>
          </p:nvPr>
        </p:nvSpPr>
        <p:spPr>
          <a:xfrm>
            <a:off x="457200" y="1219200"/>
            <a:ext cx="8229600" cy="4937125"/>
          </a:xfrm>
        </p:spPr>
        <p:txBody>
          <a:bodyPr/>
          <a:lstStyle/>
          <a:p>
            <a:pPr marL="273050" indent="-273050" eaLnBrk="1" hangingPunct="1"/>
            <a:endParaRPr lang="ru-RU" sz="3000" smtClean="0"/>
          </a:p>
        </p:txBody>
      </p:sp>
      <p:pic>
        <p:nvPicPr>
          <p:cNvPr id="10244" name="Picture 4" descr="golub80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3" name="Text Box 5"/>
          <p:cNvSpPr txBox="1">
            <a:spLocks noChangeArrowheads="1"/>
          </p:cNvSpPr>
          <p:nvPr/>
        </p:nvSpPr>
        <p:spPr bwMode="auto">
          <a:xfrm>
            <a:off x="1042988" y="392113"/>
            <a:ext cx="7345362" cy="1098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6600" b="1">
                <a:solidFill>
                  <a:srgbClr val="FF3399"/>
                </a:solidFill>
              </a:rPr>
              <a:t>    </a:t>
            </a:r>
            <a:r>
              <a:rPr lang="ru-RU" sz="6000" b="1">
                <a:solidFill>
                  <a:srgbClr val="FF3399"/>
                </a:solidFill>
              </a:rPr>
              <a:t>     </a:t>
            </a:r>
          </a:p>
        </p:txBody>
      </p:sp>
      <p:pic>
        <p:nvPicPr>
          <p:cNvPr id="17414" name="Picture 6" descr="gerb_uo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979613" y="1700213"/>
            <a:ext cx="5545137" cy="4105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5" name="Text Box 7"/>
          <p:cNvSpPr txBox="1">
            <a:spLocks noChangeArrowheads="1"/>
          </p:cNvSpPr>
          <p:nvPr/>
        </p:nvSpPr>
        <p:spPr bwMode="auto">
          <a:xfrm>
            <a:off x="1403350" y="284163"/>
            <a:ext cx="6586538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600" b="1" i="1">
                <a:solidFill>
                  <a:srgbClr val="0000CC"/>
                </a:solidFill>
              </a:rPr>
              <a:t>Герб Ульяновской области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74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74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174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6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7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3" grpId="0" autoUpdateAnimBg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.6|1.3|2.3|71.9"/>
</p:tagLst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625</TotalTime>
  <Words>691</Words>
  <Application>Microsoft Office PowerPoint</Application>
  <PresentationFormat>Экран (4:3)</PresentationFormat>
  <Paragraphs>128</Paragraphs>
  <Slides>33</Slides>
  <Notes>0</Notes>
  <HiddenSlides>0</HiddenSlides>
  <MMClips>4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33</vt:i4>
      </vt:variant>
    </vt:vector>
  </HeadingPairs>
  <TitlesOfParts>
    <vt:vector size="38" baseType="lpstr">
      <vt:lpstr>Arial</vt:lpstr>
      <vt:lpstr>Calibri</vt:lpstr>
      <vt:lpstr>Times New Roman</vt:lpstr>
      <vt:lpstr>Georgia</vt:lpstr>
      <vt:lpstr>Оформление по умолчанию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</vt:vector>
  </TitlesOfParts>
  <Company>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Юлечек</dc:creator>
  <cp:lastModifiedBy>Дарёна</cp:lastModifiedBy>
  <cp:revision>58</cp:revision>
  <dcterms:created xsi:type="dcterms:W3CDTF">2009-03-21T18:47:36Z</dcterms:created>
  <dcterms:modified xsi:type="dcterms:W3CDTF">2012-05-30T05:07:37Z</dcterms:modified>
</cp:coreProperties>
</file>