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1" r:id="rId3"/>
    <p:sldId id="274" r:id="rId4"/>
    <p:sldId id="257" r:id="rId5"/>
    <p:sldId id="262" r:id="rId6"/>
    <p:sldId id="278" r:id="rId7"/>
    <p:sldId id="265" r:id="rId8"/>
    <p:sldId id="280" r:id="rId9"/>
    <p:sldId id="273" r:id="rId10"/>
    <p:sldId id="284" r:id="rId11"/>
    <p:sldId id="264" r:id="rId12"/>
    <p:sldId id="272" r:id="rId13"/>
    <p:sldId id="266" r:id="rId14"/>
    <p:sldId id="269" r:id="rId15"/>
    <p:sldId id="267" r:id="rId16"/>
    <p:sldId id="270" r:id="rId17"/>
    <p:sldId id="268" r:id="rId18"/>
    <p:sldId id="271" r:id="rId19"/>
    <p:sldId id="258" r:id="rId20"/>
    <p:sldId id="276" r:id="rId21"/>
    <p:sldId id="259" r:id="rId22"/>
    <p:sldId id="279" r:id="rId23"/>
    <p:sldId id="260" r:id="rId24"/>
    <p:sldId id="275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CC"/>
    <a:srgbClr val="146E1D"/>
    <a:srgbClr val="C17F07"/>
    <a:srgbClr val="900E0E"/>
    <a:srgbClr val="FF9900"/>
    <a:srgbClr val="01839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4" autoAdjust="0"/>
    <p:restoredTop sz="94660"/>
  </p:normalViewPr>
  <p:slideViewPr>
    <p:cSldViewPr>
      <p:cViewPr varScale="1">
        <p:scale>
          <a:sx n="70" d="100"/>
          <a:sy n="70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F4A6-AEBA-4F59-A749-63B1F1679F5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4F69A-8821-497D-964E-AEB1C9EF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69A-8821-497D-964E-AEB1C9EF0F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1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slide" Target="slide9.xml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4.png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4.pn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4.png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5.xml"/><Relationship Id="rId5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Урок-соревнование «</a:t>
            </a:r>
            <a:r>
              <a:rPr lang="ru-RU" b="1" dirty="0" err="1" smtClean="0"/>
              <a:t>Байга</a:t>
            </a:r>
            <a:r>
              <a:rPr lang="ru-RU" b="1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6400800" cy="1752600"/>
          </a:xfrm>
        </p:spPr>
        <p:txBody>
          <a:bodyPr/>
          <a:lstStyle/>
          <a:p>
            <a:r>
              <a:rPr lang="ru-RU" b="1" dirty="0" smtClean="0"/>
              <a:t>Обобщение темы: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«Сложение и вычитание десятичных дробей»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34" y="1617681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Вот задачи не для робких –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                вычитай, да складывай.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Действия с дробями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            считай, а не угадывай!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tretch>
            <a:fillRect/>
          </a:stretch>
        </p:blipFill>
        <p:spPr>
          <a:xfrm>
            <a:off x="8696356" y="142852"/>
            <a:ext cx="304800" cy="304800"/>
          </a:xfrm>
          <a:prstGeom prst="rect">
            <a:avLst/>
          </a:prstGeom>
        </p:spPr>
      </p:pic>
      <p:pic>
        <p:nvPicPr>
          <p:cNvPr id="5" name="Содержимое 3" descr="Сова4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29322" y="2714620"/>
            <a:ext cx="3143272" cy="3728941"/>
          </a:xfrm>
          <a:prstGeom prst="rect">
            <a:avLst/>
          </a:prstGeom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Разминка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500042"/>
          <a:ext cx="832964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88"/>
                <a:gridCol w="2659823"/>
                <a:gridCol w="2868351"/>
                <a:gridCol w="229467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Raavi"/>
                        </a:rPr>
                        <a:t>2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Raavi"/>
                        </a:rPr>
                        <a:t>, 8 + 2,85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Raavi"/>
                        </a:rPr>
                        <a:t>3,55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Raavi"/>
                        </a:rPr>
                        <a:t>+ 3,6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Raavi"/>
                        </a:rPr>
                        <a:t>3,97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Raavi"/>
                        </a:rPr>
                        <a:t>+ 2,3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7,2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– 7,08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3,3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– 2,17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4,7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– 4,45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1,59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+ 2,41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2,83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+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3,17</a:t>
                      </a:r>
                      <a:endParaRPr lang="ru-RU" sz="2000" dirty="0">
                        <a:latin typeface="Times New Roman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5,36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+3,64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6,2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– 5,9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7,4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–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6,3</a:t>
                      </a:r>
                      <a:endParaRPr lang="ru-RU" sz="2000" dirty="0">
                        <a:latin typeface="Times New Roman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5,3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– 4,7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3,12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+ 2,68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7,54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+ 5,26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3,59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+ 4,61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9,3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– 4,8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7,2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–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4,7</a:t>
                      </a:r>
                      <a:endParaRPr lang="ru-RU" sz="2000" dirty="0">
                        <a:latin typeface="Times New Roman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6,1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– 2,6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5,45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+ 3,15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2,18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+ 3,32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Raavi"/>
                        </a:rPr>
                        <a:t>1,67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Raavi"/>
                        </a:rPr>
                        <a:t>+ 1,53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643314"/>
            <a:ext cx="2438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3571876"/>
            <a:ext cx="2438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3500438"/>
            <a:ext cx="2438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олилиния 23"/>
          <p:cNvSpPr/>
          <p:nvPr/>
        </p:nvSpPr>
        <p:spPr>
          <a:xfrm>
            <a:off x="1357290" y="3643314"/>
            <a:ext cx="857256" cy="1357322"/>
          </a:xfrm>
          <a:custGeom>
            <a:avLst/>
            <a:gdLst>
              <a:gd name="connsiteX0" fmla="*/ 1168400 w 2219037"/>
              <a:gd name="connsiteY0" fmla="*/ 230909 h 3960091"/>
              <a:gd name="connsiteX1" fmla="*/ 614218 w 2219037"/>
              <a:gd name="connsiteY1" fmla="*/ 23091 h 3960091"/>
              <a:gd name="connsiteX2" fmla="*/ 240145 w 2219037"/>
              <a:gd name="connsiteY2" fmla="*/ 92364 h 3960091"/>
              <a:gd name="connsiteX3" fmla="*/ 32327 w 2219037"/>
              <a:gd name="connsiteY3" fmla="*/ 438727 h 3960091"/>
              <a:gd name="connsiteX4" fmla="*/ 46182 w 2219037"/>
              <a:gd name="connsiteY4" fmla="*/ 895927 h 3960091"/>
              <a:gd name="connsiteX5" fmla="*/ 143164 w 2219037"/>
              <a:gd name="connsiteY5" fmla="*/ 1103746 h 3960091"/>
              <a:gd name="connsiteX6" fmla="*/ 669636 w 2219037"/>
              <a:gd name="connsiteY6" fmla="*/ 2960255 h 3960091"/>
              <a:gd name="connsiteX7" fmla="*/ 863600 w 2219037"/>
              <a:gd name="connsiteY7" fmla="*/ 3625273 h 3960091"/>
              <a:gd name="connsiteX8" fmla="*/ 2055091 w 2219037"/>
              <a:gd name="connsiteY8" fmla="*/ 951346 h 3960091"/>
              <a:gd name="connsiteX9" fmla="*/ 1847273 w 2219037"/>
              <a:gd name="connsiteY9" fmla="*/ 175491 h 3960091"/>
              <a:gd name="connsiteX10" fmla="*/ 1168400 w 2219037"/>
              <a:gd name="connsiteY10" fmla="*/ 230909 h 396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9037" h="3960091">
                <a:moveTo>
                  <a:pt x="1168400" y="230909"/>
                </a:moveTo>
                <a:cubicBezTo>
                  <a:pt x="962891" y="205509"/>
                  <a:pt x="768927" y="46182"/>
                  <a:pt x="614218" y="23091"/>
                </a:cubicBezTo>
                <a:cubicBezTo>
                  <a:pt x="459509" y="0"/>
                  <a:pt x="337127" y="23092"/>
                  <a:pt x="240145" y="92364"/>
                </a:cubicBezTo>
                <a:cubicBezTo>
                  <a:pt x="143163" y="161636"/>
                  <a:pt x="64654" y="304800"/>
                  <a:pt x="32327" y="438727"/>
                </a:cubicBezTo>
                <a:cubicBezTo>
                  <a:pt x="0" y="572654"/>
                  <a:pt x="27709" y="785091"/>
                  <a:pt x="46182" y="895927"/>
                </a:cubicBezTo>
                <a:cubicBezTo>
                  <a:pt x="64655" y="1006764"/>
                  <a:pt x="39255" y="759691"/>
                  <a:pt x="143164" y="1103746"/>
                </a:cubicBezTo>
                <a:cubicBezTo>
                  <a:pt x="247073" y="1447801"/>
                  <a:pt x="549563" y="2540001"/>
                  <a:pt x="669636" y="2960255"/>
                </a:cubicBezTo>
                <a:cubicBezTo>
                  <a:pt x="789709" y="3380509"/>
                  <a:pt x="632691" y="3960091"/>
                  <a:pt x="863600" y="3625273"/>
                </a:cubicBezTo>
                <a:cubicBezTo>
                  <a:pt x="1094509" y="3290455"/>
                  <a:pt x="1891146" y="1526310"/>
                  <a:pt x="2055091" y="951346"/>
                </a:cubicBezTo>
                <a:cubicBezTo>
                  <a:pt x="2219037" y="376382"/>
                  <a:pt x="1992746" y="293255"/>
                  <a:pt x="1847273" y="175491"/>
                </a:cubicBezTo>
                <a:cubicBezTo>
                  <a:pt x="1701800" y="57727"/>
                  <a:pt x="1373909" y="256309"/>
                  <a:pt x="1168400" y="23090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714480" y="3857628"/>
            <a:ext cx="1214446" cy="1143008"/>
          </a:xfrm>
          <a:custGeom>
            <a:avLst/>
            <a:gdLst>
              <a:gd name="connsiteX0" fmla="*/ 2395538 w 3198019"/>
              <a:gd name="connsiteY0" fmla="*/ 973931 h 2993231"/>
              <a:gd name="connsiteX1" fmla="*/ 2824163 w 3198019"/>
              <a:gd name="connsiteY1" fmla="*/ 1245394 h 2993231"/>
              <a:gd name="connsiteX2" fmla="*/ 3109913 w 3198019"/>
              <a:gd name="connsiteY2" fmla="*/ 1645444 h 2993231"/>
              <a:gd name="connsiteX3" fmla="*/ 3152775 w 3198019"/>
              <a:gd name="connsiteY3" fmla="*/ 2074069 h 2993231"/>
              <a:gd name="connsiteX4" fmla="*/ 2838450 w 3198019"/>
              <a:gd name="connsiteY4" fmla="*/ 2531269 h 2993231"/>
              <a:gd name="connsiteX5" fmla="*/ 2781300 w 3198019"/>
              <a:gd name="connsiteY5" fmla="*/ 2531269 h 2993231"/>
              <a:gd name="connsiteX6" fmla="*/ 523875 w 3198019"/>
              <a:gd name="connsiteY6" fmla="*/ 2931319 h 2993231"/>
              <a:gd name="connsiteX7" fmla="*/ 123825 w 3198019"/>
              <a:gd name="connsiteY7" fmla="*/ 2902744 h 2993231"/>
              <a:gd name="connsiteX8" fmla="*/ 152400 w 3198019"/>
              <a:gd name="connsiteY8" fmla="*/ 2459831 h 2993231"/>
              <a:gd name="connsiteX9" fmla="*/ 1038225 w 3198019"/>
              <a:gd name="connsiteY9" fmla="*/ 373856 h 2993231"/>
              <a:gd name="connsiteX10" fmla="*/ 1095375 w 3198019"/>
              <a:gd name="connsiteY10" fmla="*/ 259556 h 2993231"/>
              <a:gd name="connsiteX11" fmla="*/ 1166813 w 3198019"/>
              <a:gd name="connsiteY11" fmla="*/ 259556 h 2993231"/>
              <a:gd name="connsiteX12" fmla="*/ 1681163 w 3198019"/>
              <a:gd name="connsiteY12" fmla="*/ 16669 h 2993231"/>
              <a:gd name="connsiteX13" fmla="*/ 2195513 w 3198019"/>
              <a:gd name="connsiteY13" fmla="*/ 159544 h 2993231"/>
              <a:gd name="connsiteX14" fmla="*/ 2395538 w 3198019"/>
              <a:gd name="connsiteY14" fmla="*/ 973931 h 299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8019" h="2993231">
                <a:moveTo>
                  <a:pt x="2395538" y="973931"/>
                </a:moveTo>
                <a:cubicBezTo>
                  <a:pt x="2500313" y="1154906"/>
                  <a:pt x="2705101" y="1133475"/>
                  <a:pt x="2824163" y="1245394"/>
                </a:cubicBezTo>
                <a:cubicBezTo>
                  <a:pt x="2943225" y="1357313"/>
                  <a:pt x="3055144" y="1507332"/>
                  <a:pt x="3109913" y="1645444"/>
                </a:cubicBezTo>
                <a:cubicBezTo>
                  <a:pt x="3164682" y="1783556"/>
                  <a:pt x="3198019" y="1926432"/>
                  <a:pt x="3152775" y="2074069"/>
                </a:cubicBezTo>
                <a:cubicBezTo>
                  <a:pt x="3107531" y="2221706"/>
                  <a:pt x="2900363" y="2455069"/>
                  <a:pt x="2838450" y="2531269"/>
                </a:cubicBezTo>
                <a:cubicBezTo>
                  <a:pt x="2776537" y="2607469"/>
                  <a:pt x="2781300" y="2531269"/>
                  <a:pt x="2781300" y="2531269"/>
                </a:cubicBezTo>
                <a:lnTo>
                  <a:pt x="523875" y="2931319"/>
                </a:lnTo>
                <a:cubicBezTo>
                  <a:pt x="80963" y="2993231"/>
                  <a:pt x="185738" y="2981325"/>
                  <a:pt x="123825" y="2902744"/>
                </a:cubicBezTo>
                <a:cubicBezTo>
                  <a:pt x="61912" y="2824163"/>
                  <a:pt x="0" y="2881312"/>
                  <a:pt x="152400" y="2459831"/>
                </a:cubicBezTo>
                <a:cubicBezTo>
                  <a:pt x="304800" y="2038350"/>
                  <a:pt x="881062" y="740569"/>
                  <a:pt x="1038225" y="373856"/>
                </a:cubicBezTo>
                <a:cubicBezTo>
                  <a:pt x="1195388" y="7143"/>
                  <a:pt x="1073944" y="278606"/>
                  <a:pt x="1095375" y="259556"/>
                </a:cubicBezTo>
                <a:cubicBezTo>
                  <a:pt x="1116806" y="240506"/>
                  <a:pt x="1069182" y="300037"/>
                  <a:pt x="1166813" y="259556"/>
                </a:cubicBezTo>
                <a:cubicBezTo>
                  <a:pt x="1264444" y="219075"/>
                  <a:pt x="1509713" y="33338"/>
                  <a:pt x="1681163" y="16669"/>
                </a:cubicBezTo>
                <a:cubicBezTo>
                  <a:pt x="1852613" y="0"/>
                  <a:pt x="2071688" y="2382"/>
                  <a:pt x="2195513" y="159544"/>
                </a:cubicBezTo>
                <a:cubicBezTo>
                  <a:pt x="2319338" y="316707"/>
                  <a:pt x="2290763" y="792956"/>
                  <a:pt x="2395538" y="97393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85918" y="4786322"/>
            <a:ext cx="1143008" cy="878666"/>
          </a:xfrm>
          <a:custGeom>
            <a:avLst/>
            <a:gdLst>
              <a:gd name="connsiteX0" fmla="*/ 3100387 w 3774281"/>
              <a:gd name="connsiteY0" fmla="*/ 1726406 h 2950368"/>
              <a:gd name="connsiteX1" fmla="*/ 3071812 w 3774281"/>
              <a:gd name="connsiteY1" fmla="*/ 2497931 h 2950368"/>
              <a:gd name="connsiteX2" fmla="*/ 2700337 w 3774281"/>
              <a:gd name="connsiteY2" fmla="*/ 2869406 h 2950368"/>
              <a:gd name="connsiteX3" fmla="*/ 2100262 w 3774281"/>
              <a:gd name="connsiteY3" fmla="*/ 2669381 h 2950368"/>
              <a:gd name="connsiteX4" fmla="*/ 428625 w 3774281"/>
              <a:gd name="connsiteY4" fmla="*/ 1183481 h 2950368"/>
              <a:gd name="connsiteX5" fmla="*/ 85725 w 3774281"/>
              <a:gd name="connsiteY5" fmla="*/ 769144 h 2950368"/>
              <a:gd name="connsiteX6" fmla="*/ 528637 w 3774281"/>
              <a:gd name="connsiteY6" fmla="*/ 511969 h 2950368"/>
              <a:gd name="connsiteX7" fmla="*/ 3257550 w 3774281"/>
              <a:gd name="connsiteY7" fmla="*/ 69056 h 2950368"/>
              <a:gd name="connsiteX8" fmla="*/ 3300412 w 3774281"/>
              <a:gd name="connsiteY8" fmla="*/ 97631 h 2950368"/>
              <a:gd name="connsiteX9" fmla="*/ 3600450 w 3774281"/>
              <a:gd name="connsiteY9" fmla="*/ 411956 h 2950368"/>
              <a:gd name="connsiteX10" fmla="*/ 3771900 w 3774281"/>
              <a:gd name="connsiteY10" fmla="*/ 783431 h 2950368"/>
              <a:gd name="connsiteX11" fmla="*/ 3586162 w 3774281"/>
              <a:gd name="connsiteY11" fmla="*/ 1412081 h 2950368"/>
              <a:gd name="connsiteX12" fmla="*/ 3100387 w 3774281"/>
              <a:gd name="connsiteY12" fmla="*/ 1726406 h 295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4281" h="2950368">
                <a:moveTo>
                  <a:pt x="3100387" y="1726406"/>
                </a:moveTo>
                <a:cubicBezTo>
                  <a:pt x="3014662" y="1907381"/>
                  <a:pt x="3138487" y="2307431"/>
                  <a:pt x="3071812" y="2497931"/>
                </a:cubicBezTo>
                <a:cubicBezTo>
                  <a:pt x="3005137" y="2688431"/>
                  <a:pt x="2862262" y="2840831"/>
                  <a:pt x="2700337" y="2869406"/>
                </a:cubicBezTo>
                <a:cubicBezTo>
                  <a:pt x="2538412" y="2897981"/>
                  <a:pt x="2478880" y="2950368"/>
                  <a:pt x="2100262" y="2669381"/>
                </a:cubicBezTo>
                <a:cubicBezTo>
                  <a:pt x="1721644" y="2388394"/>
                  <a:pt x="764381" y="1500187"/>
                  <a:pt x="428625" y="1183481"/>
                </a:cubicBezTo>
                <a:cubicBezTo>
                  <a:pt x="92869" y="866775"/>
                  <a:pt x="69056" y="881063"/>
                  <a:pt x="85725" y="769144"/>
                </a:cubicBezTo>
                <a:cubicBezTo>
                  <a:pt x="102394" y="657225"/>
                  <a:pt x="0" y="628650"/>
                  <a:pt x="528637" y="511969"/>
                </a:cubicBezTo>
                <a:cubicBezTo>
                  <a:pt x="1057275" y="395288"/>
                  <a:pt x="2795588" y="138112"/>
                  <a:pt x="3257550" y="69056"/>
                </a:cubicBezTo>
                <a:cubicBezTo>
                  <a:pt x="3719513" y="0"/>
                  <a:pt x="3243262" y="40481"/>
                  <a:pt x="3300412" y="97631"/>
                </a:cubicBezTo>
                <a:cubicBezTo>
                  <a:pt x="3357562" y="154781"/>
                  <a:pt x="3521869" y="297656"/>
                  <a:pt x="3600450" y="411956"/>
                </a:cubicBezTo>
                <a:cubicBezTo>
                  <a:pt x="3679031" y="526256"/>
                  <a:pt x="3774281" y="616744"/>
                  <a:pt x="3771900" y="783431"/>
                </a:cubicBezTo>
                <a:cubicBezTo>
                  <a:pt x="3769519" y="950118"/>
                  <a:pt x="3702843" y="1254919"/>
                  <a:pt x="3586162" y="1412081"/>
                </a:cubicBezTo>
                <a:cubicBezTo>
                  <a:pt x="3469481" y="1569243"/>
                  <a:pt x="3186112" y="1545431"/>
                  <a:pt x="3100387" y="17264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714480" y="5000636"/>
            <a:ext cx="785818" cy="1145364"/>
          </a:xfrm>
          <a:custGeom>
            <a:avLst/>
            <a:gdLst>
              <a:gd name="connsiteX0" fmla="*/ 1581150 w 2664619"/>
              <a:gd name="connsiteY0" fmla="*/ 2926556 h 3574256"/>
              <a:gd name="connsiteX1" fmla="*/ 1038225 w 2664619"/>
              <a:gd name="connsiteY1" fmla="*/ 3483769 h 3574256"/>
              <a:gd name="connsiteX2" fmla="*/ 423862 w 2664619"/>
              <a:gd name="connsiteY2" fmla="*/ 3469481 h 3574256"/>
              <a:gd name="connsiteX3" fmla="*/ 80962 w 2664619"/>
              <a:gd name="connsiteY3" fmla="*/ 3012281 h 3574256"/>
              <a:gd name="connsiteX4" fmla="*/ 9525 w 2664619"/>
              <a:gd name="connsiteY4" fmla="*/ 597694 h 3574256"/>
              <a:gd name="connsiteX5" fmla="*/ 138112 w 2664619"/>
              <a:gd name="connsiteY5" fmla="*/ 69056 h 3574256"/>
              <a:gd name="connsiteX6" fmla="*/ 723900 w 2664619"/>
              <a:gd name="connsiteY6" fmla="*/ 283369 h 3574256"/>
              <a:gd name="connsiteX7" fmla="*/ 2381250 w 2664619"/>
              <a:gd name="connsiteY7" fmla="*/ 1769269 h 3574256"/>
              <a:gd name="connsiteX8" fmla="*/ 2424112 w 2664619"/>
              <a:gd name="connsiteY8" fmla="*/ 1854994 h 3574256"/>
              <a:gd name="connsiteX9" fmla="*/ 2509837 w 2664619"/>
              <a:gd name="connsiteY9" fmla="*/ 2269331 h 3574256"/>
              <a:gd name="connsiteX10" fmla="*/ 2338387 w 2664619"/>
              <a:gd name="connsiteY10" fmla="*/ 2769394 h 3574256"/>
              <a:gd name="connsiteX11" fmla="*/ 1581150 w 2664619"/>
              <a:gd name="connsiteY11" fmla="*/ 2926556 h 35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619" h="3574256">
                <a:moveTo>
                  <a:pt x="1581150" y="2926556"/>
                </a:moveTo>
                <a:cubicBezTo>
                  <a:pt x="1364456" y="3045618"/>
                  <a:pt x="1231106" y="3393282"/>
                  <a:pt x="1038225" y="3483769"/>
                </a:cubicBezTo>
                <a:cubicBezTo>
                  <a:pt x="845344" y="3574256"/>
                  <a:pt x="583406" y="3548062"/>
                  <a:pt x="423862" y="3469481"/>
                </a:cubicBezTo>
                <a:cubicBezTo>
                  <a:pt x="264318" y="3390900"/>
                  <a:pt x="150018" y="3490912"/>
                  <a:pt x="80962" y="3012281"/>
                </a:cubicBezTo>
                <a:cubicBezTo>
                  <a:pt x="11906" y="2533650"/>
                  <a:pt x="0" y="1088231"/>
                  <a:pt x="9525" y="597694"/>
                </a:cubicBezTo>
                <a:cubicBezTo>
                  <a:pt x="19050" y="107157"/>
                  <a:pt x="19050" y="121443"/>
                  <a:pt x="138112" y="69056"/>
                </a:cubicBezTo>
                <a:cubicBezTo>
                  <a:pt x="257174" y="16669"/>
                  <a:pt x="350044" y="0"/>
                  <a:pt x="723900" y="283369"/>
                </a:cubicBezTo>
                <a:cubicBezTo>
                  <a:pt x="1097756" y="566738"/>
                  <a:pt x="2097881" y="1507332"/>
                  <a:pt x="2381250" y="1769269"/>
                </a:cubicBezTo>
                <a:cubicBezTo>
                  <a:pt x="2664619" y="2031206"/>
                  <a:pt x="2402681" y="1771650"/>
                  <a:pt x="2424112" y="1854994"/>
                </a:cubicBezTo>
                <a:cubicBezTo>
                  <a:pt x="2445543" y="1938338"/>
                  <a:pt x="2524125" y="2116931"/>
                  <a:pt x="2509837" y="2269331"/>
                </a:cubicBezTo>
                <a:cubicBezTo>
                  <a:pt x="2495549" y="2421731"/>
                  <a:pt x="2493168" y="2659856"/>
                  <a:pt x="2338387" y="2769394"/>
                </a:cubicBezTo>
                <a:cubicBezTo>
                  <a:pt x="2183606" y="2878932"/>
                  <a:pt x="1797844" y="2807494"/>
                  <a:pt x="1581150" y="29265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857224" y="5072074"/>
            <a:ext cx="857256" cy="1071570"/>
          </a:xfrm>
          <a:custGeom>
            <a:avLst/>
            <a:gdLst>
              <a:gd name="connsiteX0" fmla="*/ 1159669 w 2681288"/>
              <a:gd name="connsiteY0" fmla="*/ 2805112 h 3605213"/>
              <a:gd name="connsiteX1" fmla="*/ 459581 w 2681288"/>
              <a:gd name="connsiteY1" fmla="*/ 2862262 h 3605213"/>
              <a:gd name="connsiteX2" fmla="*/ 116681 w 2681288"/>
              <a:gd name="connsiteY2" fmla="*/ 2476500 h 3605213"/>
              <a:gd name="connsiteX3" fmla="*/ 302419 w 2681288"/>
              <a:gd name="connsiteY3" fmla="*/ 1747837 h 3605213"/>
              <a:gd name="connsiteX4" fmla="*/ 1931194 w 2681288"/>
              <a:gd name="connsiteY4" fmla="*/ 276225 h 3605213"/>
              <a:gd name="connsiteX5" fmla="*/ 2445544 w 2681288"/>
              <a:gd name="connsiteY5" fmla="*/ 90487 h 3605213"/>
              <a:gd name="connsiteX6" fmla="*/ 2602706 w 2681288"/>
              <a:gd name="connsiteY6" fmla="*/ 647700 h 3605213"/>
              <a:gd name="connsiteX7" fmla="*/ 2674144 w 2681288"/>
              <a:gd name="connsiteY7" fmla="*/ 3033712 h 3605213"/>
              <a:gd name="connsiteX8" fmla="*/ 2645569 w 2681288"/>
              <a:gd name="connsiteY8" fmla="*/ 3076575 h 3605213"/>
              <a:gd name="connsiteX9" fmla="*/ 2416969 w 2681288"/>
              <a:gd name="connsiteY9" fmla="*/ 3419475 h 3605213"/>
              <a:gd name="connsiteX10" fmla="*/ 2059781 w 2681288"/>
              <a:gd name="connsiteY10" fmla="*/ 3590925 h 3605213"/>
              <a:gd name="connsiteX11" fmla="*/ 1602581 w 2681288"/>
              <a:gd name="connsiteY11" fmla="*/ 3505200 h 3605213"/>
              <a:gd name="connsiteX12" fmla="*/ 1302544 w 2681288"/>
              <a:gd name="connsiteY12" fmla="*/ 3162300 h 3605213"/>
              <a:gd name="connsiteX13" fmla="*/ 1159669 w 2681288"/>
              <a:gd name="connsiteY13" fmla="*/ 2805112 h 36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1288" h="3605213">
                <a:moveTo>
                  <a:pt x="1159669" y="2805112"/>
                </a:moveTo>
                <a:cubicBezTo>
                  <a:pt x="1019175" y="2755106"/>
                  <a:pt x="633412" y="2917031"/>
                  <a:pt x="459581" y="2862262"/>
                </a:cubicBezTo>
                <a:cubicBezTo>
                  <a:pt x="285750" y="2807493"/>
                  <a:pt x="142875" y="2662238"/>
                  <a:pt x="116681" y="2476500"/>
                </a:cubicBezTo>
                <a:cubicBezTo>
                  <a:pt x="90487" y="2290763"/>
                  <a:pt x="0" y="2114550"/>
                  <a:pt x="302419" y="1747837"/>
                </a:cubicBezTo>
                <a:cubicBezTo>
                  <a:pt x="604838" y="1381124"/>
                  <a:pt x="1574007" y="552450"/>
                  <a:pt x="1931194" y="276225"/>
                </a:cubicBezTo>
                <a:cubicBezTo>
                  <a:pt x="2288381" y="0"/>
                  <a:pt x="2333625" y="28575"/>
                  <a:pt x="2445544" y="90487"/>
                </a:cubicBezTo>
                <a:cubicBezTo>
                  <a:pt x="2557463" y="152399"/>
                  <a:pt x="2564606" y="157163"/>
                  <a:pt x="2602706" y="647700"/>
                </a:cubicBezTo>
                <a:cubicBezTo>
                  <a:pt x="2640806" y="1138238"/>
                  <a:pt x="2667000" y="2628900"/>
                  <a:pt x="2674144" y="3033712"/>
                </a:cubicBezTo>
                <a:cubicBezTo>
                  <a:pt x="2681288" y="3438524"/>
                  <a:pt x="2645569" y="3076575"/>
                  <a:pt x="2645569" y="3076575"/>
                </a:cubicBezTo>
                <a:cubicBezTo>
                  <a:pt x="2602707" y="3140869"/>
                  <a:pt x="2514600" y="3333750"/>
                  <a:pt x="2416969" y="3419475"/>
                </a:cubicBezTo>
                <a:cubicBezTo>
                  <a:pt x="2319338" y="3505200"/>
                  <a:pt x="2195512" y="3576638"/>
                  <a:pt x="2059781" y="3590925"/>
                </a:cubicBezTo>
                <a:cubicBezTo>
                  <a:pt x="1924050" y="3605213"/>
                  <a:pt x="1728787" y="3576637"/>
                  <a:pt x="1602581" y="3505200"/>
                </a:cubicBezTo>
                <a:cubicBezTo>
                  <a:pt x="1476375" y="3433763"/>
                  <a:pt x="1373981" y="3278981"/>
                  <a:pt x="1302544" y="3162300"/>
                </a:cubicBezTo>
                <a:cubicBezTo>
                  <a:pt x="1231107" y="3045619"/>
                  <a:pt x="1300163" y="2855118"/>
                  <a:pt x="1159669" y="28051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28596" y="4572008"/>
            <a:ext cx="1214446" cy="1097739"/>
          </a:xfrm>
          <a:custGeom>
            <a:avLst/>
            <a:gdLst>
              <a:gd name="connsiteX0" fmla="*/ 700087 w 3700462"/>
              <a:gd name="connsiteY0" fmla="*/ 1988344 h 3669507"/>
              <a:gd name="connsiteX1" fmla="*/ 171450 w 3700462"/>
              <a:gd name="connsiteY1" fmla="*/ 1345407 h 3669507"/>
              <a:gd name="connsiteX2" fmla="*/ 57150 w 3700462"/>
              <a:gd name="connsiteY2" fmla="*/ 773907 h 3669507"/>
              <a:gd name="connsiteX3" fmla="*/ 514350 w 3700462"/>
              <a:gd name="connsiteY3" fmla="*/ 230982 h 3669507"/>
              <a:gd name="connsiteX4" fmla="*/ 842962 w 3700462"/>
              <a:gd name="connsiteY4" fmla="*/ 159544 h 3669507"/>
              <a:gd name="connsiteX5" fmla="*/ 3243262 w 3700462"/>
              <a:gd name="connsiteY5" fmla="*/ 1188244 h 3669507"/>
              <a:gd name="connsiteX6" fmla="*/ 3586162 w 3700462"/>
              <a:gd name="connsiteY6" fmla="*/ 1373982 h 3669507"/>
              <a:gd name="connsiteX7" fmla="*/ 3271837 w 3700462"/>
              <a:gd name="connsiteY7" fmla="*/ 1974057 h 3669507"/>
              <a:gd name="connsiteX8" fmla="*/ 1700212 w 3700462"/>
              <a:gd name="connsiteY8" fmla="*/ 3388519 h 3669507"/>
              <a:gd name="connsiteX9" fmla="*/ 928687 w 3700462"/>
              <a:gd name="connsiteY9" fmla="*/ 3659982 h 3669507"/>
              <a:gd name="connsiteX10" fmla="*/ 614362 w 3700462"/>
              <a:gd name="connsiteY10" fmla="*/ 3331369 h 3669507"/>
              <a:gd name="connsiteX11" fmla="*/ 614362 w 3700462"/>
              <a:gd name="connsiteY11" fmla="*/ 2817019 h 3669507"/>
              <a:gd name="connsiteX12" fmla="*/ 700087 w 3700462"/>
              <a:gd name="connsiteY12" fmla="*/ 1988344 h 366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0462" h="3669507">
                <a:moveTo>
                  <a:pt x="700087" y="1988344"/>
                </a:moveTo>
                <a:cubicBezTo>
                  <a:pt x="626268" y="1743075"/>
                  <a:pt x="278606" y="1547813"/>
                  <a:pt x="171450" y="1345407"/>
                </a:cubicBezTo>
                <a:cubicBezTo>
                  <a:pt x="64294" y="1143001"/>
                  <a:pt x="0" y="959644"/>
                  <a:pt x="57150" y="773907"/>
                </a:cubicBezTo>
                <a:cubicBezTo>
                  <a:pt x="114300" y="588170"/>
                  <a:pt x="383381" y="333376"/>
                  <a:pt x="514350" y="230982"/>
                </a:cubicBezTo>
                <a:cubicBezTo>
                  <a:pt x="645319" y="128588"/>
                  <a:pt x="388143" y="0"/>
                  <a:pt x="842962" y="159544"/>
                </a:cubicBezTo>
                <a:cubicBezTo>
                  <a:pt x="1297781" y="319088"/>
                  <a:pt x="2786062" y="985838"/>
                  <a:pt x="3243262" y="1188244"/>
                </a:cubicBezTo>
                <a:cubicBezTo>
                  <a:pt x="3700462" y="1390650"/>
                  <a:pt x="3581400" y="1243013"/>
                  <a:pt x="3586162" y="1373982"/>
                </a:cubicBezTo>
                <a:cubicBezTo>
                  <a:pt x="3590924" y="1504951"/>
                  <a:pt x="3586162" y="1638301"/>
                  <a:pt x="3271837" y="1974057"/>
                </a:cubicBezTo>
                <a:cubicBezTo>
                  <a:pt x="2957512" y="2309813"/>
                  <a:pt x="2090737" y="3107532"/>
                  <a:pt x="1700212" y="3388519"/>
                </a:cubicBezTo>
                <a:cubicBezTo>
                  <a:pt x="1309687" y="3669506"/>
                  <a:pt x="1109662" y="3669507"/>
                  <a:pt x="928687" y="3659982"/>
                </a:cubicBezTo>
                <a:cubicBezTo>
                  <a:pt x="747712" y="3650457"/>
                  <a:pt x="666749" y="3471863"/>
                  <a:pt x="614362" y="3331369"/>
                </a:cubicBezTo>
                <a:cubicBezTo>
                  <a:pt x="561975" y="3190875"/>
                  <a:pt x="600075" y="3043238"/>
                  <a:pt x="614362" y="2817019"/>
                </a:cubicBezTo>
                <a:cubicBezTo>
                  <a:pt x="628649" y="2590800"/>
                  <a:pt x="773906" y="2233613"/>
                  <a:pt x="700087" y="19883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00034" y="3714752"/>
            <a:ext cx="1214446" cy="1285884"/>
          </a:xfrm>
          <a:custGeom>
            <a:avLst/>
            <a:gdLst>
              <a:gd name="connsiteX0" fmla="*/ 954882 w 3495676"/>
              <a:gd name="connsiteY0" fmla="*/ 1019175 h 3976688"/>
              <a:gd name="connsiteX1" fmla="*/ 269082 w 3495676"/>
              <a:gd name="connsiteY1" fmla="*/ 1333500 h 3976688"/>
              <a:gd name="connsiteX2" fmla="*/ 26194 w 3495676"/>
              <a:gd name="connsiteY2" fmla="*/ 1862138 h 3976688"/>
              <a:gd name="connsiteX3" fmla="*/ 111919 w 3495676"/>
              <a:gd name="connsiteY3" fmla="*/ 2476500 h 3976688"/>
              <a:gd name="connsiteX4" fmla="*/ 454819 w 3495676"/>
              <a:gd name="connsiteY4" fmla="*/ 2776538 h 3976688"/>
              <a:gd name="connsiteX5" fmla="*/ 2840832 w 3495676"/>
              <a:gd name="connsiteY5" fmla="*/ 3790950 h 3976688"/>
              <a:gd name="connsiteX6" fmla="*/ 3412332 w 3495676"/>
              <a:gd name="connsiteY6" fmla="*/ 3890963 h 3976688"/>
              <a:gd name="connsiteX7" fmla="*/ 3340894 w 3495676"/>
              <a:gd name="connsiteY7" fmla="*/ 3276600 h 3976688"/>
              <a:gd name="connsiteX8" fmla="*/ 2683669 w 3495676"/>
              <a:gd name="connsiteY8" fmla="*/ 1004887 h 3976688"/>
              <a:gd name="connsiteX9" fmla="*/ 2240757 w 3495676"/>
              <a:gd name="connsiteY9" fmla="*/ 147637 h 3976688"/>
              <a:gd name="connsiteX10" fmla="*/ 1654969 w 3495676"/>
              <a:gd name="connsiteY10" fmla="*/ 133350 h 3976688"/>
              <a:gd name="connsiteX11" fmla="*/ 1097757 w 3495676"/>
              <a:gd name="connsiteY11" fmla="*/ 947737 h 3976688"/>
              <a:gd name="connsiteX12" fmla="*/ 954882 w 3495676"/>
              <a:gd name="connsiteY12" fmla="*/ 1019175 h 39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5676" h="3976688">
                <a:moveTo>
                  <a:pt x="954882" y="1019175"/>
                </a:moveTo>
                <a:cubicBezTo>
                  <a:pt x="816769" y="1083469"/>
                  <a:pt x="423863" y="1193006"/>
                  <a:pt x="269082" y="1333500"/>
                </a:cubicBezTo>
                <a:cubicBezTo>
                  <a:pt x="114301" y="1473994"/>
                  <a:pt x="52388" y="1671638"/>
                  <a:pt x="26194" y="1862138"/>
                </a:cubicBezTo>
                <a:cubicBezTo>
                  <a:pt x="0" y="2052638"/>
                  <a:pt x="40482" y="2324100"/>
                  <a:pt x="111919" y="2476500"/>
                </a:cubicBezTo>
                <a:cubicBezTo>
                  <a:pt x="183356" y="2628900"/>
                  <a:pt x="0" y="2557463"/>
                  <a:pt x="454819" y="2776538"/>
                </a:cubicBezTo>
                <a:cubicBezTo>
                  <a:pt x="909638" y="2995613"/>
                  <a:pt x="2347913" y="3605213"/>
                  <a:pt x="2840832" y="3790950"/>
                </a:cubicBezTo>
                <a:cubicBezTo>
                  <a:pt x="3333751" y="3976688"/>
                  <a:pt x="3328988" y="3976688"/>
                  <a:pt x="3412332" y="3890963"/>
                </a:cubicBezTo>
                <a:cubicBezTo>
                  <a:pt x="3495676" y="3805238"/>
                  <a:pt x="3462338" y="3757613"/>
                  <a:pt x="3340894" y="3276600"/>
                </a:cubicBezTo>
                <a:cubicBezTo>
                  <a:pt x="3219450" y="2795587"/>
                  <a:pt x="2867025" y="1526381"/>
                  <a:pt x="2683669" y="1004887"/>
                </a:cubicBezTo>
                <a:cubicBezTo>
                  <a:pt x="2500313" y="483393"/>
                  <a:pt x="2412207" y="292893"/>
                  <a:pt x="2240757" y="147637"/>
                </a:cubicBezTo>
                <a:cubicBezTo>
                  <a:pt x="2069307" y="2381"/>
                  <a:pt x="1845469" y="0"/>
                  <a:pt x="1654969" y="133350"/>
                </a:cubicBezTo>
                <a:cubicBezTo>
                  <a:pt x="1464469" y="266700"/>
                  <a:pt x="1219201" y="800100"/>
                  <a:pt x="1097757" y="947737"/>
                </a:cubicBezTo>
                <a:cubicBezTo>
                  <a:pt x="976313" y="1095374"/>
                  <a:pt x="1092995" y="954881"/>
                  <a:pt x="954882" y="10191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643438" y="3571876"/>
            <a:ext cx="857256" cy="1357322"/>
          </a:xfrm>
          <a:custGeom>
            <a:avLst/>
            <a:gdLst>
              <a:gd name="connsiteX0" fmla="*/ 1168400 w 2219037"/>
              <a:gd name="connsiteY0" fmla="*/ 230909 h 3960091"/>
              <a:gd name="connsiteX1" fmla="*/ 614218 w 2219037"/>
              <a:gd name="connsiteY1" fmla="*/ 23091 h 3960091"/>
              <a:gd name="connsiteX2" fmla="*/ 240145 w 2219037"/>
              <a:gd name="connsiteY2" fmla="*/ 92364 h 3960091"/>
              <a:gd name="connsiteX3" fmla="*/ 32327 w 2219037"/>
              <a:gd name="connsiteY3" fmla="*/ 438727 h 3960091"/>
              <a:gd name="connsiteX4" fmla="*/ 46182 w 2219037"/>
              <a:gd name="connsiteY4" fmla="*/ 895927 h 3960091"/>
              <a:gd name="connsiteX5" fmla="*/ 143164 w 2219037"/>
              <a:gd name="connsiteY5" fmla="*/ 1103746 h 3960091"/>
              <a:gd name="connsiteX6" fmla="*/ 669636 w 2219037"/>
              <a:gd name="connsiteY6" fmla="*/ 2960255 h 3960091"/>
              <a:gd name="connsiteX7" fmla="*/ 863600 w 2219037"/>
              <a:gd name="connsiteY7" fmla="*/ 3625273 h 3960091"/>
              <a:gd name="connsiteX8" fmla="*/ 2055091 w 2219037"/>
              <a:gd name="connsiteY8" fmla="*/ 951346 h 3960091"/>
              <a:gd name="connsiteX9" fmla="*/ 1847273 w 2219037"/>
              <a:gd name="connsiteY9" fmla="*/ 175491 h 3960091"/>
              <a:gd name="connsiteX10" fmla="*/ 1168400 w 2219037"/>
              <a:gd name="connsiteY10" fmla="*/ 230909 h 396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9037" h="3960091">
                <a:moveTo>
                  <a:pt x="1168400" y="230909"/>
                </a:moveTo>
                <a:cubicBezTo>
                  <a:pt x="962891" y="205509"/>
                  <a:pt x="768927" y="46182"/>
                  <a:pt x="614218" y="23091"/>
                </a:cubicBezTo>
                <a:cubicBezTo>
                  <a:pt x="459509" y="0"/>
                  <a:pt x="337127" y="23092"/>
                  <a:pt x="240145" y="92364"/>
                </a:cubicBezTo>
                <a:cubicBezTo>
                  <a:pt x="143163" y="161636"/>
                  <a:pt x="64654" y="304800"/>
                  <a:pt x="32327" y="438727"/>
                </a:cubicBezTo>
                <a:cubicBezTo>
                  <a:pt x="0" y="572654"/>
                  <a:pt x="27709" y="785091"/>
                  <a:pt x="46182" y="895927"/>
                </a:cubicBezTo>
                <a:cubicBezTo>
                  <a:pt x="64655" y="1006764"/>
                  <a:pt x="39255" y="759691"/>
                  <a:pt x="143164" y="1103746"/>
                </a:cubicBezTo>
                <a:cubicBezTo>
                  <a:pt x="247073" y="1447801"/>
                  <a:pt x="549563" y="2540001"/>
                  <a:pt x="669636" y="2960255"/>
                </a:cubicBezTo>
                <a:cubicBezTo>
                  <a:pt x="789709" y="3380509"/>
                  <a:pt x="632691" y="3960091"/>
                  <a:pt x="863600" y="3625273"/>
                </a:cubicBezTo>
                <a:cubicBezTo>
                  <a:pt x="1094509" y="3290455"/>
                  <a:pt x="1891146" y="1526310"/>
                  <a:pt x="2055091" y="951346"/>
                </a:cubicBezTo>
                <a:cubicBezTo>
                  <a:pt x="2219037" y="376382"/>
                  <a:pt x="1992746" y="293255"/>
                  <a:pt x="1847273" y="175491"/>
                </a:cubicBezTo>
                <a:cubicBezTo>
                  <a:pt x="1701800" y="57727"/>
                  <a:pt x="1373909" y="256309"/>
                  <a:pt x="1168400" y="23090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5000628" y="3786190"/>
            <a:ext cx="1214446" cy="1143008"/>
          </a:xfrm>
          <a:custGeom>
            <a:avLst/>
            <a:gdLst>
              <a:gd name="connsiteX0" fmla="*/ 2395538 w 3198019"/>
              <a:gd name="connsiteY0" fmla="*/ 973931 h 2993231"/>
              <a:gd name="connsiteX1" fmla="*/ 2824163 w 3198019"/>
              <a:gd name="connsiteY1" fmla="*/ 1245394 h 2993231"/>
              <a:gd name="connsiteX2" fmla="*/ 3109913 w 3198019"/>
              <a:gd name="connsiteY2" fmla="*/ 1645444 h 2993231"/>
              <a:gd name="connsiteX3" fmla="*/ 3152775 w 3198019"/>
              <a:gd name="connsiteY3" fmla="*/ 2074069 h 2993231"/>
              <a:gd name="connsiteX4" fmla="*/ 2838450 w 3198019"/>
              <a:gd name="connsiteY4" fmla="*/ 2531269 h 2993231"/>
              <a:gd name="connsiteX5" fmla="*/ 2781300 w 3198019"/>
              <a:gd name="connsiteY5" fmla="*/ 2531269 h 2993231"/>
              <a:gd name="connsiteX6" fmla="*/ 523875 w 3198019"/>
              <a:gd name="connsiteY6" fmla="*/ 2931319 h 2993231"/>
              <a:gd name="connsiteX7" fmla="*/ 123825 w 3198019"/>
              <a:gd name="connsiteY7" fmla="*/ 2902744 h 2993231"/>
              <a:gd name="connsiteX8" fmla="*/ 152400 w 3198019"/>
              <a:gd name="connsiteY8" fmla="*/ 2459831 h 2993231"/>
              <a:gd name="connsiteX9" fmla="*/ 1038225 w 3198019"/>
              <a:gd name="connsiteY9" fmla="*/ 373856 h 2993231"/>
              <a:gd name="connsiteX10" fmla="*/ 1095375 w 3198019"/>
              <a:gd name="connsiteY10" fmla="*/ 259556 h 2993231"/>
              <a:gd name="connsiteX11" fmla="*/ 1166813 w 3198019"/>
              <a:gd name="connsiteY11" fmla="*/ 259556 h 2993231"/>
              <a:gd name="connsiteX12" fmla="*/ 1681163 w 3198019"/>
              <a:gd name="connsiteY12" fmla="*/ 16669 h 2993231"/>
              <a:gd name="connsiteX13" fmla="*/ 2195513 w 3198019"/>
              <a:gd name="connsiteY13" fmla="*/ 159544 h 2993231"/>
              <a:gd name="connsiteX14" fmla="*/ 2395538 w 3198019"/>
              <a:gd name="connsiteY14" fmla="*/ 973931 h 299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8019" h="2993231">
                <a:moveTo>
                  <a:pt x="2395538" y="973931"/>
                </a:moveTo>
                <a:cubicBezTo>
                  <a:pt x="2500313" y="1154906"/>
                  <a:pt x="2705101" y="1133475"/>
                  <a:pt x="2824163" y="1245394"/>
                </a:cubicBezTo>
                <a:cubicBezTo>
                  <a:pt x="2943225" y="1357313"/>
                  <a:pt x="3055144" y="1507332"/>
                  <a:pt x="3109913" y="1645444"/>
                </a:cubicBezTo>
                <a:cubicBezTo>
                  <a:pt x="3164682" y="1783556"/>
                  <a:pt x="3198019" y="1926432"/>
                  <a:pt x="3152775" y="2074069"/>
                </a:cubicBezTo>
                <a:cubicBezTo>
                  <a:pt x="3107531" y="2221706"/>
                  <a:pt x="2900363" y="2455069"/>
                  <a:pt x="2838450" y="2531269"/>
                </a:cubicBezTo>
                <a:cubicBezTo>
                  <a:pt x="2776537" y="2607469"/>
                  <a:pt x="2781300" y="2531269"/>
                  <a:pt x="2781300" y="2531269"/>
                </a:cubicBezTo>
                <a:lnTo>
                  <a:pt x="523875" y="2931319"/>
                </a:lnTo>
                <a:cubicBezTo>
                  <a:pt x="80963" y="2993231"/>
                  <a:pt x="185738" y="2981325"/>
                  <a:pt x="123825" y="2902744"/>
                </a:cubicBezTo>
                <a:cubicBezTo>
                  <a:pt x="61912" y="2824163"/>
                  <a:pt x="0" y="2881312"/>
                  <a:pt x="152400" y="2459831"/>
                </a:cubicBezTo>
                <a:cubicBezTo>
                  <a:pt x="304800" y="2038350"/>
                  <a:pt x="881062" y="740569"/>
                  <a:pt x="1038225" y="373856"/>
                </a:cubicBezTo>
                <a:cubicBezTo>
                  <a:pt x="1195388" y="7143"/>
                  <a:pt x="1073944" y="278606"/>
                  <a:pt x="1095375" y="259556"/>
                </a:cubicBezTo>
                <a:cubicBezTo>
                  <a:pt x="1116806" y="240506"/>
                  <a:pt x="1069182" y="300037"/>
                  <a:pt x="1166813" y="259556"/>
                </a:cubicBezTo>
                <a:cubicBezTo>
                  <a:pt x="1264444" y="219075"/>
                  <a:pt x="1509713" y="33338"/>
                  <a:pt x="1681163" y="16669"/>
                </a:cubicBezTo>
                <a:cubicBezTo>
                  <a:pt x="1852613" y="0"/>
                  <a:pt x="2071688" y="2382"/>
                  <a:pt x="2195513" y="159544"/>
                </a:cubicBezTo>
                <a:cubicBezTo>
                  <a:pt x="2319338" y="316707"/>
                  <a:pt x="2290763" y="792956"/>
                  <a:pt x="2395538" y="97393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5072066" y="4714884"/>
            <a:ext cx="1143008" cy="878666"/>
          </a:xfrm>
          <a:custGeom>
            <a:avLst/>
            <a:gdLst>
              <a:gd name="connsiteX0" fmla="*/ 3100387 w 3774281"/>
              <a:gd name="connsiteY0" fmla="*/ 1726406 h 2950368"/>
              <a:gd name="connsiteX1" fmla="*/ 3071812 w 3774281"/>
              <a:gd name="connsiteY1" fmla="*/ 2497931 h 2950368"/>
              <a:gd name="connsiteX2" fmla="*/ 2700337 w 3774281"/>
              <a:gd name="connsiteY2" fmla="*/ 2869406 h 2950368"/>
              <a:gd name="connsiteX3" fmla="*/ 2100262 w 3774281"/>
              <a:gd name="connsiteY3" fmla="*/ 2669381 h 2950368"/>
              <a:gd name="connsiteX4" fmla="*/ 428625 w 3774281"/>
              <a:gd name="connsiteY4" fmla="*/ 1183481 h 2950368"/>
              <a:gd name="connsiteX5" fmla="*/ 85725 w 3774281"/>
              <a:gd name="connsiteY5" fmla="*/ 769144 h 2950368"/>
              <a:gd name="connsiteX6" fmla="*/ 528637 w 3774281"/>
              <a:gd name="connsiteY6" fmla="*/ 511969 h 2950368"/>
              <a:gd name="connsiteX7" fmla="*/ 3257550 w 3774281"/>
              <a:gd name="connsiteY7" fmla="*/ 69056 h 2950368"/>
              <a:gd name="connsiteX8" fmla="*/ 3300412 w 3774281"/>
              <a:gd name="connsiteY8" fmla="*/ 97631 h 2950368"/>
              <a:gd name="connsiteX9" fmla="*/ 3600450 w 3774281"/>
              <a:gd name="connsiteY9" fmla="*/ 411956 h 2950368"/>
              <a:gd name="connsiteX10" fmla="*/ 3771900 w 3774281"/>
              <a:gd name="connsiteY10" fmla="*/ 783431 h 2950368"/>
              <a:gd name="connsiteX11" fmla="*/ 3586162 w 3774281"/>
              <a:gd name="connsiteY11" fmla="*/ 1412081 h 2950368"/>
              <a:gd name="connsiteX12" fmla="*/ 3100387 w 3774281"/>
              <a:gd name="connsiteY12" fmla="*/ 1726406 h 295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4281" h="2950368">
                <a:moveTo>
                  <a:pt x="3100387" y="1726406"/>
                </a:moveTo>
                <a:cubicBezTo>
                  <a:pt x="3014662" y="1907381"/>
                  <a:pt x="3138487" y="2307431"/>
                  <a:pt x="3071812" y="2497931"/>
                </a:cubicBezTo>
                <a:cubicBezTo>
                  <a:pt x="3005137" y="2688431"/>
                  <a:pt x="2862262" y="2840831"/>
                  <a:pt x="2700337" y="2869406"/>
                </a:cubicBezTo>
                <a:cubicBezTo>
                  <a:pt x="2538412" y="2897981"/>
                  <a:pt x="2478880" y="2950368"/>
                  <a:pt x="2100262" y="2669381"/>
                </a:cubicBezTo>
                <a:cubicBezTo>
                  <a:pt x="1721644" y="2388394"/>
                  <a:pt x="764381" y="1500187"/>
                  <a:pt x="428625" y="1183481"/>
                </a:cubicBezTo>
                <a:cubicBezTo>
                  <a:pt x="92869" y="866775"/>
                  <a:pt x="69056" y="881063"/>
                  <a:pt x="85725" y="769144"/>
                </a:cubicBezTo>
                <a:cubicBezTo>
                  <a:pt x="102394" y="657225"/>
                  <a:pt x="0" y="628650"/>
                  <a:pt x="528637" y="511969"/>
                </a:cubicBezTo>
                <a:cubicBezTo>
                  <a:pt x="1057275" y="395288"/>
                  <a:pt x="2795588" y="138112"/>
                  <a:pt x="3257550" y="69056"/>
                </a:cubicBezTo>
                <a:cubicBezTo>
                  <a:pt x="3719513" y="0"/>
                  <a:pt x="3243262" y="40481"/>
                  <a:pt x="3300412" y="97631"/>
                </a:cubicBezTo>
                <a:cubicBezTo>
                  <a:pt x="3357562" y="154781"/>
                  <a:pt x="3521869" y="297656"/>
                  <a:pt x="3600450" y="411956"/>
                </a:cubicBezTo>
                <a:cubicBezTo>
                  <a:pt x="3679031" y="526256"/>
                  <a:pt x="3774281" y="616744"/>
                  <a:pt x="3771900" y="783431"/>
                </a:cubicBezTo>
                <a:cubicBezTo>
                  <a:pt x="3769519" y="950118"/>
                  <a:pt x="3702843" y="1254919"/>
                  <a:pt x="3586162" y="1412081"/>
                </a:cubicBezTo>
                <a:cubicBezTo>
                  <a:pt x="3469481" y="1569243"/>
                  <a:pt x="3186112" y="1545431"/>
                  <a:pt x="3100387" y="17264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5000628" y="4929198"/>
            <a:ext cx="785818" cy="1145364"/>
          </a:xfrm>
          <a:custGeom>
            <a:avLst/>
            <a:gdLst>
              <a:gd name="connsiteX0" fmla="*/ 1581150 w 2664619"/>
              <a:gd name="connsiteY0" fmla="*/ 2926556 h 3574256"/>
              <a:gd name="connsiteX1" fmla="*/ 1038225 w 2664619"/>
              <a:gd name="connsiteY1" fmla="*/ 3483769 h 3574256"/>
              <a:gd name="connsiteX2" fmla="*/ 423862 w 2664619"/>
              <a:gd name="connsiteY2" fmla="*/ 3469481 h 3574256"/>
              <a:gd name="connsiteX3" fmla="*/ 80962 w 2664619"/>
              <a:gd name="connsiteY3" fmla="*/ 3012281 h 3574256"/>
              <a:gd name="connsiteX4" fmla="*/ 9525 w 2664619"/>
              <a:gd name="connsiteY4" fmla="*/ 597694 h 3574256"/>
              <a:gd name="connsiteX5" fmla="*/ 138112 w 2664619"/>
              <a:gd name="connsiteY5" fmla="*/ 69056 h 3574256"/>
              <a:gd name="connsiteX6" fmla="*/ 723900 w 2664619"/>
              <a:gd name="connsiteY6" fmla="*/ 283369 h 3574256"/>
              <a:gd name="connsiteX7" fmla="*/ 2381250 w 2664619"/>
              <a:gd name="connsiteY7" fmla="*/ 1769269 h 3574256"/>
              <a:gd name="connsiteX8" fmla="*/ 2424112 w 2664619"/>
              <a:gd name="connsiteY8" fmla="*/ 1854994 h 3574256"/>
              <a:gd name="connsiteX9" fmla="*/ 2509837 w 2664619"/>
              <a:gd name="connsiteY9" fmla="*/ 2269331 h 3574256"/>
              <a:gd name="connsiteX10" fmla="*/ 2338387 w 2664619"/>
              <a:gd name="connsiteY10" fmla="*/ 2769394 h 3574256"/>
              <a:gd name="connsiteX11" fmla="*/ 1581150 w 2664619"/>
              <a:gd name="connsiteY11" fmla="*/ 2926556 h 35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619" h="3574256">
                <a:moveTo>
                  <a:pt x="1581150" y="2926556"/>
                </a:moveTo>
                <a:cubicBezTo>
                  <a:pt x="1364456" y="3045618"/>
                  <a:pt x="1231106" y="3393282"/>
                  <a:pt x="1038225" y="3483769"/>
                </a:cubicBezTo>
                <a:cubicBezTo>
                  <a:pt x="845344" y="3574256"/>
                  <a:pt x="583406" y="3548062"/>
                  <a:pt x="423862" y="3469481"/>
                </a:cubicBezTo>
                <a:cubicBezTo>
                  <a:pt x="264318" y="3390900"/>
                  <a:pt x="150018" y="3490912"/>
                  <a:pt x="80962" y="3012281"/>
                </a:cubicBezTo>
                <a:cubicBezTo>
                  <a:pt x="11906" y="2533650"/>
                  <a:pt x="0" y="1088231"/>
                  <a:pt x="9525" y="597694"/>
                </a:cubicBezTo>
                <a:cubicBezTo>
                  <a:pt x="19050" y="107157"/>
                  <a:pt x="19050" y="121443"/>
                  <a:pt x="138112" y="69056"/>
                </a:cubicBezTo>
                <a:cubicBezTo>
                  <a:pt x="257174" y="16669"/>
                  <a:pt x="350044" y="0"/>
                  <a:pt x="723900" y="283369"/>
                </a:cubicBezTo>
                <a:cubicBezTo>
                  <a:pt x="1097756" y="566738"/>
                  <a:pt x="2097881" y="1507332"/>
                  <a:pt x="2381250" y="1769269"/>
                </a:cubicBezTo>
                <a:cubicBezTo>
                  <a:pt x="2664619" y="2031206"/>
                  <a:pt x="2402681" y="1771650"/>
                  <a:pt x="2424112" y="1854994"/>
                </a:cubicBezTo>
                <a:cubicBezTo>
                  <a:pt x="2445543" y="1938338"/>
                  <a:pt x="2524125" y="2116931"/>
                  <a:pt x="2509837" y="2269331"/>
                </a:cubicBezTo>
                <a:cubicBezTo>
                  <a:pt x="2495549" y="2421731"/>
                  <a:pt x="2493168" y="2659856"/>
                  <a:pt x="2338387" y="2769394"/>
                </a:cubicBezTo>
                <a:cubicBezTo>
                  <a:pt x="2183606" y="2878932"/>
                  <a:pt x="1797844" y="2807494"/>
                  <a:pt x="1581150" y="29265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4143372" y="5000636"/>
            <a:ext cx="857256" cy="1071570"/>
          </a:xfrm>
          <a:custGeom>
            <a:avLst/>
            <a:gdLst>
              <a:gd name="connsiteX0" fmla="*/ 1159669 w 2681288"/>
              <a:gd name="connsiteY0" fmla="*/ 2805112 h 3605213"/>
              <a:gd name="connsiteX1" fmla="*/ 459581 w 2681288"/>
              <a:gd name="connsiteY1" fmla="*/ 2862262 h 3605213"/>
              <a:gd name="connsiteX2" fmla="*/ 116681 w 2681288"/>
              <a:gd name="connsiteY2" fmla="*/ 2476500 h 3605213"/>
              <a:gd name="connsiteX3" fmla="*/ 302419 w 2681288"/>
              <a:gd name="connsiteY3" fmla="*/ 1747837 h 3605213"/>
              <a:gd name="connsiteX4" fmla="*/ 1931194 w 2681288"/>
              <a:gd name="connsiteY4" fmla="*/ 276225 h 3605213"/>
              <a:gd name="connsiteX5" fmla="*/ 2445544 w 2681288"/>
              <a:gd name="connsiteY5" fmla="*/ 90487 h 3605213"/>
              <a:gd name="connsiteX6" fmla="*/ 2602706 w 2681288"/>
              <a:gd name="connsiteY6" fmla="*/ 647700 h 3605213"/>
              <a:gd name="connsiteX7" fmla="*/ 2674144 w 2681288"/>
              <a:gd name="connsiteY7" fmla="*/ 3033712 h 3605213"/>
              <a:gd name="connsiteX8" fmla="*/ 2645569 w 2681288"/>
              <a:gd name="connsiteY8" fmla="*/ 3076575 h 3605213"/>
              <a:gd name="connsiteX9" fmla="*/ 2416969 w 2681288"/>
              <a:gd name="connsiteY9" fmla="*/ 3419475 h 3605213"/>
              <a:gd name="connsiteX10" fmla="*/ 2059781 w 2681288"/>
              <a:gd name="connsiteY10" fmla="*/ 3590925 h 3605213"/>
              <a:gd name="connsiteX11" fmla="*/ 1602581 w 2681288"/>
              <a:gd name="connsiteY11" fmla="*/ 3505200 h 3605213"/>
              <a:gd name="connsiteX12" fmla="*/ 1302544 w 2681288"/>
              <a:gd name="connsiteY12" fmla="*/ 3162300 h 3605213"/>
              <a:gd name="connsiteX13" fmla="*/ 1159669 w 2681288"/>
              <a:gd name="connsiteY13" fmla="*/ 2805112 h 36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1288" h="3605213">
                <a:moveTo>
                  <a:pt x="1159669" y="2805112"/>
                </a:moveTo>
                <a:cubicBezTo>
                  <a:pt x="1019175" y="2755106"/>
                  <a:pt x="633412" y="2917031"/>
                  <a:pt x="459581" y="2862262"/>
                </a:cubicBezTo>
                <a:cubicBezTo>
                  <a:pt x="285750" y="2807493"/>
                  <a:pt x="142875" y="2662238"/>
                  <a:pt x="116681" y="2476500"/>
                </a:cubicBezTo>
                <a:cubicBezTo>
                  <a:pt x="90487" y="2290763"/>
                  <a:pt x="0" y="2114550"/>
                  <a:pt x="302419" y="1747837"/>
                </a:cubicBezTo>
                <a:cubicBezTo>
                  <a:pt x="604838" y="1381124"/>
                  <a:pt x="1574007" y="552450"/>
                  <a:pt x="1931194" y="276225"/>
                </a:cubicBezTo>
                <a:cubicBezTo>
                  <a:pt x="2288381" y="0"/>
                  <a:pt x="2333625" y="28575"/>
                  <a:pt x="2445544" y="90487"/>
                </a:cubicBezTo>
                <a:cubicBezTo>
                  <a:pt x="2557463" y="152399"/>
                  <a:pt x="2564606" y="157163"/>
                  <a:pt x="2602706" y="647700"/>
                </a:cubicBezTo>
                <a:cubicBezTo>
                  <a:pt x="2640806" y="1138238"/>
                  <a:pt x="2667000" y="2628900"/>
                  <a:pt x="2674144" y="3033712"/>
                </a:cubicBezTo>
                <a:cubicBezTo>
                  <a:pt x="2681288" y="3438524"/>
                  <a:pt x="2645569" y="3076575"/>
                  <a:pt x="2645569" y="3076575"/>
                </a:cubicBezTo>
                <a:cubicBezTo>
                  <a:pt x="2602707" y="3140869"/>
                  <a:pt x="2514600" y="3333750"/>
                  <a:pt x="2416969" y="3419475"/>
                </a:cubicBezTo>
                <a:cubicBezTo>
                  <a:pt x="2319338" y="3505200"/>
                  <a:pt x="2195512" y="3576638"/>
                  <a:pt x="2059781" y="3590925"/>
                </a:cubicBezTo>
                <a:cubicBezTo>
                  <a:pt x="1924050" y="3605213"/>
                  <a:pt x="1728787" y="3576637"/>
                  <a:pt x="1602581" y="3505200"/>
                </a:cubicBezTo>
                <a:cubicBezTo>
                  <a:pt x="1476375" y="3433763"/>
                  <a:pt x="1373981" y="3278981"/>
                  <a:pt x="1302544" y="3162300"/>
                </a:cubicBezTo>
                <a:cubicBezTo>
                  <a:pt x="1231107" y="3045619"/>
                  <a:pt x="1300163" y="2855118"/>
                  <a:pt x="1159669" y="28051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3714744" y="4500570"/>
            <a:ext cx="1214446" cy="1097739"/>
          </a:xfrm>
          <a:custGeom>
            <a:avLst/>
            <a:gdLst>
              <a:gd name="connsiteX0" fmla="*/ 700087 w 3700462"/>
              <a:gd name="connsiteY0" fmla="*/ 1988344 h 3669507"/>
              <a:gd name="connsiteX1" fmla="*/ 171450 w 3700462"/>
              <a:gd name="connsiteY1" fmla="*/ 1345407 h 3669507"/>
              <a:gd name="connsiteX2" fmla="*/ 57150 w 3700462"/>
              <a:gd name="connsiteY2" fmla="*/ 773907 h 3669507"/>
              <a:gd name="connsiteX3" fmla="*/ 514350 w 3700462"/>
              <a:gd name="connsiteY3" fmla="*/ 230982 h 3669507"/>
              <a:gd name="connsiteX4" fmla="*/ 842962 w 3700462"/>
              <a:gd name="connsiteY4" fmla="*/ 159544 h 3669507"/>
              <a:gd name="connsiteX5" fmla="*/ 3243262 w 3700462"/>
              <a:gd name="connsiteY5" fmla="*/ 1188244 h 3669507"/>
              <a:gd name="connsiteX6" fmla="*/ 3586162 w 3700462"/>
              <a:gd name="connsiteY6" fmla="*/ 1373982 h 3669507"/>
              <a:gd name="connsiteX7" fmla="*/ 3271837 w 3700462"/>
              <a:gd name="connsiteY7" fmla="*/ 1974057 h 3669507"/>
              <a:gd name="connsiteX8" fmla="*/ 1700212 w 3700462"/>
              <a:gd name="connsiteY8" fmla="*/ 3388519 h 3669507"/>
              <a:gd name="connsiteX9" fmla="*/ 928687 w 3700462"/>
              <a:gd name="connsiteY9" fmla="*/ 3659982 h 3669507"/>
              <a:gd name="connsiteX10" fmla="*/ 614362 w 3700462"/>
              <a:gd name="connsiteY10" fmla="*/ 3331369 h 3669507"/>
              <a:gd name="connsiteX11" fmla="*/ 614362 w 3700462"/>
              <a:gd name="connsiteY11" fmla="*/ 2817019 h 3669507"/>
              <a:gd name="connsiteX12" fmla="*/ 700087 w 3700462"/>
              <a:gd name="connsiteY12" fmla="*/ 1988344 h 366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0462" h="3669507">
                <a:moveTo>
                  <a:pt x="700087" y="1988344"/>
                </a:moveTo>
                <a:cubicBezTo>
                  <a:pt x="626268" y="1743075"/>
                  <a:pt x="278606" y="1547813"/>
                  <a:pt x="171450" y="1345407"/>
                </a:cubicBezTo>
                <a:cubicBezTo>
                  <a:pt x="64294" y="1143001"/>
                  <a:pt x="0" y="959644"/>
                  <a:pt x="57150" y="773907"/>
                </a:cubicBezTo>
                <a:cubicBezTo>
                  <a:pt x="114300" y="588170"/>
                  <a:pt x="383381" y="333376"/>
                  <a:pt x="514350" y="230982"/>
                </a:cubicBezTo>
                <a:cubicBezTo>
                  <a:pt x="645319" y="128588"/>
                  <a:pt x="388143" y="0"/>
                  <a:pt x="842962" y="159544"/>
                </a:cubicBezTo>
                <a:cubicBezTo>
                  <a:pt x="1297781" y="319088"/>
                  <a:pt x="2786062" y="985838"/>
                  <a:pt x="3243262" y="1188244"/>
                </a:cubicBezTo>
                <a:cubicBezTo>
                  <a:pt x="3700462" y="1390650"/>
                  <a:pt x="3581400" y="1243013"/>
                  <a:pt x="3586162" y="1373982"/>
                </a:cubicBezTo>
                <a:cubicBezTo>
                  <a:pt x="3590924" y="1504951"/>
                  <a:pt x="3586162" y="1638301"/>
                  <a:pt x="3271837" y="1974057"/>
                </a:cubicBezTo>
                <a:cubicBezTo>
                  <a:pt x="2957512" y="2309813"/>
                  <a:pt x="2090737" y="3107532"/>
                  <a:pt x="1700212" y="3388519"/>
                </a:cubicBezTo>
                <a:cubicBezTo>
                  <a:pt x="1309687" y="3669506"/>
                  <a:pt x="1109662" y="3669507"/>
                  <a:pt x="928687" y="3659982"/>
                </a:cubicBezTo>
                <a:cubicBezTo>
                  <a:pt x="747712" y="3650457"/>
                  <a:pt x="666749" y="3471863"/>
                  <a:pt x="614362" y="3331369"/>
                </a:cubicBezTo>
                <a:cubicBezTo>
                  <a:pt x="561975" y="3190875"/>
                  <a:pt x="600075" y="3043238"/>
                  <a:pt x="614362" y="2817019"/>
                </a:cubicBezTo>
                <a:cubicBezTo>
                  <a:pt x="628649" y="2590800"/>
                  <a:pt x="773906" y="2233613"/>
                  <a:pt x="700087" y="19883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3786182" y="3643314"/>
            <a:ext cx="1214446" cy="1285884"/>
          </a:xfrm>
          <a:custGeom>
            <a:avLst/>
            <a:gdLst>
              <a:gd name="connsiteX0" fmla="*/ 954882 w 3495676"/>
              <a:gd name="connsiteY0" fmla="*/ 1019175 h 3976688"/>
              <a:gd name="connsiteX1" fmla="*/ 269082 w 3495676"/>
              <a:gd name="connsiteY1" fmla="*/ 1333500 h 3976688"/>
              <a:gd name="connsiteX2" fmla="*/ 26194 w 3495676"/>
              <a:gd name="connsiteY2" fmla="*/ 1862138 h 3976688"/>
              <a:gd name="connsiteX3" fmla="*/ 111919 w 3495676"/>
              <a:gd name="connsiteY3" fmla="*/ 2476500 h 3976688"/>
              <a:gd name="connsiteX4" fmla="*/ 454819 w 3495676"/>
              <a:gd name="connsiteY4" fmla="*/ 2776538 h 3976688"/>
              <a:gd name="connsiteX5" fmla="*/ 2840832 w 3495676"/>
              <a:gd name="connsiteY5" fmla="*/ 3790950 h 3976688"/>
              <a:gd name="connsiteX6" fmla="*/ 3412332 w 3495676"/>
              <a:gd name="connsiteY6" fmla="*/ 3890963 h 3976688"/>
              <a:gd name="connsiteX7" fmla="*/ 3340894 w 3495676"/>
              <a:gd name="connsiteY7" fmla="*/ 3276600 h 3976688"/>
              <a:gd name="connsiteX8" fmla="*/ 2683669 w 3495676"/>
              <a:gd name="connsiteY8" fmla="*/ 1004887 h 3976688"/>
              <a:gd name="connsiteX9" fmla="*/ 2240757 w 3495676"/>
              <a:gd name="connsiteY9" fmla="*/ 147637 h 3976688"/>
              <a:gd name="connsiteX10" fmla="*/ 1654969 w 3495676"/>
              <a:gd name="connsiteY10" fmla="*/ 133350 h 3976688"/>
              <a:gd name="connsiteX11" fmla="*/ 1097757 w 3495676"/>
              <a:gd name="connsiteY11" fmla="*/ 947737 h 3976688"/>
              <a:gd name="connsiteX12" fmla="*/ 954882 w 3495676"/>
              <a:gd name="connsiteY12" fmla="*/ 1019175 h 39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5676" h="3976688">
                <a:moveTo>
                  <a:pt x="954882" y="1019175"/>
                </a:moveTo>
                <a:cubicBezTo>
                  <a:pt x="816769" y="1083469"/>
                  <a:pt x="423863" y="1193006"/>
                  <a:pt x="269082" y="1333500"/>
                </a:cubicBezTo>
                <a:cubicBezTo>
                  <a:pt x="114301" y="1473994"/>
                  <a:pt x="52388" y="1671638"/>
                  <a:pt x="26194" y="1862138"/>
                </a:cubicBezTo>
                <a:cubicBezTo>
                  <a:pt x="0" y="2052638"/>
                  <a:pt x="40482" y="2324100"/>
                  <a:pt x="111919" y="2476500"/>
                </a:cubicBezTo>
                <a:cubicBezTo>
                  <a:pt x="183356" y="2628900"/>
                  <a:pt x="0" y="2557463"/>
                  <a:pt x="454819" y="2776538"/>
                </a:cubicBezTo>
                <a:cubicBezTo>
                  <a:pt x="909638" y="2995613"/>
                  <a:pt x="2347913" y="3605213"/>
                  <a:pt x="2840832" y="3790950"/>
                </a:cubicBezTo>
                <a:cubicBezTo>
                  <a:pt x="3333751" y="3976688"/>
                  <a:pt x="3328988" y="3976688"/>
                  <a:pt x="3412332" y="3890963"/>
                </a:cubicBezTo>
                <a:cubicBezTo>
                  <a:pt x="3495676" y="3805238"/>
                  <a:pt x="3462338" y="3757613"/>
                  <a:pt x="3340894" y="3276600"/>
                </a:cubicBezTo>
                <a:cubicBezTo>
                  <a:pt x="3219450" y="2795587"/>
                  <a:pt x="2867025" y="1526381"/>
                  <a:pt x="2683669" y="1004887"/>
                </a:cubicBezTo>
                <a:cubicBezTo>
                  <a:pt x="2500313" y="483393"/>
                  <a:pt x="2412207" y="292893"/>
                  <a:pt x="2240757" y="147637"/>
                </a:cubicBezTo>
                <a:cubicBezTo>
                  <a:pt x="2069307" y="2381"/>
                  <a:pt x="1845469" y="0"/>
                  <a:pt x="1654969" y="133350"/>
                </a:cubicBezTo>
                <a:cubicBezTo>
                  <a:pt x="1464469" y="266700"/>
                  <a:pt x="1219201" y="800100"/>
                  <a:pt x="1097757" y="947737"/>
                </a:cubicBezTo>
                <a:cubicBezTo>
                  <a:pt x="976313" y="1095374"/>
                  <a:pt x="1092995" y="954881"/>
                  <a:pt x="954882" y="10191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7286644" y="3500438"/>
            <a:ext cx="857256" cy="1357322"/>
          </a:xfrm>
          <a:custGeom>
            <a:avLst/>
            <a:gdLst>
              <a:gd name="connsiteX0" fmla="*/ 1168400 w 2219037"/>
              <a:gd name="connsiteY0" fmla="*/ 230909 h 3960091"/>
              <a:gd name="connsiteX1" fmla="*/ 614218 w 2219037"/>
              <a:gd name="connsiteY1" fmla="*/ 23091 h 3960091"/>
              <a:gd name="connsiteX2" fmla="*/ 240145 w 2219037"/>
              <a:gd name="connsiteY2" fmla="*/ 92364 h 3960091"/>
              <a:gd name="connsiteX3" fmla="*/ 32327 w 2219037"/>
              <a:gd name="connsiteY3" fmla="*/ 438727 h 3960091"/>
              <a:gd name="connsiteX4" fmla="*/ 46182 w 2219037"/>
              <a:gd name="connsiteY4" fmla="*/ 895927 h 3960091"/>
              <a:gd name="connsiteX5" fmla="*/ 143164 w 2219037"/>
              <a:gd name="connsiteY5" fmla="*/ 1103746 h 3960091"/>
              <a:gd name="connsiteX6" fmla="*/ 669636 w 2219037"/>
              <a:gd name="connsiteY6" fmla="*/ 2960255 h 3960091"/>
              <a:gd name="connsiteX7" fmla="*/ 863600 w 2219037"/>
              <a:gd name="connsiteY7" fmla="*/ 3625273 h 3960091"/>
              <a:gd name="connsiteX8" fmla="*/ 2055091 w 2219037"/>
              <a:gd name="connsiteY8" fmla="*/ 951346 h 3960091"/>
              <a:gd name="connsiteX9" fmla="*/ 1847273 w 2219037"/>
              <a:gd name="connsiteY9" fmla="*/ 175491 h 3960091"/>
              <a:gd name="connsiteX10" fmla="*/ 1168400 w 2219037"/>
              <a:gd name="connsiteY10" fmla="*/ 230909 h 396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9037" h="3960091">
                <a:moveTo>
                  <a:pt x="1168400" y="230909"/>
                </a:moveTo>
                <a:cubicBezTo>
                  <a:pt x="962891" y="205509"/>
                  <a:pt x="768927" y="46182"/>
                  <a:pt x="614218" y="23091"/>
                </a:cubicBezTo>
                <a:cubicBezTo>
                  <a:pt x="459509" y="0"/>
                  <a:pt x="337127" y="23092"/>
                  <a:pt x="240145" y="92364"/>
                </a:cubicBezTo>
                <a:cubicBezTo>
                  <a:pt x="143163" y="161636"/>
                  <a:pt x="64654" y="304800"/>
                  <a:pt x="32327" y="438727"/>
                </a:cubicBezTo>
                <a:cubicBezTo>
                  <a:pt x="0" y="572654"/>
                  <a:pt x="27709" y="785091"/>
                  <a:pt x="46182" y="895927"/>
                </a:cubicBezTo>
                <a:cubicBezTo>
                  <a:pt x="64655" y="1006764"/>
                  <a:pt x="39255" y="759691"/>
                  <a:pt x="143164" y="1103746"/>
                </a:cubicBezTo>
                <a:cubicBezTo>
                  <a:pt x="247073" y="1447801"/>
                  <a:pt x="549563" y="2540001"/>
                  <a:pt x="669636" y="2960255"/>
                </a:cubicBezTo>
                <a:cubicBezTo>
                  <a:pt x="789709" y="3380509"/>
                  <a:pt x="632691" y="3960091"/>
                  <a:pt x="863600" y="3625273"/>
                </a:cubicBezTo>
                <a:cubicBezTo>
                  <a:pt x="1094509" y="3290455"/>
                  <a:pt x="1891146" y="1526310"/>
                  <a:pt x="2055091" y="951346"/>
                </a:cubicBezTo>
                <a:cubicBezTo>
                  <a:pt x="2219037" y="376382"/>
                  <a:pt x="1992746" y="293255"/>
                  <a:pt x="1847273" y="175491"/>
                </a:cubicBezTo>
                <a:cubicBezTo>
                  <a:pt x="1701800" y="57727"/>
                  <a:pt x="1373909" y="256309"/>
                  <a:pt x="1168400" y="23090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7643834" y="3714752"/>
            <a:ext cx="1214446" cy="1143008"/>
          </a:xfrm>
          <a:custGeom>
            <a:avLst/>
            <a:gdLst>
              <a:gd name="connsiteX0" fmla="*/ 2395538 w 3198019"/>
              <a:gd name="connsiteY0" fmla="*/ 973931 h 2993231"/>
              <a:gd name="connsiteX1" fmla="*/ 2824163 w 3198019"/>
              <a:gd name="connsiteY1" fmla="*/ 1245394 h 2993231"/>
              <a:gd name="connsiteX2" fmla="*/ 3109913 w 3198019"/>
              <a:gd name="connsiteY2" fmla="*/ 1645444 h 2993231"/>
              <a:gd name="connsiteX3" fmla="*/ 3152775 w 3198019"/>
              <a:gd name="connsiteY3" fmla="*/ 2074069 h 2993231"/>
              <a:gd name="connsiteX4" fmla="*/ 2838450 w 3198019"/>
              <a:gd name="connsiteY4" fmla="*/ 2531269 h 2993231"/>
              <a:gd name="connsiteX5" fmla="*/ 2781300 w 3198019"/>
              <a:gd name="connsiteY5" fmla="*/ 2531269 h 2993231"/>
              <a:gd name="connsiteX6" fmla="*/ 523875 w 3198019"/>
              <a:gd name="connsiteY6" fmla="*/ 2931319 h 2993231"/>
              <a:gd name="connsiteX7" fmla="*/ 123825 w 3198019"/>
              <a:gd name="connsiteY7" fmla="*/ 2902744 h 2993231"/>
              <a:gd name="connsiteX8" fmla="*/ 152400 w 3198019"/>
              <a:gd name="connsiteY8" fmla="*/ 2459831 h 2993231"/>
              <a:gd name="connsiteX9" fmla="*/ 1038225 w 3198019"/>
              <a:gd name="connsiteY9" fmla="*/ 373856 h 2993231"/>
              <a:gd name="connsiteX10" fmla="*/ 1095375 w 3198019"/>
              <a:gd name="connsiteY10" fmla="*/ 259556 h 2993231"/>
              <a:gd name="connsiteX11" fmla="*/ 1166813 w 3198019"/>
              <a:gd name="connsiteY11" fmla="*/ 259556 h 2993231"/>
              <a:gd name="connsiteX12" fmla="*/ 1681163 w 3198019"/>
              <a:gd name="connsiteY12" fmla="*/ 16669 h 2993231"/>
              <a:gd name="connsiteX13" fmla="*/ 2195513 w 3198019"/>
              <a:gd name="connsiteY13" fmla="*/ 159544 h 2993231"/>
              <a:gd name="connsiteX14" fmla="*/ 2395538 w 3198019"/>
              <a:gd name="connsiteY14" fmla="*/ 973931 h 299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8019" h="2993231">
                <a:moveTo>
                  <a:pt x="2395538" y="973931"/>
                </a:moveTo>
                <a:cubicBezTo>
                  <a:pt x="2500313" y="1154906"/>
                  <a:pt x="2705101" y="1133475"/>
                  <a:pt x="2824163" y="1245394"/>
                </a:cubicBezTo>
                <a:cubicBezTo>
                  <a:pt x="2943225" y="1357313"/>
                  <a:pt x="3055144" y="1507332"/>
                  <a:pt x="3109913" y="1645444"/>
                </a:cubicBezTo>
                <a:cubicBezTo>
                  <a:pt x="3164682" y="1783556"/>
                  <a:pt x="3198019" y="1926432"/>
                  <a:pt x="3152775" y="2074069"/>
                </a:cubicBezTo>
                <a:cubicBezTo>
                  <a:pt x="3107531" y="2221706"/>
                  <a:pt x="2900363" y="2455069"/>
                  <a:pt x="2838450" y="2531269"/>
                </a:cubicBezTo>
                <a:cubicBezTo>
                  <a:pt x="2776537" y="2607469"/>
                  <a:pt x="2781300" y="2531269"/>
                  <a:pt x="2781300" y="2531269"/>
                </a:cubicBezTo>
                <a:lnTo>
                  <a:pt x="523875" y="2931319"/>
                </a:lnTo>
                <a:cubicBezTo>
                  <a:pt x="80963" y="2993231"/>
                  <a:pt x="185738" y="2981325"/>
                  <a:pt x="123825" y="2902744"/>
                </a:cubicBezTo>
                <a:cubicBezTo>
                  <a:pt x="61912" y="2824163"/>
                  <a:pt x="0" y="2881312"/>
                  <a:pt x="152400" y="2459831"/>
                </a:cubicBezTo>
                <a:cubicBezTo>
                  <a:pt x="304800" y="2038350"/>
                  <a:pt x="881062" y="740569"/>
                  <a:pt x="1038225" y="373856"/>
                </a:cubicBezTo>
                <a:cubicBezTo>
                  <a:pt x="1195388" y="7143"/>
                  <a:pt x="1073944" y="278606"/>
                  <a:pt x="1095375" y="259556"/>
                </a:cubicBezTo>
                <a:cubicBezTo>
                  <a:pt x="1116806" y="240506"/>
                  <a:pt x="1069182" y="300037"/>
                  <a:pt x="1166813" y="259556"/>
                </a:cubicBezTo>
                <a:cubicBezTo>
                  <a:pt x="1264444" y="219075"/>
                  <a:pt x="1509713" y="33338"/>
                  <a:pt x="1681163" y="16669"/>
                </a:cubicBezTo>
                <a:cubicBezTo>
                  <a:pt x="1852613" y="0"/>
                  <a:pt x="2071688" y="2382"/>
                  <a:pt x="2195513" y="159544"/>
                </a:cubicBezTo>
                <a:cubicBezTo>
                  <a:pt x="2319338" y="316707"/>
                  <a:pt x="2290763" y="792956"/>
                  <a:pt x="2395538" y="97393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7715272" y="4643446"/>
            <a:ext cx="1143008" cy="878666"/>
          </a:xfrm>
          <a:custGeom>
            <a:avLst/>
            <a:gdLst>
              <a:gd name="connsiteX0" fmla="*/ 3100387 w 3774281"/>
              <a:gd name="connsiteY0" fmla="*/ 1726406 h 2950368"/>
              <a:gd name="connsiteX1" fmla="*/ 3071812 w 3774281"/>
              <a:gd name="connsiteY1" fmla="*/ 2497931 h 2950368"/>
              <a:gd name="connsiteX2" fmla="*/ 2700337 w 3774281"/>
              <a:gd name="connsiteY2" fmla="*/ 2869406 h 2950368"/>
              <a:gd name="connsiteX3" fmla="*/ 2100262 w 3774281"/>
              <a:gd name="connsiteY3" fmla="*/ 2669381 h 2950368"/>
              <a:gd name="connsiteX4" fmla="*/ 428625 w 3774281"/>
              <a:gd name="connsiteY4" fmla="*/ 1183481 h 2950368"/>
              <a:gd name="connsiteX5" fmla="*/ 85725 w 3774281"/>
              <a:gd name="connsiteY5" fmla="*/ 769144 h 2950368"/>
              <a:gd name="connsiteX6" fmla="*/ 528637 w 3774281"/>
              <a:gd name="connsiteY6" fmla="*/ 511969 h 2950368"/>
              <a:gd name="connsiteX7" fmla="*/ 3257550 w 3774281"/>
              <a:gd name="connsiteY7" fmla="*/ 69056 h 2950368"/>
              <a:gd name="connsiteX8" fmla="*/ 3300412 w 3774281"/>
              <a:gd name="connsiteY8" fmla="*/ 97631 h 2950368"/>
              <a:gd name="connsiteX9" fmla="*/ 3600450 w 3774281"/>
              <a:gd name="connsiteY9" fmla="*/ 411956 h 2950368"/>
              <a:gd name="connsiteX10" fmla="*/ 3771900 w 3774281"/>
              <a:gd name="connsiteY10" fmla="*/ 783431 h 2950368"/>
              <a:gd name="connsiteX11" fmla="*/ 3586162 w 3774281"/>
              <a:gd name="connsiteY11" fmla="*/ 1412081 h 2950368"/>
              <a:gd name="connsiteX12" fmla="*/ 3100387 w 3774281"/>
              <a:gd name="connsiteY12" fmla="*/ 1726406 h 295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4281" h="2950368">
                <a:moveTo>
                  <a:pt x="3100387" y="1726406"/>
                </a:moveTo>
                <a:cubicBezTo>
                  <a:pt x="3014662" y="1907381"/>
                  <a:pt x="3138487" y="2307431"/>
                  <a:pt x="3071812" y="2497931"/>
                </a:cubicBezTo>
                <a:cubicBezTo>
                  <a:pt x="3005137" y="2688431"/>
                  <a:pt x="2862262" y="2840831"/>
                  <a:pt x="2700337" y="2869406"/>
                </a:cubicBezTo>
                <a:cubicBezTo>
                  <a:pt x="2538412" y="2897981"/>
                  <a:pt x="2478880" y="2950368"/>
                  <a:pt x="2100262" y="2669381"/>
                </a:cubicBezTo>
                <a:cubicBezTo>
                  <a:pt x="1721644" y="2388394"/>
                  <a:pt x="764381" y="1500187"/>
                  <a:pt x="428625" y="1183481"/>
                </a:cubicBezTo>
                <a:cubicBezTo>
                  <a:pt x="92869" y="866775"/>
                  <a:pt x="69056" y="881063"/>
                  <a:pt x="85725" y="769144"/>
                </a:cubicBezTo>
                <a:cubicBezTo>
                  <a:pt x="102394" y="657225"/>
                  <a:pt x="0" y="628650"/>
                  <a:pt x="528637" y="511969"/>
                </a:cubicBezTo>
                <a:cubicBezTo>
                  <a:pt x="1057275" y="395288"/>
                  <a:pt x="2795588" y="138112"/>
                  <a:pt x="3257550" y="69056"/>
                </a:cubicBezTo>
                <a:cubicBezTo>
                  <a:pt x="3719513" y="0"/>
                  <a:pt x="3243262" y="40481"/>
                  <a:pt x="3300412" y="97631"/>
                </a:cubicBezTo>
                <a:cubicBezTo>
                  <a:pt x="3357562" y="154781"/>
                  <a:pt x="3521869" y="297656"/>
                  <a:pt x="3600450" y="411956"/>
                </a:cubicBezTo>
                <a:cubicBezTo>
                  <a:pt x="3679031" y="526256"/>
                  <a:pt x="3774281" y="616744"/>
                  <a:pt x="3771900" y="783431"/>
                </a:cubicBezTo>
                <a:cubicBezTo>
                  <a:pt x="3769519" y="950118"/>
                  <a:pt x="3702843" y="1254919"/>
                  <a:pt x="3586162" y="1412081"/>
                </a:cubicBezTo>
                <a:cubicBezTo>
                  <a:pt x="3469481" y="1569243"/>
                  <a:pt x="3186112" y="1545431"/>
                  <a:pt x="3100387" y="17264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7643834" y="4857760"/>
            <a:ext cx="785818" cy="1145364"/>
          </a:xfrm>
          <a:custGeom>
            <a:avLst/>
            <a:gdLst>
              <a:gd name="connsiteX0" fmla="*/ 1581150 w 2664619"/>
              <a:gd name="connsiteY0" fmla="*/ 2926556 h 3574256"/>
              <a:gd name="connsiteX1" fmla="*/ 1038225 w 2664619"/>
              <a:gd name="connsiteY1" fmla="*/ 3483769 h 3574256"/>
              <a:gd name="connsiteX2" fmla="*/ 423862 w 2664619"/>
              <a:gd name="connsiteY2" fmla="*/ 3469481 h 3574256"/>
              <a:gd name="connsiteX3" fmla="*/ 80962 w 2664619"/>
              <a:gd name="connsiteY3" fmla="*/ 3012281 h 3574256"/>
              <a:gd name="connsiteX4" fmla="*/ 9525 w 2664619"/>
              <a:gd name="connsiteY4" fmla="*/ 597694 h 3574256"/>
              <a:gd name="connsiteX5" fmla="*/ 138112 w 2664619"/>
              <a:gd name="connsiteY5" fmla="*/ 69056 h 3574256"/>
              <a:gd name="connsiteX6" fmla="*/ 723900 w 2664619"/>
              <a:gd name="connsiteY6" fmla="*/ 283369 h 3574256"/>
              <a:gd name="connsiteX7" fmla="*/ 2381250 w 2664619"/>
              <a:gd name="connsiteY7" fmla="*/ 1769269 h 3574256"/>
              <a:gd name="connsiteX8" fmla="*/ 2424112 w 2664619"/>
              <a:gd name="connsiteY8" fmla="*/ 1854994 h 3574256"/>
              <a:gd name="connsiteX9" fmla="*/ 2509837 w 2664619"/>
              <a:gd name="connsiteY9" fmla="*/ 2269331 h 3574256"/>
              <a:gd name="connsiteX10" fmla="*/ 2338387 w 2664619"/>
              <a:gd name="connsiteY10" fmla="*/ 2769394 h 3574256"/>
              <a:gd name="connsiteX11" fmla="*/ 1581150 w 2664619"/>
              <a:gd name="connsiteY11" fmla="*/ 2926556 h 35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619" h="3574256">
                <a:moveTo>
                  <a:pt x="1581150" y="2926556"/>
                </a:moveTo>
                <a:cubicBezTo>
                  <a:pt x="1364456" y="3045618"/>
                  <a:pt x="1231106" y="3393282"/>
                  <a:pt x="1038225" y="3483769"/>
                </a:cubicBezTo>
                <a:cubicBezTo>
                  <a:pt x="845344" y="3574256"/>
                  <a:pt x="583406" y="3548062"/>
                  <a:pt x="423862" y="3469481"/>
                </a:cubicBezTo>
                <a:cubicBezTo>
                  <a:pt x="264318" y="3390900"/>
                  <a:pt x="150018" y="3490912"/>
                  <a:pt x="80962" y="3012281"/>
                </a:cubicBezTo>
                <a:cubicBezTo>
                  <a:pt x="11906" y="2533650"/>
                  <a:pt x="0" y="1088231"/>
                  <a:pt x="9525" y="597694"/>
                </a:cubicBezTo>
                <a:cubicBezTo>
                  <a:pt x="19050" y="107157"/>
                  <a:pt x="19050" y="121443"/>
                  <a:pt x="138112" y="69056"/>
                </a:cubicBezTo>
                <a:cubicBezTo>
                  <a:pt x="257174" y="16669"/>
                  <a:pt x="350044" y="0"/>
                  <a:pt x="723900" y="283369"/>
                </a:cubicBezTo>
                <a:cubicBezTo>
                  <a:pt x="1097756" y="566738"/>
                  <a:pt x="2097881" y="1507332"/>
                  <a:pt x="2381250" y="1769269"/>
                </a:cubicBezTo>
                <a:cubicBezTo>
                  <a:pt x="2664619" y="2031206"/>
                  <a:pt x="2402681" y="1771650"/>
                  <a:pt x="2424112" y="1854994"/>
                </a:cubicBezTo>
                <a:cubicBezTo>
                  <a:pt x="2445543" y="1938338"/>
                  <a:pt x="2524125" y="2116931"/>
                  <a:pt x="2509837" y="2269331"/>
                </a:cubicBezTo>
                <a:cubicBezTo>
                  <a:pt x="2495549" y="2421731"/>
                  <a:pt x="2493168" y="2659856"/>
                  <a:pt x="2338387" y="2769394"/>
                </a:cubicBezTo>
                <a:cubicBezTo>
                  <a:pt x="2183606" y="2878932"/>
                  <a:pt x="1797844" y="2807494"/>
                  <a:pt x="1581150" y="29265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6786578" y="4929198"/>
            <a:ext cx="857256" cy="1071570"/>
          </a:xfrm>
          <a:custGeom>
            <a:avLst/>
            <a:gdLst>
              <a:gd name="connsiteX0" fmla="*/ 1159669 w 2681288"/>
              <a:gd name="connsiteY0" fmla="*/ 2805112 h 3605213"/>
              <a:gd name="connsiteX1" fmla="*/ 459581 w 2681288"/>
              <a:gd name="connsiteY1" fmla="*/ 2862262 h 3605213"/>
              <a:gd name="connsiteX2" fmla="*/ 116681 w 2681288"/>
              <a:gd name="connsiteY2" fmla="*/ 2476500 h 3605213"/>
              <a:gd name="connsiteX3" fmla="*/ 302419 w 2681288"/>
              <a:gd name="connsiteY3" fmla="*/ 1747837 h 3605213"/>
              <a:gd name="connsiteX4" fmla="*/ 1931194 w 2681288"/>
              <a:gd name="connsiteY4" fmla="*/ 276225 h 3605213"/>
              <a:gd name="connsiteX5" fmla="*/ 2445544 w 2681288"/>
              <a:gd name="connsiteY5" fmla="*/ 90487 h 3605213"/>
              <a:gd name="connsiteX6" fmla="*/ 2602706 w 2681288"/>
              <a:gd name="connsiteY6" fmla="*/ 647700 h 3605213"/>
              <a:gd name="connsiteX7" fmla="*/ 2674144 w 2681288"/>
              <a:gd name="connsiteY7" fmla="*/ 3033712 h 3605213"/>
              <a:gd name="connsiteX8" fmla="*/ 2645569 w 2681288"/>
              <a:gd name="connsiteY8" fmla="*/ 3076575 h 3605213"/>
              <a:gd name="connsiteX9" fmla="*/ 2416969 w 2681288"/>
              <a:gd name="connsiteY9" fmla="*/ 3419475 h 3605213"/>
              <a:gd name="connsiteX10" fmla="*/ 2059781 w 2681288"/>
              <a:gd name="connsiteY10" fmla="*/ 3590925 h 3605213"/>
              <a:gd name="connsiteX11" fmla="*/ 1602581 w 2681288"/>
              <a:gd name="connsiteY11" fmla="*/ 3505200 h 3605213"/>
              <a:gd name="connsiteX12" fmla="*/ 1302544 w 2681288"/>
              <a:gd name="connsiteY12" fmla="*/ 3162300 h 3605213"/>
              <a:gd name="connsiteX13" fmla="*/ 1159669 w 2681288"/>
              <a:gd name="connsiteY13" fmla="*/ 2805112 h 36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1288" h="3605213">
                <a:moveTo>
                  <a:pt x="1159669" y="2805112"/>
                </a:moveTo>
                <a:cubicBezTo>
                  <a:pt x="1019175" y="2755106"/>
                  <a:pt x="633412" y="2917031"/>
                  <a:pt x="459581" y="2862262"/>
                </a:cubicBezTo>
                <a:cubicBezTo>
                  <a:pt x="285750" y="2807493"/>
                  <a:pt x="142875" y="2662238"/>
                  <a:pt x="116681" y="2476500"/>
                </a:cubicBezTo>
                <a:cubicBezTo>
                  <a:pt x="90487" y="2290763"/>
                  <a:pt x="0" y="2114550"/>
                  <a:pt x="302419" y="1747837"/>
                </a:cubicBezTo>
                <a:cubicBezTo>
                  <a:pt x="604838" y="1381124"/>
                  <a:pt x="1574007" y="552450"/>
                  <a:pt x="1931194" y="276225"/>
                </a:cubicBezTo>
                <a:cubicBezTo>
                  <a:pt x="2288381" y="0"/>
                  <a:pt x="2333625" y="28575"/>
                  <a:pt x="2445544" y="90487"/>
                </a:cubicBezTo>
                <a:cubicBezTo>
                  <a:pt x="2557463" y="152399"/>
                  <a:pt x="2564606" y="157163"/>
                  <a:pt x="2602706" y="647700"/>
                </a:cubicBezTo>
                <a:cubicBezTo>
                  <a:pt x="2640806" y="1138238"/>
                  <a:pt x="2667000" y="2628900"/>
                  <a:pt x="2674144" y="3033712"/>
                </a:cubicBezTo>
                <a:cubicBezTo>
                  <a:pt x="2681288" y="3438524"/>
                  <a:pt x="2645569" y="3076575"/>
                  <a:pt x="2645569" y="3076575"/>
                </a:cubicBezTo>
                <a:cubicBezTo>
                  <a:pt x="2602707" y="3140869"/>
                  <a:pt x="2514600" y="3333750"/>
                  <a:pt x="2416969" y="3419475"/>
                </a:cubicBezTo>
                <a:cubicBezTo>
                  <a:pt x="2319338" y="3505200"/>
                  <a:pt x="2195512" y="3576638"/>
                  <a:pt x="2059781" y="3590925"/>
                </a:cubicBezTo>
                <a:cubicBezTo>
                  <a:pt x="1924050" y="3605213"/>
                  <a:pt x="1728787" y="3576637"/>
                  <a:pt x="1602581" y="3505200"/>
                </a:cubicBezTo>
                <a:cubicBezTo>
                  <a:pt x="1476375" y="3433763"/>
                  <a:pt x="1373981" y="3278981"/>
                  <a:pt x="1302544" y="3162300"/>
                </a:cubicBezTo>
                <a:cubicBezTo>
                  <a:pt x="1231107" y="3045619"/>
                  <a:pt x="1300163" y="2855118"/>
                  <a:pt x="1159669" y="28051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6357950" y="4429132"/>
            <a:ext cx="1214446" cy="1097739"/>
          </a:xfrm>
          <a:custGeom>
            <a:avLst/>
            <a:gdLst>
              <a:gd name="connsiteX0" fmla="*/ 700087 w 3700462"/>
              <a:gd name="connsiteY0" fmla="*/ 1988344 h 3669507"/>
              <a:gd name="connsiteX1" fmla="*/ 171450 w 3700462"/>
              <a:gd name="connsiteY1" fmla="*/ 1345407 h 3669507"/>
              <a:gd name="connsiteX2" fmla="*/ 57150 w 3700462"/>
              <a:gd name="connsiteY2" fmla="*/ 773907 h 3669507"/>
              <a:gd name="connsiteX3" fmla="*/ 514350 w 3700462"/>
              <a:gd name="connsiteY3" fmla="*/ 230982 h 3669507"/>
              <a:gd name="connsiteX4" fmla="*/ 842962 w 3700462"/>
              <a:gd name="connsiteY4" fmla="*/ 159544 h 3669507"/>
              <a:gd name="connsiteX5" fmla="*/ 3243262 w 3700462"/>
              <a:gd name="connsiteY5" fmla="*/ 1188244 h 3669507"/>
              <a:gd name="connsiteX6" fmla="*/ 3586162 w 3700462"/>
              <a:gd name="connsiteY6" fmla="*/ 1373982 h 3669507"/>
              <a:gd name="connsiteX7" fmla="*/ 3271837 w 3700462"/>
              <a:gd name="connsiteY7" fmla="*/ 1974057 h 3669507"/>
              <a:gd name="connsiteX8" fmla="*/ 1700212 w 3700462"/>
              <a:gd name="connsiteY8" fmla="*/ 3388519 h 3669507"/>
              <a:gd name="connsiteX9" fmla="*/ 928687 w 3700462"/>
              <a:gd name="connsiteY9" fmla="*/ 3659982 h 3669507"/>
              <a:gd name="connsiteX10" fmla="*/ 614362 w 3700462"/>
              <a:gd name="connsiteY10" fmla="*/ 3331369 h 3669507"/>
              <a:gd name="connsiteX11" fmla="*/ 614362 w 3700462"/>
              <a:gd name="connsiteY11" fmla="*/ 2817019 h 3669507"/>
              <a:gd name="connsiteX12" fmla="*/ 700087 w 3700462"/>
              <a:gd name="connsiteY12" fmla="*/ 1988344 h 366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0462" h="3669507">
                <a:moveTo>
                  <a:pt x="700087" y="1988344"/>
                </a:moveTo>
                <a:cubicBezTo>
                  <a:pt x="626268" y="1743075"/>
                  <a:pt x="278606" y="1547813"/>
                  <a:pt x="171450" y="1345407"/>
                </a:cubicBezTo>
                <a:cubicBezTo>
                  <a:pt x="64294" y="1143001"/>
                  <a:pt x="0" y="959644"/>
                  <a:pt x="57150" y="773907"/>
                </a:cubicBezTo>
                <a:cubicBezTo>
                  <a:pt x="114300" y="588170"/>
                  <a:pt x="383381" y="333376"/>
                  <a:pt x="514350" y="230982"/>
                </a:cubicBezTo>
                <a:cubicBezTo>
                  <a:pt x="645319" y="128588"/>
                  <a:pt x="388143" y="0"/>
                  <a:pt x="842962" y="159544"/>
                </a:cubicBezTo>
                <a:cubicBezTo>
                  <a:pt x="1297781" y="319088"/>
                  <a:pt x="2786062" y="985838"/>
                  <a:pt x="3243262" y="1188244"/>
                </a:cubicBezTo>
                <a:cubicBezTo>
                  <a:pt x="3700462" y="1390650"/>
                  <a:pt x="3581400" y="1243013"/>
                  <a:pt x="3586162" y="1373982"/>
                </a:cubicBezTo>
                <a:cubicBezTo>
                  <a:pt x="3590924" y="1504951"/>
                  <a:pt x="3586162" y="1638301"/>
                  <a:pt x="3271837" y="1974057"/>
                </a:cubicBezTo>
                <a:cubicBezTo>
                  <a:pt x="2957512" y="2309813"/>
                  <a:pt x="2090737" y="3107532"/>
                  <a:pt x="1700212" y="3388519"/>
                </a:cubicBezTo>
                <a:cubicBezTo>
                  <a:pt x="1309687" y="3669506"/>
                  <a:pt x="1109662" y="3669507"/>
                  <a:pt x="928687" y="3659982"/>
                </a:cubicBezTo>
                <a:cubicBezTo>
                  <a:pt x="747712" y="3650457"/>
                  <a:pt x="666749" y="3471863"/>
                  <a:pt x="614362" y="3331369"/>
                </a:cubicBezTo>
                <a:cubicBezTo>
                  <a:pt x="561975" y="3190875"/>
                  <a:pt x="600075" y="3043238"/>
                  <a:pt x="614362" y="2817019"/>
                </a:cubicBezTo>
                <a:cubicBezTo>
                  <a:pt x="628649" y="2590800"/>
                  <a:pt x="773906" y="2233613"/>
                  <a:pt x="700087" y="19883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6429388" y="3571876"/>
            <a:ext cx="1214446" cy="1285884"/>
          </a:xfrm>
          <a:custGeom>
            <a:avLst/>
            <a:gdLst>
              <a:gd name="connsiteX0" fmla="*/ 954882 w 3495676"/>
              <a:gd name="connsiteY0" fmla="*/ 1019175 h 3976688"/>
              <a:gd name="connsiteX1" fmla="*/ 269082 w 3495676"/>
              <a:gd name="connsiteY1" fmla="*/ 1333500 h 3976688"/>
              <a:gd name="connsiteX2" fmla="*/ 26194 w 3495676"/>
              <a:gd name="connsiteY2" fmla="*/ 1862138 h 3976688"/>
              <a:gd name="connsiteX3" fmla="*/ 111919 w 3495676"/>
              <a:gd name="connsiteY3" fmla="*/ 2476500 h 3976688"/>
              <a:gd name="connsiteX4" fmla="*/ 454819 w 3495676"/>
              <a:gd name="connsiteY4" fmla="*/ 2776538 h 3976688"/>
              <a:gd name="connsiteX5" fmla="*/ 2840832 w 3495676"/>
              <a:gd name="connsiteY5" fmla="*/ 3790950 h 3976688"/>
              <a:gd name="connsiteX6" fmla="*/ 3412332 w 3495676"/>
              <a:gd name="connsiteY6" fmla="*/ 3890963 h 3976688"/>
              <a:gd name="connsiteX7" fmla="*/ 3340894 w 3495676"/>
              <a:gd name="connsiteY7" fmla="*/ 3276600 h 3976688"/>
              <a:gd name="connsiteX8" fmla="*/ 2683669 w 3495676"/>
              <a:gd name="connsiteY8" fmla="*/ 1004887 h 3976688"/>
              <a:gd name="connsiteX9" fmla="*/ 2240757 w 3495676"/>
              <a:gd name="connsiteY9" fmla="*/ 147637 h 3976688"/>
              <a:gd name="connsiteX10" fmla="*/ 1654969 w 3495676"/>
              <a:gd name="connsiteY10" fmla="*/ 133350 h 3976688"/>
              <a:gd name="connsiteX11" fmla="*/ 1097757 w 3495676"/>
              <a:gd name="connsiteY11" fmla="*/ 947737 h 3976688"/>
              <a:gd name="connsiteX12" fmla="*/ 954882 w 3495676"/>
              <a:gd name="connsiteY12" fmla="*/ 1019175 h 39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5676" h="3976688">
                <a:moveTo>
                  <a:pt x="954882" y="1019175"/>
                </a:moveTo>
                <a:cubicBezTo>
                  <a:pt x="816769" y="1083469"/>
                  <a:pt x="423863" y="1193006"/>
                  <a:pt x="269082" y="1333500"/>
                </a:cubicBezTo>
                <a:cubicBezTo>
                  <a:pt x="114301" y="1473994"/>
                  <a:pt x="52388" y="1671638"/>
                  <a:pt x="26194" y="1862138"/>
                </a:cubicBezTo>
                <a:cubicBezTo>
                  <a:pt x="0" y="2052638"/>
                  <a:pt x="40482" y="2324100"/>
                  <a:pt x="111919" y="2476500"/>
                </a:cubicBezTo>
                <a:cubicBezTo>
                  <a:pt x="183356" y="2628900"/>
                  <a:pt x="0" y="2557463"/>
                  <a:pt x="454819" y="2776538"/>
                </a:cubicBezTo>
                <a:cubicBezTo>
                  <a:pt x="909638" y="2995613"/>
                  <a:pt x="2347913" y="3605213"/>
                  <a:pt x="2840832" y="3790950"/>
                </a:cubicBezTo>
                <a:cubicBezTo>
                  <a:pt x="3333751" y="3976688"/>
                  <a:pt x="3328988" y="3976688"/>
                  <a:pt x="3412332" y="3890963"/>
                </a:cubicBezTo>
                <a:cubicBezTo>
                  <a:pt x="3495676" y="3805238"/>
                  <a:pt x="3462338" y="3757613"/>
                  <a:pt x="3340894" y="3276600"/>
                </a:cubicBezTo>
                <a:cubicBezTo>
                  <a:pt x="3219450" y="2795587"/>
                  <a:pt x="2867025" y="1526381"/>
                  <a:pt x="2683669" y="1004887"/>
                </a:cubicBezTo>
                <a:cubicBezTo>
                  <a:pt x="2500313" y="483393"/>
                  <a:pt x="2412207" y="292893"/>
                  <a:pt x="2240757" y="147637"/>
                </a:cubicBezTo>
                <a:cubicBezTo>
                  <a:pt x="2069307" y="2381"/>
                  <a:pt x="1845469" y="0"/>
                  <a:pt x="1654969" y="133350"/>
                </a:cubicBezTo>
                <a:cubicBezTo>
                  <a:pt x="1464469" y="266700"/>
                  <a:pt x="1219201" y="800100"/>
                  <a:pt x="1097757" y="947737"/>
                </a:cubicBezTo>
                <a:cubicBezTo>
                  <a:pt x="976313" y="1095374"/>
                  <a:pt x="1092995" y="954881"/>
                  <a:pt x="954882" y="10191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29652" y="5000636"/>
            <a:ext cx="490661" cy="7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4857760"/>
            <a:ext cx="500066" cy="7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00" y="2857496"/>
            <a:ext cx="547688" cy="7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643578"/>
            <a:ext cx="785814" cy="76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58082" y="5929330"/>
            <a:ext cx="79581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57488" y="2786058"/>
            <a:ext cx="740512" cy="72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29388" y="6000768"/>
            <a:ext cx="775712" cy="6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071934" y="3071810"/>
            <a:ext cx="833439" cy="70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00760" y="3714752"/>
            <a:ext cx="690563" cy="54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643306" y="2786058"/>
            <a:ext cx="612636" cy="75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857356" y="3071810"/>
            <a:ext cx="655522" cy="7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499161" y="2714620"/>
            <a:ext cx="64483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14282" y="3071810"/>
            <a:ext cx="695326" cy="82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786050" y="5643578"/>
            <a:ext cx="683295" cy="82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3000364" y="3571876"/>
            <a:ext cx="633414" cy="80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286512" y="2786058"/>
            <a:ext cx="702023" cy="77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5072066" y="5857892"/>
            <a:ext cx="750821" cy="82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2000232" y="6067423"/>
            <a:ext cx="731774" cy="79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5643570" y="2857496"/>
            <a:ext cx="741702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0" y="4500570"/>
            <a:ext cx="73054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3643306" y="5857892"/>
            <a:ext cx="773611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Прямоугольник 50">
            <a:hlinkClick r:id="rId26" action="ppaction://hlinksldjump"/>
          </p:cNvPr>
          <p:cNvSpPr/>
          <p:nvPr/>
        </p:nvSpPr>
        <p:spPr>
          <a:xfrm>
            <a:off x="6786578" y="6500834"/>
            <a:ext cx="2357454" cy="3571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Скачки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0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6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1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2000" fill="hold"/>
                                        <p:tgtEl>
                                          <p:spTgt spid="1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1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1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2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1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1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2000" fill="hold"/>
                                        <p:tgtEl>
                                          <p:spTgt spid="1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2000" fill="hold"/>
                                        <p:tgtEl>
                                          <p:spTgt spid="10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000"/>
                            </p:stCondLst>
                            <p:childTnLst>
                              <p:par>
                                <p:cTn id="27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1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357562"/>
            <a:ext cx="6858048" cy="3286124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Над жёлтой нивой – купол </a:t>
            </a:r>
            <a:r>
              <a:rPr lang="ru-RU" i="1" dirty="0" err="1" smtClean="0">
                <a:solidFill>
                  <a:srgbClr val="FF0000"/>
                </a:solidFill>
              </a:rPr>
              <a:t>голубой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Плывёт как лебедь парус у причала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К огромной нашей родине любовь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Берёт от малой родины начало.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3" descr="Сова 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357166"/>
            <a:ext cx="4071966" cy="2933706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мире животных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542900" cy="471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2071670" y="1357298"/>
            <a:ext cx="1071570" cy="92869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929058" y="1357298"/>
            <a:ext cx="857256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5715008" y="1357298"/>
            <a:ext cx="1071570" cy="92869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857884" y="3071810"/>
            <a:ext cx="857256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857620" y="3071810"/>
            <a:ext cx="1071570" cy="92869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071670" y="3071810"/>
            <a:ext cx="857256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4" idx="0"/>
            <a:endCxn id="5" idx="2"/>
          </p:cNvCxnSpPr>
          <p:nvPr/>
        </p:nvCxnSpPr>
        <p:spPr>
          <a:xfrm>
            <a:off x="3143240" y="182164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86314" y="178592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857884" y="271462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  <a:endCxn id="8" idx="0"/>
          </p:cNvCxnSpPr>
          <p:nvPr/>
        </p:nvCxnSpPr>
        <p:spPr>
          <a:xfrm rot="10800000">
            <a:off x="4929190" y="353615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3"/>
            <a:endCxn id="9" idx="6"/>
          </p:cNvCxnSpPr>
          <p:nvPr/>
        </p:nvCxnSpPr>
        <p:spPr>
          <a:xfrm rot="10800000">
            <a:off x="2928926" y="353615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2"/>
          <p:cNvSpPr txBox="1">
            <a:spLocks/>
          </p:cNvSpPr>
          <p:nvPr/>
        </p:nvSpPr>
        <p:spPr>
          <a:xfrm>
            <a:off x="2928926" y="2857496"/>
            <a:ext cx="785818" cy="471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+7,2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5000628" y="2857496"/>
            <a:ext cx="857256" cy="471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-4,7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6357950" y="2357430"/>
            <a:ext cx="571504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4786314" y="1285860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/>
              <a:t>-1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3143240" y="1285860"/>
            <a:ext cx="785818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+3,5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514678"/>
            <a:ext cx="3071835" cy="11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4429132"/>
            <a:ext cx="22130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4572008"/>
            <a:ext cx="2523648" cy="13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Прямоугольник 54"/>
          <p:cNvSpPr/>
          <p:nvPr/>
        </p:nvSpPr>
        <p:spPr>
          <a:xfrm>
            <a:off x="1071538" y="5929330"/>
            <a:ext cx="1203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Raavi" pitchFamily="2"/>
              </a:rPr>
              <a:t>Щука – 4,3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715140" y="5947966"/>
            <a:ext cx="1099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Raavi" pitchFamily="2"/>
              </a:rPr>
              <a:t>Налим –1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857620" y="5929330"/>
            <a:ext cx="1101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Raavi" pitchFamily="2"/>
              </a:rPr>
              <a:t>Сом – 1,5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571480"/>
            <a:ext cx="4643470" cy="25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8934"/>
            <a:ext cx="8515352" cy="435769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	Сом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самый крупный представитель вида речных рыб. Его длина может достичь 4 метров, а вес 250 – 350 килограмм. Его ещё называют «речным поросёнком». У него большая приплюснутая голова, большие усы и продолговатое тело чёрного цвета, покрытое белыми пятнами. Сом- рыба, ведущая ночной образ жизни, поэтому днём он чаще всего прячется в ямах глубиной до 10 метров, причём чем крупнее рыба, тем глубже она залегает, а ночью кормится. Питается он живностью, которую находит на дне, а также лягушками, рыбой, иногда ловит птиц, беззаботно плавающих на поверхности воды.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8429652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714356"/>
            <a:ext cx="542900" cy="47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285852" y="2428868"/>
            <a:ext cx="714380" cy="7143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786050" y="2428868"/>
            <a:ext cx="714380" cy="7143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142984"/>
            <a:ext cx="78581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142984"/>
            <a:ext cx="85725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2"/>
            <a:endCxn id="5" idx="0"/>
          </p:cNvCxnSpPr>
          <p:nvPr/>
        </p:nvCxnSpPr>
        <p:spPr>
          <a:xfrm rot="16200000" flipH="1">
            <a:off x="1160835" y="1946661"/>
            <a:ext cx="500066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2"/>
            <a:endCxn id="6" idx="0"/>
          </p:cNvCxnSpPr>
          <p:nvPr/>
        </p:nvCxnSpPr>
        <p:spPr>
          <a:xfrm rot="5400000">
            <a:off x="3107521" y="1964521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42976" y="3214686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001026" y="364252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омб 12"/>
          <p:cNvSpPr/>
          <p:nvPr/>
        </p:nvSpPr>
        <p:spPr>
          <a:xfrm>
            <a:off x="1857356" y="4071942"/>
            <a:ext cx="1143008" cy="571504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5143512"/>
            <a:ext cx="8572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5143512"/>
            <a:ext cx="92869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 rot="16200000" flipH="1">
            <a:off x="2589595" y="4625586"/>
            <a:ext cx="642942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4" idx="0"/>
          </p:cNvCxnSpPr>
          <p:nvPr/>
        </p:nvCxnSpPr>
        <p:spPr>
          <a:xfrm rot="5400000">
            <a:off x="1607327" y="4679165"/>
            <a:ext cx="642939" cy="285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900357"/>
            <a:ext cx="1500198" cy="17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571480"/>
            <a:ext cx="1571636" cy="21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4762864"/>
            <a:ext cx="1500198" cy="188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500166" y="1928802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+5,5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3500430" y="2071678"/>
            <a:ext cx="78581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-3,5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2143108" y="2571744"/>
            <a:ext cx="642942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2500298" y="3571876"/>
            <a:ext cx="785818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/>
              <a:t>- 4,7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1214414" y="4500570"/>
            <a:ext cx="107157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+0,2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3000364" y="4500570"/>
            <a:ext cx="857256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-4,3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2143108" y="5072074"/>
            <a:ext cx="785818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3643306" y="5072074"/>
            <a:ext cx="785818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4071934" y="5072074"/>
            <a:ext cx="642942" cy="64294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000892" y="1571612"/>
            <a:ext cx="1192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Raavi" pitchFamily="2"/>
              </a:rPr>
              <a:t>Лось – 8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982301" y="3571876"/>
            <a:ext cx="1733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Raavi" pitchFamily="2"/>
              </a:rPr>
              <a:t>Гепард – 4,5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72330" y="5500702"/>
            <a:ext cx="1205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Raavi" pitchFamily="2"/>
              </a:rPr>
              <a:t>Заяц -  6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8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Гепард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1"/>
            <a:ext cx="5829312" cy="3143272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None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Вы знаете какое-нибудь животное, которое догоняет свою добычу на быстром скаку, словно борзая собака самой лучшей породы? Такое животное есть - </a:t>
            </a:r>
            <a:r>
              <a:rPr lang="ru-RU" sz="2100" b="1" i="1" dirty="0" smtClean="0">
                <a:solidFill>
                  <a:schemeClr val="accent1">
                    <a:lumMod val="50000"/>
                  </a:schemeClr>
                </a:solidFill>
              </a:rPr>
              <a:t>гепард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.  Погоня, у гепарда начинается на скорости 20 метров в секунду. Некоторые гепарды способны развивать скорость в 90, а иногда  110 километров в час. Именно поэтому гепард - самое быстрое четвероногое на земле. </a:t>
            </a: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071546"/>
            <a:ext cx="2459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4071918"/>
            <a:ext cx="9001156" cy="2000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Однако, если жертве удается продержаться 100 метров, то гепард начинает уставать, а у добычи появляются шансы спастись. Ну а если смертельная гонка продолжается 500 метров, или больше, то гепард остаётся без обеда, выбиваясь из сил и заканчивая преследование, тут уж и скорость не поможет. Приходится отправляться на поиски новой потенциальной добычи. </a:t>
            </a:r>
            <a:endParaRPr kumimoji="0" lang="ru-RU" sz="2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8572528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857364"/>
            <a:ext cx="8572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3571868" y="1785926"/>
            <a:ext cx="714380" cy="7143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857364"/>
            <a:ext cx="8572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072066" y="3000372"/>
            <a:ext cx="714380" cy="7143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071810"/>
            <a:ext cx="8572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1785918" y="3071810"/>
            <a:ext cx="1143008" cy="571504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4" idx="3"/>
            <a:endCxn id="5" idx="2"/>
          </p:cNvCxnSpPr>
          <p:nvPr/>
        </p:nvCxnSpPr>
        <p:spPr>
          <a:xfrm>
            <a:off x="2786050" y="214311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6"/>
            <a:endCxn id="6" idx="1"/>
          </p:cNvCxnSpPr>
          <p:nvPr/>
        </p:nvCxnSpPr>
        <p:spPr>
          <a:xfrm>
            <a:off x="4286248" y="214311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7" idx="0"/>
          </p:cNvCxnSpPr>
          <p:nvPr/>
        </p:nvCxnSpPr>
        <p:spPr>
          <a:xfrm rot="5400000">
            <a:off x="5143504" y="271462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  <a:endCxn id="8" idx="3"/>
          </p:cNvCxnSpPr>
          <p:nvPr/>
        </p:nvCxnSpPr>
        <p:spPr>
          <a:xfrm rot="10800000">
            <a:off x="4357686" y="335756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1"/>
            <a:endCxn id="9" idx="3"/>
          </p:cNvCxnSpPr>
          <p:nvPr/>
        </p:nvCxnSpPr>
        <p:spPr>
          <a:xfrm rot="10800000">
            <a:off x="2928926" y="335756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одержимое 2"/>
          <p:cNvSpPr txBox="1">
            <a:spLocks/>
          </p:cNvSpPr>
          <p:nvPr/>
        </p:nvSpPr>
        <p:spPr>
          <a:xfrm>
            <a:off x="2857488" y="1643050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+2,6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>
          <a:xfrm>
            <a:off x="4286248" y="1643050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-3,2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5500694" y="2500306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+2,1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4429124" y="2786058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-3,3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2857488" y="2857496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+3,7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071942"/>
            <a:ext cx="25797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071538" y="6000768"/>
            <a:ext cx="1396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Сойка – 5,1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143372" y="6000768"/>
            <a:ext cx="1548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Оляпка – 7,2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715140" y="6000768"/>
            <a:ext cx="1655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i="1" dirty="0" smtClean="0">
                <a:solidFill>
                  <a:srgbClr val="FF0000"/>
                </a:solidFill>
              </a:rPr>
              <a:t>Ласточка – 8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4071942"/>
            <a:ext cx="2286016" cy="18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071942"/>
            <a:ext cx="2357454" cy="188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Оляпка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714357"/>
            <a:ext cx="6000760" cy="2428892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None/>
            </a:pP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	Маленькая серовато-бурая птичка ловко перебегает с камня на камень. Вдруг она прыгнула в воду и погрузилась на дно. Сквозь прозрачную воду видно, как птичка бежит, цепляясь за каменистое дно, помогая себе короткими крылышками.  Прошло 15—20 секунд, и птичка выскочила на берег.</a:t>
            </a: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785794"/>
            <a:ext cx="2786082" cy="229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3071810"/>
            <a:ext cx="8643998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ts val="400"/>
              </a:spcBef>
            </a:pP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	Но «купалась» она не зря: в клюве у неё добыча — какое-то водяное насекомое. Это — </a:t>
            </a:r>
            <a:r>
              <a:rPr lang="ru-RU" sz="2100" b="1" i="1" dirty="0" smtClean="0">
                <a:solidFill>
                  <a:schemeClr val="accent1">
                    <a:lumMod val="50000"/>
                  </a:schemeClr>
                </a:solidFill>
              </a:rPr>
              <a:t>оляпка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, или, как её ещё называют, </a:t>
            </a:r>
            <a:r>
              <a:rPr lang="ru-RU" sz="2100" b="1" i="1" dirty="0" smtClean="0">
                <a:solidFill>
                  <a:schemeClr val="accent1">
                    <a:lumMod val="50000"/>
                  </a:schemeClr>
                </a:solidFill>
              </a:rPr>
              <a:t>водяной воробей</a:t>
            </a:r>
            <a:r>
              <a:rPr lang="ru-RU" sz="2100" i="1" dirty="0" smtClean="0">
                <a:solidFill>
                  <a:schemeClr val="accent1">
                    <a:lumMod val="50000"/>
                  </a:schemeClr>
                </a:solidFill>
              </a:rPr>
              <a:t> (она, и правда, родственник воробья).  Быстрого течения оляпка не боится. Наоборот, чем бурливее река, тем больше. она несёт пищи для птицы. Не боится оляпка и холода: оперение у неё плотное и густо смазано жиром. Поэтому и зимой бегает она по дну незамерзающих речушек и не улетает на юг. 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50">
            <a:hlinkClick r:id="rId5" action="ppaction://hlinksldjump"/>
          </p:cNvPr>
          <p:cNvSpPr/>
          <p:nvPr/>
        </p:nvSpPr>
        <p:spPr>
          <a:xfrm>
            <a:off x="6786578" y="6500834"/>
            <a:ext cx="2357454" cy="3571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Скачки</a:t>
            </a:r>
            <a:endParaRPr lang="ru-RU" sz="2000" dirty="0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email"/>
          <a:stretch>
            <a:fillRect/>
          </a:stretch>
        </p:blipFill>
        <p:spPr>
          <a:xfrm>
            <a:off x="883920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571612"/>
            <a:ext cx="7115196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	В задачах тех ищи удачи,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	Где получить рискуешь сдачи.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ова4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2786057"/>
            <a:ext cx="3143272" cy="3728941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Обобщить в игровой форме изученный материал, выработать навыки быстрого и рационального счёта на сложение и вычитание десятичных дробей.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Развивать вычислительные навыки учащихся, память, логическое мышление, умение сотрудничать, оказывать помощь, оценивать работу с друг другом.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Воспитывать интерес к предмету, умение ориентироваться в нестандартных ситуациях, прививать любовь к малой родине, используя краеведческий материал.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08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Решаем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8786842" cy="28035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		Учитель раздаёт каждому ученику карточку с индивидуальным заданием, регулируя уровень сложности самостоятельно.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50">
            <a:hlinkClick r:id="rId3" action="ppaction://hlinksldjump"/>
          </p:cNvPr>
          <p:cNvSpPr/>
          <p:nvPr/>
        </p:nvSpPr>
        <p:spPr>
          <a:xfrm>
            <a:off x="6786578" y="6500834"/>
            <a:ext cx="2357454" cy="3571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Скачки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786058"/>
            <a:ext cx="8229600" cy="23288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600" i="1" dirty="0" smtClean="0">
                <a:solidFill>
                  <a:srgbClr val="FF0000"/>
                </a:solidFill>
              </a:rPr>
              <a:t>Тропинка к истине сложна, </a:t>
            </a:r>
            <a:endParaRPr lang="ru-RU" sz="4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600" i="1" dirty="0" smtClean="0">
                <a:solidFill>
                  <a:srgbClr val="FF0000"/>
                </a:solidFill>
              </a:rPr>
              <a:t>И потому в мышленье чистом</a:t>
            </a:r>
          </a:p>
          <a:p>
            <a:pPr>
              <a:buNone/>
            </a:pPr>
            <a:r>
              <a:rPr lang="ru-RU" sz="4600" i="1" dirty="0" smtClean="0">
                <a:solidFill>
                  <a:srgbClr val="FF0000"/>
                </a:solidFill>
              </a:rPr>
              <a:t>Отвага дерзкая нужна,</a:t>
            </a:r>
            <a:endParaRPr lang="ru-RU" sz="4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600" i="1" dirty="0" smtClean="0">
                <a:solidFill>
                  <a:srgbClr val="FF0000"/>
                </a:solidFill>
              </a:rPr>
              <a:t>Не менее, чем альпинистам.</a:t>
            </a:r>
            <a:endParaRPr lang="ru-RU" sz="46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3" descr="Сова 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5984" y="0"/>
            <a:ext cx="4071966" cy="2933706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Конкурс кто быстрее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50">
            <a:hlinkClick r:id="rId3" action="ppaction://hlinksldjump"/>
          </p:cNvPr>
          <p:cNvSpPr/>
          <p:nvPr/>
        </p:nvSpPr>
        <p:spPr>
          <a:xfrm>
            <a:off x="6786578" y="6500834"/>
            <a:ext cx="2357454" cy="3571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Скачки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1571612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1)   5,6+8,03-7,99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285992"/>
            <a:ext cx="271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2)  12,9-5,7+6,031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3143248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3)   11,8-5,7+8,65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071942"/>
            <a:ext cx="313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4)   45,9+16,51-23,78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492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5072074"/>
            <a:ext cx="366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5)   (146,03-97,8)+18,091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1571612"/>
            <a:ext cx="98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=5,64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143116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=13,231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3504" y="3000372"/>
            <a:ext cx="1157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=14,75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3504" y="4000504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=38,63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4" y="5000636"/>
            <a:ext cx="133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=66,321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600" i="1" dirty="0" smtClean="0">
                <a:solidFill>
                  <a:srgbClr val="FF0000"/>
                </a:solidFill>
              </a:rPr>
              <a:t>Недаром ребятам смекалка дана – </a:t>
            </a:r>
            <a:endParaRPr lang="ru-RU" sz="4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600" i="1" dirty="0" smtClean="0">
                <a:solidFill>
                  <a:srgbClr val="FF0000"/>
                </a:solidFill>
              </a:rPr>
              <a:t>Во всём и везде помогает она.</a:t>
            </a:r>
            <a:endParaRPr lang="ru-RU" sz="4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Сова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3571876"/>
            <a:ext cx="3622928" cy="307181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Конкурс капитанов (Ребусы)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7974" y="1643050"/>
            <a:ext cx="53530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7974" y="3357562"/>
            <a:ext cx="53530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857760"/>
            <a:ext cx="5353050" cy="156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85818" y="1928802"/>
            <a:ext cx="1838308" cy="5889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1ый ряд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85818" y="3571876"/>
            <a:ext cx="1838308" cy="5889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2ой ряд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85818" y="5286388"/>
            <a:ext cx="1838308" cy="5889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3ий ряд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928694" y="2571744"/>
            <a:ext cx="8286776" cy="171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Скорость</a:t>
            </a:r>
            <a:endParaRPr kumimoji="0" lang="ru-RU" sz="1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928794" y="2571744"/>
            <a:ext cx="6143668" cy="171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</a:t>
            </a:r>
            <a:endParaRPr kumimoji="0" lang="ru-RU" sz="1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1785918" y="2571744"/>
            <a:ext cx="6429420" cy="171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Высота</a:t>
            </a:r>
            <a:endParaRPr kumimoji="0" lang="ru-RU" sz="1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50">
            <a:hlinkClick r:id="rId6" action="ppaction://hlinksldjump"/>
          </p:cNvPr>
          <p:cNvSpPr/>
          <p:nvPr/>
        </p:nvSpPr>
        <p:spPr>
          <a:xfrm>
            <a:off x="6786578" y="6500834"/>
            <a:ext cx="2357454" cy="3571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Скачки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Молодцы ребята!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285860"/>
            <a:ext cx="8358246" cy="4786346"/>
          </a:xfrm>
          <a:prstGeom prst="rect">
            <a:avLst/>
          </a:prstGeom>
          <a:solidFill>
            <a:srgbClr val="002060"/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Содержание: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hlinkClick r:id="rId3" action="ppaction://hlinksldjump"/>
              </a:rPr>
              <a:t>1) Устный счёт</a:t>
            </a:r>
            <a:endParaRPr lang="en-US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hlinkClick r:id="rId4" action="ppaction://hlinksldjump"/>
              </a:rPr>
              <a:t>2) </a:t>
            </a: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hlinkClick r:id="rId4" action="ppaction://hlinksldjump"/>
              </a:rPr>
              <a:t>Приветствие команд</a:t>
            </a:r>
            <a:endParaRPr lang="ru-RU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hlinkClick r:id="rId5" action="ppaction://hlinksldjump"/>
              </a:rPr>
              <a:t>3) Разминка</a:t>
            </a:r>
            <a:endParaRPr lang="ru-RU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hlinkClick r:id="rId6" action="ppaction://hlinksldjump"/>
              </a:rPr>
              <a:t>4) </a:t>
            </a:r>
            <a:r>
              <a:rPr lang="ru-RU" dirty="0" smtClean="0">
                <a:latin typeface="Calibri" pitchFamily="34" charset="0"/>
                <a:hlinkClick r:id="rId6" action="ppaction://hlinksldjump"/>
              </a:rPr>
              <a:t>В мире животных</a:t>
            </a:r>
            <a:endParaRPr lang="ru-RU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hlinkClick r:id="rId7" action="ppaction://hlinksldjump"/>
              </a:rPr>
              <a:t>5) Решаем задачи</a:t>
            </a:r>
            <a:endParaRPr lang="en-US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hlinkClick r:id="rId8" action="ppaction://hlinksldjump"/>
              </a:rPr>
              <a:t>6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hlinkClick r:id="rId8" action="ppaction://hlinksldjump"/>
              </a:rPr>
              <a:t>) </a:t>
            </a: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hlinkClick r:id="rId8" action="ppaction://hlinksldjump"/>
              </a:rPr>
              <a:t>Кто быстрее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hlinkClick r:id="rId8" action="ppaction://hlinksldjump"/>
              </a:rPr>
              <a:t> </a:t>
            </a:r>
            <a:endParaRPr lang="ru-RU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hlinkClick r:id="rId9" action="ppaction://hlinksldjump"/>
              </a:rPr>
              <a:t>7) Конкурс капитанов (Ребусы)</a:t>
            </a:r>
            <a:endParaRPr lang="en-US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hlinkClick r:id="rId10" action="ppaction://hlinksldjump"/>
              </a:rPr>
              <a:t>8) Подведение итогов </a:t>
            </a:r>
            <a:endParaRPr lang="ru-RU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hlinkClick r:id="rId11" action="ppaction://hlinksldjump"/>
              </a:rPr>
              <a:t>9) Заключение</a:t>
            </a:r>
            <a:endParaRPr lang="ru-RU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857620" y="1714488"/>
            <a:ext cx="5500694" cy="261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 Да, путь познания не гладок,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Но знаем мы со школьных лет, 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Загадок больше чем разгадок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И поискам предела нет!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Содержимое 3" descr="Сова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1571636"/>
            <a:ext cx="3622928" cy="307181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Устный счёт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4929198"/>
          <a:ext cx="8229600" cy="159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91432">
                <a:tc>
                  <a:txBody>
                    <a:bodyPr/>
                    <a:lstStyle/>
                    <a:p>
                      <a:r>
                        <a:rPr lang="ru-RU" dirty="0" smtClean="0"/>
                        <a:t>9,75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9,576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18,05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10,42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24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000496" y="3786190"/>
            <a:ext cx="235745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8,276+1,3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2643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Байга</a:t>
            </a:r>
            <a:endParaRPr kumimoji="0" lang="ru-RU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571612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571744"/>
            <a:ext cx="4876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Б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159625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А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96361" y="3731129"/>
            <a:ext cx="5469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Й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2071678"/>
            <a:ext cx="426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Г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929058" y="3286124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21,96-11,54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000496" y="2786058"/>
            <a:ext cx="2286016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6+3,75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929058" y="2214554"/>
            <a:ext cx="228601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14,85+3,2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000496" y="1643050"/>
            <a:ext cx="235745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7,32-4,12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357950" y="2786058"/>
            <a:ext cx="928694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9,75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6357950" y="1643050"/>
            <a:ext cx="714380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3,2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6357950" y="2285992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18,05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6357950" y="3357562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10,42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6357950" y="3857628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9,576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29388" y="1714488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?</a:t>
            </a:r>
            <a:endParaRPr lang="ru-RU" sz="3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29388" y="2285992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?</a:t>
            </a:r>
            <a:endParaRPr lang="ru-RU" sz="3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429388" y="2786058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?</a:t>
            </a:r>
            <a:endParaRPr lang="ru-RU" sz="3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3357562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?</a:t>
            </a:r>
            <a:endParaRPr lang="ru-RU" sz="3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29388" y="3929066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?</a:t>
            </a:r>
            <a:endParaRPr lang="ru-RU" sz="3000" dirty="0"/>
          </a:p>
        </p:txBody>
      </p:sp>
      <p:sp>
        <p:nvSpPr>
          <p:cNvPr id="27" name="Прямоугольник 27">
            <a:hlinkClick r:id="rId3" action="ppaction://hlinksldjump"/>
          </p:cNvPr>
          <p:cNvSpPr/>
          <p:nvPr/>
        </p:nvSpPr>
        <p:spPr>
          <a:xfrm>
            <a:off x="6786546" y="6500834"/>
            <a:ext cx="2357454" cy="3571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Далее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579 L -0.04045 0.6136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32205 0.5303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21684 0.4680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50625 0.382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1474 0.3094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tretch>
            <a:fillRect/>
          </a:stretch>
        </p:blipFill>
        <p:spPr>
          <a:xfrm>
            <a:off x="8839200" y="785794"/>
            <a:ext cx="304800" cy="304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1500174"/>
            <a:ext cx="700089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4282" y="357166"/>
            <a:ext cx="8777318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Историческая справка: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27">
            <a:hlinkClick r:id="rId6" action="ppaction://hlinksldjump"/>
          </p:cNvPr>
          <p:cNvSpPr/>
          <p:nvPr/>
        </p:nvSpPr>
        <p:spPr>
          <a:xfrm>
            <a:off x="6761981" y="6492714"/>
            <a:ext cx="2382019" cy="365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hlinkClick r:id="rId6" action="ppaction://hlinksldjump"/>
              </a:rPr>
              <a:t>В содержание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ru-RU" dirty="0" smtClean="0">
                <a:solidFill>
                  <a:srgbClr val="FF0000"/>
                </a:solidFill>
              </a:rPr>
              <a:t>Байга» (конные скачки) – очень известная и хорошо развитая в наше время конная народная казахская игра. В начале игры все выстраиваются на одной линии (старте). По сигналу ведущего скачки начинаются. Кто первым достигнет финиша – становится победителем «</a:t>
            </a:r>
            <a:r>
              <a:rPr lang="ru-RU" dirty="0" err="1" smtClean="0">
                <a:solidFill>
                  <a:srgbClr val="FF0000"/>
                </a:solidFill>
              </a:rPr>
              <a:t>Байги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236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236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71480"/>
            <a:ext cx="9358378" cy="2686056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	Тут затеи и задачи, игры, шутки – всё для вас.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	Пожелаем всем удачи. За работу! В добрый час!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Содержимое 3" descr="Сова4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1785926"/>
            <a:ext cx="3929090" cy="4661176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Приветствие команд</a:t>
            </a:r>
            <a:b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2357430"/>
            <a:ext cx="6572296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0" dirty="0" smtClean="0">
                <a:solidFill>
                  <a:srgbClr val="FF0000"/>
                </a:solidFill>
              </a:rPr>
              <a:t>Время</a:t>
            </a:r>
            <a:endParaRPr lang="en-US" sz="1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1670" y="2428868"/>
            <a:ext cx="501515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2000" dirty="0" smtClean="0">
                <a:solidFill>
                  <a:srgbClr val="FF0000"/>
                </a:solidFill>
              </a:rPr>
              <a:t>Высота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3042" y="2428868"/>
            <a:ext cx="6286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0" dirty="0" smtClean="0">
                <a:solidFill>
                  <a:srgbClr val="FF0000"/>
                </a:solidFill>
              </a:rPr>
              <a:t>Скорость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3042" y="1142984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0" dirty="0" smtClean="0">
                <a:solidFill>
                  <a:srgbClr val="FF0000"/>
                </a:solidFill>
              </a:rPr>
              <a:t>Первая команда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604" y="1071546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0" dirty="0" smtClean="0">
                <a:solidFill>
                  <a:srgbClr val="FF0000"/>
                </a:solidFill>
              </a:rPr>
              <a:t>Вторая команда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3042" y="1072108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0" dirty="0" smtClean="0">
                <a:solidFill>
                  <a:srgbClr val="FF0000"/>
                </a:solidFill>
              </a:rPr>
              <a:t>Третья команда</a:t>
            </a:r>
          </a:p>
        </p:txBody>
      </p:sp>
      <p:sp>
        <p:nvSpPr>
          <p:cNvPr id="11" name="Прямоугольник 27">
            <a:hlinkClick r:id="rId3" action="ppaction://hlinksldjump"/>
          </p:cNvPr>
          <p:cNvSpPr/>
          <p:nvPr/>
        </p:nvSpPr>
        <p:spPr>
          <a:xfrm>
            <a:off x="6761981" y="6492714"/>
            <a:ext cx="2382019" cy="365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hlinkClick r:id="rId3" action="ppaction://hlinksldjump"/>
              </a:rPr>
              <a:t>В содержание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xit" presetSubtype="16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5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8" presetClass="exit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ветлана\Рабочий стол\baigatosend\gras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6" name="Picture 2" descr="C:\Documents and Settings\Светлана\Рабочий стол\Новая папка\green\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57222" y="0"/>
            <a:ext cx="2285984" cy="1714488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лана\Рабочий стол\Новая папка\yellow\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57222" y="857232"/>
            <a:ext cx="2367005" cy="1775254"/>
          </a:xfrm>
          <a:prstGeom prst="rect">
            <a:avLst/>
          </a:prstGeom>
          <a:noFill/>
        </p:spPr>
      </p:pic>
      <p:pic>
        <p:nvPicPr>
          <p:cNvPr id="1028" name="Picture 4" descr="C:\Documents and Settings\Светлана\Рабочий стол\Новая папка\red\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57222" y="1785926"/>
            <a:ext cx="2357454" cy="17680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4286256"/>
            <a:ext cx="1143008" cy="500066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46E1D"/>
                </a:solidFill>
              </a:rPr>
              <a:t>1ый ряд</a:t>
            </a:r>
            <a:endParaRPr lang="ru-RU" b="1" dirty="0">
              <a:solidFill>
                <a:srgbClr val="146E1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286256"/>
            <a:ext cx="1143008" cy="500066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17F07"/>
                </a:solidFill>
              </a:rPr>
              <a:t>2ой ряд</a:t>
            </a:r>
            <a:endParaRPr lang="ru-RU" b="1" dirty="0">
              <a:solidFill>
                <a:srgbClr val="C17F0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4286256"/>
            <a:ext cx="1143008" cy="500066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00E0E"/>
                </a:solidFill>
              </a:rPr>
              <a:t>3ий ряд</a:t>
            </a:r>
            <a:endParaRPr lang="ru-RU" b="1" dirty="0">
              <a:solidFill>
                <a:srgbClr val="900E0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5786" y="357166"/>
            <a:ext cx="77153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43704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1285058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1928000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2501092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3213884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3856826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4499768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5142710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5785652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6500032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7144562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7785915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6143636" cy="2686056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			   </a:t>
            </a:r>
            <a:r>
              <a:rPr lang="ru-RU" sz="2000" i="1" dirty="0" smtClean="0">
                <a:solidFill>
                  <a:srgbClr val="FF0000"/>
                </a:solidFill>
              </a:rPr>
              <a:t>Внимание!!!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1 место в конкурсе 2 щелчка  по выигравшему ряду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2 место в конкурсе 1 щелчок по данному ряду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3 место в конкурсе 0 щелчков по этому ряду</a:t>
            </a:r>
          </a:p>
          <a:p>
            <a:pPr>
              <a:buNone/>
            </a:pPr>
            <a:r>
              <a:rPr lang="ru-RU" sz="1000" dirty="0" smtClean="0">
                <a:solidFill>
                  <a:srgbClr val="FF0000"/>
                </a:solidFill>
              </a:rPr>
              <a:t>При нажатии  на этот текст он исчезнет </a:t>
            </a:r>
          </a:p>
          <a:p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8359008" y="356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Прямоугольник 41">
            <a:hlinkClick r:id="rId7" action="ppaction://hlinksldjump"/>
          </p:cNvPr>
          <p:cNvSpPr/>
          <p:nvPr/>
        </p:nvSpPr>
        <p:spPr>
          <a:xfrm>
            <a:off x="6786546" y="6500834"/>
            <a:ext cx="2357454" cy="3571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hlinkClick r:id="rId7" action="ppaction://hlinksldjump"/>
              </a:rPr>
              <a:t>В содержание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07084 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7.40741E-7 L 0.14166 -7.40741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7.40741E-7 L 0.20469 -7.40741E-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55 0 L 0.28038 0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56 -0.00301 L 0.35139 -0.0030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39 -0.00301 L 0.42222 -0.0030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22 -0.00301 L 0.49306 -0.0030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23 -0.00301 L 0.56406 -0.0030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389 -0.00301 L 0.64271 -0.0030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271 -0.00301 L 0.71354 -0.0030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354 -0.00301 L 0.78455 -0.0030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28 -0.00301 L 0.84722 -0.00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07083 -4.81481E-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4.81481E-6 L 0.14167 -4.81481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6 3.33333E-6 L 0.2125 3.33333E-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4.81481E-6 L 0.28334 -4.81481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4 -4.81481E-6 L 0.35417 -4.81481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17 -4.81481E-6 L 0.425 -4.81481E-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 -4.81481E-6 L 0.49583 -4.81481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-4.81481E-6 L 0.56667 -4.81481E-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67 -4.81481E-6 L 0.6375 -4.81481E-6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5 -4.81481E-6 L 0.70833 -4.81481E-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833 -4.81481E-6 L 0.77917 -4.81481E-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86 1.85185E-6 L 0.84288 0.0041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556 L 0.07187 0.0055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5 0.00556 L 0.14288 0.00556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8 0.00556 L 0.21371 0.00556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1 0.00556 L 0.28264 0.00556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55 0.00556 L 0.35538 0.00556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8 0.00556 L 0.42639 0.0055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0.00556 L 0.49722 0.0055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13 0.00556 L 0.56806 0.00556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996 0.00556 L 0.63889 0.00556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89 0.00556 L 0.70972 0.00556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972 0.00556 L 0.78073 0.00556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073 0.00556 L 0.84375 0.000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2318</TotalTime>
  <Words>437</Words>
  <Application>Microsoft Office PowerPoint</Application>
  <PresentationFormat>Экран (4:3)</PresentationFormat>
  <Paragraphs>208</Paragraphs>
  <Slides>25</Slides>
  <Notes>25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Урок-соревнование «Байга».  </vt:lpstr>
      <vt:lpstr>Цель урока:</vt:lpstr>
      <vt:lpstr>Содержание:</vt:lpstr>
      <vt:lpstr>Слайд 4</vt:lpstr>
      <vt:lpstr>Устный счёт</vt:lpstr>
      <vt:lpstr>Слайд 6</vt:lpstr>
      <vt:lpstr>Слайд 7</vt:lpstr>
      <vt:lpstr>Приветствие команд </vt:lpstr>
      <vt:lpstr>Слайд 9</vt:lpstr>
      <vt:lpstr>Слайд 10</vt:lpstr>
      <vt:lpstr>Разминка</vt:lpstr>
      <vt:lpstr>Слайд 12</vt:lpstr>
      <vt:lpstr>В мире животных</vt:lpstr>
      <vt:lpstr>Сом</vt:lpstr>
      <vt:lpstr>Слайд 15</vt:lpstr>
      <vt:lpstr>Гепард</vt:lpstr>
      <vt:lpstr>Слайд 17</vt:lpstr>
      <vt:lpstr>Оляпка</vt:lpstr>
      <vt:lpstr>Слайд 19</vt:lpstr>
      <vt:lpstr>Решаем Задачи</vt:lpstr>
      <vt:lpstr>Слайд 21</vt:lpstr>
      <vt:lpstr>Слайд 22</vt:lpstr>
      <vt:lpstr>Слайд 23</vt:lpstr>
      <vt:lpstr>Конкурс капитанов (Ребусы)</vt:lpstr>
      <vt:lpstr>Молодцы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Дарёна</dc:creator>
  <cp:lastModifiedBy>Дарёна</cp:lastModifiedBy>
  <cp:revision>145</cp:revision>
  <dcterms:modified xsi:type="dcterms:W3CDTF">2012-06-05T04:11:49Z</dcterms:modified>
</cp:coreProperties>
</file>