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6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FF"/>
    <a:srgbClr val="00CCFF"/>
    <a:srgbClr val="66FFFF"/>
    <a:srgbClr val="2403E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D03BF-2B12-49F3-A95D-E31E93C4D8D4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41BE2-3584-43B1-B08D-9B53E1F8953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41BE2-3584-43B1-B08D-9B53E1F89532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8397-E88E-4D3F-8F1E-8282A8334C29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0231-9A94-43D1-9E5B-41047ACAAE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8397-E88E-4D3F-8F1E-8282A8334C29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0231-9A94-43D1-9E5B-41047ACAAE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8397-E88E-4D3F-8F1E-8282A8334C29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0231-9A94-43D1-9E5B-41047ACAAE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8397-E88E-4D3F-8F1E-8282A8334C29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0231-9A94-43D1-9E5B-41047ACAAE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8397-E88E-4D3F-8F1E-8282A8334C29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0231-9A94-43D1-9E5B-41047ACAAE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8397-E88E-4D3F-8F1E-8282A8334C29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0231-9A94-43D1-9E5B-41047ACAAE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8397-E88E-4D3F-8F1E-8282A8334C29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0231-9A94-43D1-9E5B-41047ACAAE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8397-E88E-4D3F-8F1E-8282A8334C29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0231-9A94-43D1-9E5B-41047ACAAE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8397-E88E-4D3F-8F1E-8282A8334C29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0231-9A94-43D1-9E5B-41047ACAAE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8397-E88E-4D3F-8F1E-8282A8334C29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0231-9A94-43D1-9E5B-41047ACAAE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8397-E88E-4D3F-8F1E-8282A8334C29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C0231-9A94-43D1-9E5B-41047ACAAE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4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28397-E88E-4D3F-8F1E-8282A8334C29}" type="datetimeFigureOut">
              <a:rPr lang="ru-RU" smtClean="0"/>
              <a:pPr/>
              <a:t>05.06.2012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C0231-9A94-43D1-9E5B-41047ACAAE8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03ED">
            <a:alpha val="8666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85728"/>
            <a:ext cx="7000924" cy="2357454"/>
          </a:xfrm>
          <a:solidFill>
            <a:srgbClr val="00FFFF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Урок русского языка в 6 классе</a:t>
            </a:r>
            <a:br>
              <a:rPr lang="ru-RU" dirty="0" smtClean="0"/>
            </a:br>
            <a:r>
              <a:rPr lang="ru-RU" dirty="0" smtClean="0"/>
              <a:t>Тема: «Имя прилагательное. Обобщение.»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4810" y="3929066"/>
            <a:ext cx="4614850" cy="2357454"/>
          </a:xfrm>
          <a:solidFill>
            <a:srgbClr val="00FFFF"/>
          </a:solidFill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Учитель : Аникьева Надежда Геннадьевна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МКОУ Аталанская ООШ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1\Desktop\сова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643182"/>
            <a:ext cx="3929090" cy="3643337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7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FFFF"/>
          </a:solidFill>
        </p:spPr>
        <p:txBody>
          <a:bodyPr/>
          <a:lstStyle/>
          <a:p>
            <a:r>
              <a:rPr lang="ru-RU" dirty="0" smtClean="0"/>
              <a:t>Найди ошибки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00FFFF"/>
          </a:solidFill>
        </p:spPr>
        <p:txBody>
          <a:bodyPr/>
          <a:lstStyle/>
          <a:p>
            <a:pPr algn="ctr"/>
            <a:r>
              <a:rPr lang="ru-RU" dirty="0" err="1" smtClean="0"/>
              <a:t>Дремучь</a:t>
            </a:r>
            <a:endParaRPr lang="ru-RU" dirty="0" smtClean="0"/>
          </a:p>
          <a:p>
            <a:pPr algn="ctr"/>
            <a:r>
              <a:rPr lang="ru-RU" dirty="0" smtClean="0"/>
              <a:t>Горюч</a:t>
            </a:r>
          </a:p>
          <a:p>
            <a:pPr algn="ctr"/>
            <a:r>
              <a:rPr lang="ru-RU" dirty="0" smtClean="0"/>
              <a:t>Певуч</a:t>
            </a:r>
          </a:p>
          <a:p>
            <a:pPr algn="ctr"/>
            <a:r>
              <a:rPr lang="ru-RU" dirty="0" smtClean="0"/>
              <a:t>Хорош</a:t>
            </a:r>
          </a:p>
          <a:p>
            <a:pPr algn="ctr"/>
            <a:r>
              <a:rPr lang="ru-RU" dirty="0" err="1" smtClean="0"/>
              <a:t>Живучь</a:t>
            </a:r>
            <a:endParaRPr lang="ru-RU" dirty="0" smtClean="0"/>
          </a:p>
          <a:p>
            <a:pPr algn="ctr"/>
            <a:r>
              <a:rPr lang="ru-RU" dirty="0" smtClean="0"/>
              <a:t>Пахуч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endParaRPr lang="ru-RU" dirty="0"/>
          </a:p>
        </p:txBody>
      </p:sp>
      <p:pic>
        <p:nvPicPr>
          <p:cNvPr id="1027" name="Picture 3" descr="C:\Users\1\Desktop\сова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928802"/>
            <a:ext cx="2857520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FFFF"/>
          </a:solidFill>
        </p:spPr>
        <p:txBody>
          <a:bodyPr/>
          <a:lstStyle/>
          <a:p>
            <a:r>
              <a:rPr lang="ru-RU" dirty="0" smtClean="0"/>
              <a:t>В каком из слов не- приставка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00FFFF"/>
          </a:solidFill>
        </p:spPr>
        <p:txBody>
          <a:bodyPr/>
          <a:lstStyle/>
          <a:p>
            <a:r>
              <a:rPr lang="ru-RU" dirty="0" smtClean="0"/>
              <a:t>(Не)</a:t>
            </a:r>
            <a:r>
              <a:rPr lang="ru-RU" dirty="0" err="1" smtClean="0"/>
              <a:t>настный</a:t>
            </a:r>
            <a:endParaRPr lang="ru-RU" dirty="0" smtClean="0"/>
          </a:p>
          <a:p>
            <a:r>
              <a:rPr lang="ru-RU" dirty="0" smtClean="0"/>
              <a:t>(Не)большой, а маленький</a:t>
            </a:r>
          </a:p>
          <a:p>
            <a:r>
              <a:rPr lang="ru-RU" dirty="0" smtClean="0"/>
              <a:t>(Не)красивый</a:t>
            </a:r>
          </a:p>
          <a:p>
            <a:r>
              <a:rPr lang="ru-RU" dirty="0" smtClean="0"/>
              <a:t>(Не)уклюжий</a:t>
            </a:r>
          </a:p>
          <a:p>
            <a:r>
              <a:rPr lang="ru-RU" dirty="0" smtClean="0"/>
              <a:t>(Не)</a:t>
            </a:r>
            <a:r>
              <a:rPr lang="ru-RU" dirty="0" err="1" smtClean="0"/>
              <a:t>лепый</a:t>
            </a:r>
            <a:endParaRPr lang="ru-RU" dirty="0" smtClean="0"/>
          </a:p>
          <a:p>
            <a:r>
              <a:rPr lang="ru-RU" dirty="0" smtClean="0"/>
              <a:t>(Не)</a:t>
            </a:r>
            <a:r>
              <a:rPr lang="ru-RU" dirty="0" err="1" smtClean="0"/>
              <a:t>ряшливый</a:t>
            </a:r>
            <a:endParaRPr lang="ru-RU" dirty="0" smtClean="0"/>
          </a:p>
          <a:p>
            <a:r>
              <a:rPr lang="ru-RU" dirty="0" smtClean="0"/>
              <a:t>(Не)глубокий, а мелкий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03ED">
            <a:alpha val="9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Определите написание букв </a:t>
            </a:r>
            <a:r>
              <a:rPr lang="ru-RU" sz="3600" dirty="0" err="1" smtClean="0"/>
              <a:t>о,е</a:t>
            </a:r>
            <a:r>
              <a:rPr lang="ru-RU" sz="3600" dirty="0" smtClean="0"/>
              <a:t> после шипящих  и Ц в прилагательных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5"/>
            <a:ext cx="8229600" cy="3071833"/>
          </a:xfrm>
          <a:solidFill>
            <a:srgbClr val="00FFFF"/>
          </a:solidFill>
        </p:spPr>
        <p:txBody>
          <a:bodyPr/>
          <a:lstStyle/>
          <a:p>
            <a:r>
              <a:rPr lang="ru-RU" dirty="0" err="1" smtClean="0"/>
              <a:t>Еж.вый</a:t>
            </a:r>
            <a:r>
              <a:rPr lang="ru-RU" dirty="0" smtClean="0"/>
              <a:t>, </a:t>
            </a:r>
            <a:r>
              <a:rPr lang="ru-RU" dirty="0" err="1" smtClean="0"/>
              <a:t>морж.вый</a:t>
            </a:r>
            <a:r>
              <a:rPr lang="ru-RU" dirty="0" smtClean="0"/>
              <a:t>, </a:t>
            </a:r>
            <a:r>
              <a:rPr lang="ru-RU" dirty="0" err="1" smtClean="0"/>
              <a:t>песц.вый</a:t>
            </a:r>
            <a:r>
              <a:rPr lang="ru-RU" dirty="0" smtClean="0"/>
              <a:t>, </a:t>
            </a:r>
            <a:r>
              <a:rPr lang="ru-RU" dirty="0" err="1" smtClean="0"/>
              <a:t>плюш.вый</a:t>
            </a:r>
            <a:r>
              <a:rPr lang="ru-RU" dirty="0" smtClean="0"/>
              <a:t>, </a:t>
            </a:r>
            <a:r>
              <a:rPr lang="ru-RU" dirty="0" err="1" smtClean="0"/>
              <a:t>певуч.го</a:t>
            </a:r>
            <a:r>
              <a:rPr lang="ru-RU" dirty="0" smtClean="0"/>
              <a:t>, </a:t>
            </a:r>
            <a:r>
              <a:rPr lang="ru-RU" dirty="0" err="1" smtClean="0"/>
              <a:t>хорош.го</a:t>
            </a:r>
            <a:r>
              <a:rPr lang="ru-RU" dirty="0" smtClean="0"/>
              <a:t>, </a:t>
            </a:r>
            <a:r>
              <a:rPr lang="ru-RU" dirty="0" err="1" smtClean="0"/>
              <a:t>пахуч.го</a:t>
            </a:r>
            <a:r>
              <a:rPr lang="ru-RU" dirty="0" smtClean="0"/>
              <a:t>, </a:t>
            </a:r>
            <a:r>
              <a:rPr lang="ru-RU" dirty="0" err="1" smtClean="0"/>
              <a:t>жгуч.го</a:t>
            </a:r>
            <a:r>
              <a:rPr lang="ru-RU" dirty="0" smtClean="0"/>
              <a:t>, </a:t>
            </a:r>
            <a:r>
              <a:rPr lang="ru-RU" dirty="0" err="1" smtClean="0"/>
              <a:t>перц.вый</a:t>
            </a:r>
            <a:r>
              <a:rPr lang="ru-RU" dirty="0" smtClean="0"/>
              <a:t>, </a:t>
            </a:r>
            <a:r>
              <a:rPr lang="ru-RU" dirty="0" err="1" smtClean="0"/>
              <a:t>огурц.вый</a:t>
            </a:r>
            <a:r>
              <a:rPr lang="ru-RU" dirty="0" smtClean="0"/>
              <a:t>, </a:t>
            </a:r>
            <a:r>
              <a:rPr lang="ru-RU" dirty="0" err="1" smtClean="0"/>
              <a:t>замш.вый</a:t>
            </a:r>
            <a:r>
              <a:rPr lang="ru-RU" dirty="0" smtClean="0"/>
              <a:t>, </a:t>
            </a:r>
            <a:r>
              <a:rPr lang="ru-RU" dirty="0" err="1" smtClean="0"/>
              <a:t>товарищ.ский</a:t>
            </a:r>
            <a:r>
              <a:rPr lang="ru-RU" dirty="0" smtClean="0"/>
              <a:t>, </a:t>
            </a:r>
            <a:r>
              <a:rPr lang="ru-RU" dirty="0" err="1" smtClean="0"/>
              <a:t>друж.ский</a:t>
            </a:r>
            <a:r>
              <a:rPr lang="ru-RU" dirty="0" smtClean="0"/>
              <a:t>, </a:t>
            </a:r>
            <a:r>
              <a:rPr lang="ru-RU" dirty="0" err="1" smtClean="0"/>
              <a:t>колюч.го</a:t>
            </a:r>
            <a:r>
              <a:rPr lang="ru-RU" dirty="0" smtClean="0"/>
              <a:t>, </a:t>
            </a:r>
            <a:r>
              <a:rPr lang="ru-RU" dirty="0" err="1" smtClean="0"/>
              <a:t>шипуч.го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solidFill>
            <a:srgbClr val="00CCFF"/>
          </a:solidFill>
        </p:spPr>
        <p:txBody>
          <a:bodyPr/>
          <a:lstStyle/>
          <a:p>
            <a:r>
              <a:rPr lang="ru-RU" dirty="0" smtClean="0"/>
              <a:t>Проверка домашнего задания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643578"/>
          </a:xfrm>
        </p:spPr>
        <p:txBody>
          <a:bodyPr/>
          <a:lstStyle/>
          <a:p>
            <a:r>
              <a:rPr lang="ru-RU" dirty="0" smtClean="0"/>
              <a:t>Прочитайте свои мини – сочинения, посвящённые прекрасному времени года- волшебнице зиме.</a:t>
            </a:r>
            <a:endParaRPr lang="ru-RU" dirty="0"/>
          </a:p>
        </p:txBody>
      </p:sp>
      <p:pic>
        <p:nvPicPr>
          <p:cNvPr id="3074" name="Picture 2" descr="C:\Users\1\Desktop\scb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2714621"/>
            <a:ext cx="7643866" cy="41433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03ED">
            <a:alpha val="8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FFFF"/>
          </a:solidFill>
        </p:spPr>
        <p:txBody>
          <a:bodyPr/>
          <a:lstStyle/>
          <a:p>
            <a:r>
              <a:rPr lang="ru-RU" dirty="0" smtClean="0"/>
              <a:t>Итог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66FFFF"/>
          </a:solidFill>
        </p:spPr>
        <p:txBody>
          <a:bodyPr/>
          <a:lstStyle/>
          <a:p>
            <a:r>
              <a:rPr lang="ru-RU" dirty="0" smtClean="0"/>
              <a:t>Что обозначают прилагательные?</a:t>
            </a:r>
          </a:p>
          <a:p>
            <a:r>
              <a:rPr lang="ru-RU" dirty="0" smtClean="0"/>
              <a:t>Кто из вас помнит стихотворения о русской природе? Какую роль играют в них прилагательные?</a:t>
            </a:r>
          </a:p>
          <a:p>
            <a:r>
              <a:rPr lang="ru-RU" dirty="0" smtClean="0"/>
              <a:t>Для чего нужны прилагательные в </a:t>
            </a:r>
            <a:r>
              <a:rPr lang="ru-RU" smtClean="0"/>
              <a:t>нашей речи?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8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57940" cy="458312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500702"/>
            <a:ext cx="8372476" cy="100013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7200" dirty="0" smtClean="0"/>
              <a:t>МОЛОДЦЫ!!!</a:t>
            </a:r>
            <a:endParaRPr lang="ru-RU" sz="7200" dirty="0"/>
          </a:p>
        </p:txBody>
      </p:sp>
      <p:pic>
        <p:nvPicPr>
          <p:cNvPr id="2052" name="Picture 4" descr="C:\Users\1\Desktop\schoo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1122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FFFF"/>
          </a:solidFill>
        </p:spPr>
        <p:txBody>
          <a:bodyPr/>
          <a:lstStyle/>
          <a:p>
            <a:r>
              <a:rPr lang="ru-RU" dirty="0" smtClean="0"/>
              <a:t>Экспресс-опрос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00FFFF"/>
          </a:solidFill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Дайте определение имени прилагательного.</a:t>
            </a:r>
          </a:p>
          <a:p>
            <a:r>
              <a:rPr lang="ru-RU" sz="2400" dirty="0" smtClean="0"/>
              <a:t>Каким членом предложения является имя прилагательное?</a:t>
            </a:r>
          </a:p>
          <a:p>
            <a:r>
              <a:rPr lang="ru-RU" sz="2400" dirty="0" smtClean="0"/>
              <a:t>Как изменяется прилагательное?</a:t>
            </a:r>
          </a:p>
          <a:p>
            <a:r>
              <a:rPr lang="ru-RU" sz="2400" dirty="0" smtClean="0"/>
              <a:t>На какие разряды  делятся  прилагательные?</a:t>
            </a:r>
          </a:p>
          <a:p>
            <a:r>
              <a:rPr lang="ru-RU" sz="2400" dirty="0" smtClean="0"/>
              <a:t>В каких случаях  не     с прилагательными пишется слитно, а в каких  - раздельно?</a:t>
            </a:r>
          </a:p>
          <a:p>
            <a:r>
              <a:rPr lang="ru-RU" sz="2400" dirty="0" smtClean="0"/>
              <a:t>Расскажите о написании  суффиксов –к-,- </a:t>
            </a:r>
            <a:r>
              <a:rPr lang="ru-RU" sz="2400" dirty="0" err="1" smtClean="0"/>
              <a:t>ск</a:t>
            </a:r>
            <a:r>
              <a:rPr lang="ru-RU" sz="2400" dirty="0" smtClean="0"/>
              <a:t>-   в прилагательных.</a:t>
            </a:r>
          </a:p>
          <a:p>
            <a:r>
              <a:rPr lang="ru-RU" sz="2400" dirty="0" smtClean="0"/>
              <a:t>Расскажите о написании </a:t>
            </a:r>
            <a:r>
              <a:rPr lang="ru-RU" sz="2400" dirty="0"/>
              <a:t> </a:t>
            </a:r>
            <a:r>
              <a:rPr lang="ru-RU" sz="2400" dirty="0" smtClean="0"/>
              <a:t>двух  букв –</a:t>
            </a:r>
            <a:r>
              <a:rPr lang="ru-RU" sz="2400" dirty="0" err="1" smtClean="0"/>
              <a:t>нн</a:t>
            </a:r>
            <a:r>
              <a:rPr lang="ru-RU" sz="2400" dirty="0" smtClean="0"/>
              <a:t>-  в суффиксах  имён прилагательных.</a:t>
            </a:r>
            <a:endParaRPr lang="ru-RU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6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229600" cy="1143000"/>
          </a:xfrm>
        </p:spPr>
        <p:txBody>
          <a:bodyPr/>
          <a:lstStyle/>
          <a:p>
            <a:r>
              <a:rPr lang="ru-RU" dirty="0" smtClean="0"/>
              <a:t>Зимний пейзаж</a:t>
            </a:r>
            <a:endParaRPr lang="ru-RU" dirty="0"/>
          </a:p>
        </p:txBody>
      </p:sp>
      <p:pic>
        <p:nvPicPr>
          <p:cNvPr id="1026" name="Picture 2" descr="C:\Users\1\Desktop\лес зимой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142984"/>
            <a:ext cx="7715304" cy="528641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03ED">
            <a:alpha val="9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по иллюстрации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00FFFF"/>
          </a:solidFill>
        </p:spPr>
        <p:txBody>
          <a:bodyPr/>
          <a:lstStyle/>
          <a:p>
            <a:r>
              <a:rPr lang="ru-RU" dirty="0" smtClean="0"/>
              <a:t>Рассмотрите иллюстрацию. Что изображено на этой иллюстрации? Какое настроение вызывает  у вас зимний пейзаж? Какие прилагательные можно использовать при описании зимнего леса?  Составьте  несколько предложений, используя качественные прилагательные.</a:t>
            </a: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9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  <a:solidFill>
            <a:srgbClr val="00FFFF"/>
          </a:solidFill>
        </p:spPr>
        <p:txBody>
          <a:bodyPr>
            <a:noAutofit/>
          </a:bodyPr>
          <a:lstStyle/>
          <a:p>
            <a:r>
              <a:rPr lang="ru-RU" sz="5400" dirty="0" smtClean="0"/>
              <a:t>Синтаксический разбор предложений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3"/>
            <a:ext cx="8229600" cy="3643338"/>
          </a:xfrm>
          <a:solidFill>
            <a:srgbClr val="00FFFF"/>
          </a:solidFill>
        </p:spPr>
        <p:txBody>
          <a:bodyPr>
            <a:normAutofit/>
          </a:bodyPr>
          <a:lstStyle/>
          <a:p>
            <a:r>
              <a:rPr lang="ru-RU" sz="4800" dirty="0" smtClean="0"/>
              <a:t>Красив  лес в зимнем уборе.</a:t>
            </a:r>
          </a:p>
          <a:p>
            <a:r>
              <a:rPr lang="ru-RU" sz="4800" dirty="0" smtClean="0"/>
              <a:t>Мохнатые ели нарядились в снежные шубы и шапки.</a:t>
            </a:r>
            <a:endParaRPr lang="ru-RU" sz="4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FFFF"/>
          </a:solidFill>
        </p:spPr>
        <p:txBody>
          <a:bodyPr/>
          <a:lstStyle/>
          <a:p>
            <a:r>
              <a:rPr lang="ru-RU" dirty="0" smtClean="0"/>
              <a:t>Проверь себя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- к-</a:t>
            </a:r>
            <a:endParaRPr lang="ru-RU" sz="4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solidFill>
            <a:srgbClr val="00FFFF"/>
          </a:solidFill>
        </p:spPr>
        <p:txBody>
          <a:bodyPr/>
          <a:lstStyle/>
          <a:p>
            <a:r>
              <a:rPr lang="ru-RU" dirty="0" err="1" smtClean="0"/>
              <a:t>Французкий</a:t>
            </a:r>
            <a:endParaRPr lang="ru-RU" dirty="0" smtClean="0"/>
          </a:p>
          <a:p>
            <a:r>
              <a:rPr lang="ru-RU" dirty="0" err="1" smtClean="0"/>
              <a:t>Индуский</a:t>
            </a:r>
            <a:endParaRPr lang="ru-RU" dirty="0" smtClean="0"/>
          </a:p>
          <a:p>
            <a:r>
              <a:rPr lang="ru-RU" dirty="0" smtClean="0"/>
              <a:t>Матросский</a:t>
            </a:r>
          </a:p>
          <a:p>
            <a:r>
              <a:rPr lang="ru-RU" dirty="0" smtClean="0"/>
              <a:t>Ткацкий</a:t>
            </a:r>
          </a:p>
          <a:p>
            <a:r>
              <a:rPr lang="ru-RU" dirty="0" err="1" smtClean="0"/>
              <a:t>Одеский</a:t>
            </a:r>
            <a:endParaRPr lang="ru-RU" dirty="0" smtClean="0"/>
          </a:p>
          <a:p>
            <a:r>
              <a:rPr lang="ru-RU" dirty="0" smtClean="0"/>
              <a:t>Испанский</a:t>
            </a:r>
          </a:p>
          <a:p>
            <a:r>
              <a:rPr lang="ru-RU" dirty="0" smtClean="0"/>
              <a:t>Казацкий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-</a:t>
            </a:r>
            <a:r>
              <a:rPr lang="ru-RU" sz="4000" dirty="0" err="1" smtClean="0"/>
              <a:t>ск</a:t>
            </a:r>
            <a:r>
              <a:rPr lang="ru-RU" sz="4000" dirty="0" smtClean="0"/>
              <a:t>-</a:t>
            </a:r>
            <a:endParaRPr lang="ru-RU" sz="40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solidFill>
            <a:srgbClr val="00FFFF"/>
          </a:solidFill>
        </p:spPr>
        <p:txBody>
          <a:bodyPr/>
          <a:lstStyle/>
          <a:p>
            <a:r>
              <a:rPr lang="ru-RU" dirty="0" smtClean="0"/>
              <a:t>Деревенский</a:t>
            </a:r>
          </a:p>
          <a:p>
            <a:r>
              <a:rPr lang="ru-RU" dirty="0" smtClean="0"/>
              <a:t>Сельский</a:t>
            </a:r>
          </a:p>
          <a:p>
            <a:r>
              <a:rPr lang="ru-RU" dirty="0" err="1" smtClean="0"/>
              <a:t>Кавказкий</a:t>
            </a:r>
            <a:endParaRPr lang="ru-RU" dirty="0" smtClean="0"/>
          </a:p>
          <a:p>
            <a:r>
              <a:rPr lang="ru-RU" dirty="0" smtClean="0"/>
              <a:t>Первомайский</a:t>
            </a:r>
          </a:p>
          <a:p>
            <a:r>
              <a:rPr lang="ru-RU" dirty="0" err="1" smtClean="0"/>
              <a:t>Туристкий</a:t>
            </a:r>
            <a:endParaRPr lang="ru-RU" dirty="0" smtClean="0"/>
          </a:p>
          <a:p>
            <a:r>
              <a:rPr lang="ru-RU" dirty="0" smtClean="0"/>
              <a:t>Бурятский</a:t>
            </a:r>
          </a:p>
          <a:p>
            <a:r>
              <a:rPr lang="ru-RU" dirty="0" smtClean="0"/>
              <a:t>Апрельский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7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FFFF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Определите разряды прилагательных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00FFFF"/>
          </a:solidFill>
        </p:spPr>
        <p:txBody>
          <a:bodyPr/>
          <a:lstStyle/>
          <a:p>
            <a:r>
              <a:rPr lang="ru-RU" dirty="0" smtClean="0"/>
              <a:t>Сельская детвора</a:t>
            </a:r>
          </a:p>
          <a:p>
            <a:r>
              <a:rPr lang="ru-RU" dirty="0" smtClean="0"/>
              <a:t>Деревянные лыжи</a:t>
            </a:r>
          </a:p>
          <a:p>
            <a:r>
              <a:rPr lang="ru-RU" dirty="0" smtClean="0"/>
              <a:t>Прекрасный вид</a:t>
            </a:r>
          </a:p>
          <a:p>
            <a:r>
              <a:rPr lang="ru-RU" dirty="0" smtClean="0"/>
              <a:t>Мамина шуба</a:t>
            </a:r>
          </a:p>
          <a:p>
            <a:r>
              <a:rPr lang="ru-RU" dirty="0" smtClean="0"/>
              <a:t>Дедушкины валенки</a:t>
            </a:r>
          </a:p>
          <a:p>
            <a:r>
              <a:rPr lang="ru-RU" dirty="0" smtClean="0"/>
              <a:t>Пушистые снежинки</a:t>
            </a:r>
          </a:p>
          <a:p>
            <a:r>
              <a:rPr lang="ru-RU" dirty="0" smtClean="0"/>
              <a:t>Глубокий овраг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7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00FFFF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Образуйте прилагательные от существительных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solidFill>
            <a:srgbClr val="00FFFF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1\Desktop\бел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785926"/>
            <a:ext cx="2571768" cy="2143140"/>
          </a:xfrm>
          <a:prstGeom prst="rect">
            <a:avLst/>
          </a:prstGeom>
          <a:noFill/>
        </p:spPr>
      </p:pic>
      <p:pic>
        <p:nvPicPr>
          <p:cNvPr id="1027" name="Picture 3" descr="C:\Users\1\Desktop\волк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0430" y="1785926"/>
            <a:ext cx="2286016" cy="2071702"/>
          </a:xfrm>
          <a:prstGeom prst="rect">
            <a:avLst/>
          </a:prstGeom>
          <a:noFill/>
        </p:spPr>
      </p:pic>
      <p:pic>
        <p:nvPicPr>
          <p:cNvPr id="1028" name="Picture 4" descr="C:\Users\1\Desktop\за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1785926"/>
            <a:ext cx="2357454" cy="2071702"/>
          </a:xfrm>
          <a:prstGeom prst="rect">
            <a:avLst/>
          </a:prstGeom>
          <a:noFill/>
        </p:spPr>
      </p:pic>
      <p:pic>
        <p:nvPicPr>
          <p:cNvPr id="1029" name="Picture 5" descr="C:\Users\1\Desktop\лиса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2" y="4143380"/>
            <a:ext cx="2571768" cy="1785950"/>
          </a:xfrm>
          <a:prstGeom prst="rect">
            <a:avLst/>
          </a:prstGeom>
          <a:noFill/>
        </p:spPr>
      </p:pic>
      <p:pic>
        <p:nvPicPr>
          <p:cNvPr id="1030" name="Picture 6" descr="C:\Users\1\Desktop\медв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00430" y="4000504"/>
            <a:ext cx="2500330" cy="2000264"/>
          </a:xfrm>
          <a:prstGeom prst="rect">
            <a:avLst/>
          </a:prstGeom>
          <a:noFill/>
        </p:spPr>
      </p:pic>
      <p:pic>
        <p:nvPicPr>
          <p:cNvPr id="1031" name="Picture 7" descr="C:\Users\1\Desktop\соболь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15074" y="4000504"/>
            <a:ext cx="2286016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>
            <a:alpha val="7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FFFF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Тест «Найдите прилагательное с двумя буквами -</a:t>
            </a:r>
            <a:r>
              <a:rPr lang="ru-RU" dirty="0" err="1" smtClean="0"/>
              <a:t>нн</a:t>
            </a:r>
            <a:r>
              <a:rPr lang="ru-RU" dirty="0" smtClean="0"/>
              <a:t>-»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00FFFF"/>
          </a:solidFill>
        </p:spPr>
        <p:txBody>
          <a:bodyPr/>
          <a:lstStyle/>
          <a:p>
            <a:r>
              <a:rPr lang="ru-RU" dirty="0" err="1" smtClean="0"/>
              <a:t>Песча.ый</a:t>
            </a:r>
            <a:endParaRPr lang="ru-RU" dirty="0" smtClean="0"/>
          </a:p>
          <a:p>
            <a:r>
              <a:rPr lang="ru-RU" dirty="0" err="1" smtClean="0"/>
              <a:t>Глиня.ый</a:t>
            </a:r>
            <a:endParaRPr lang="ru-RU" dirty="0" smtClean="0"/>
          </a:p>
          <a:p>
            <a:r>
              <a:rPr lang="ru-RU" dirty="0" err="1" smtClean="0"/>
              <a:t>Деревя.ый</a:t>
            </a:r>
            <a:endParaRPr lang="ru-RU" dirty="0" smtClean="0"/>
          </a:p>
          <a:p>
            <a:r>
              <a:rPr lang="ru-RU" dirty="0" err="1" smtClean="0"/>
              <a:t>Серебря.ый</a:t>
            </a:r>
            <a:endParaRPr lang="ru-RU" dirty="0" smtClean="0"/>
          </a:p>
          <a:p>
            <a:r>
              <a:rPr lang="ru-RU" dirty="0" err="1" smtClean="0"/>
              <a:t>Сви.ой</a:t>
            </a:r>
            <a:endParaRPr lang="ru-RU" dirty="0" smtClean="0"/>
          </a:p>
          <a:p>
            <a:r>
              <a:rPr lang="ru-RU" dirty="0" err="1" smtClean="0"/>
              <a:t>Румя.ый</a:t>
            </a:r>
            <a:endParaRPr lang="ru-RU" dirty="0" smtClean="0"/>
          </a:p>
          <a:p>
            <a:r>
              <a:rPr lang="ru-RU" dirty="0" err="1" smtClean="0"/>
              <a:t>Кожа.ый</a:t>
            </a:r>
            <a:endParaRPr lang="ru-RU" dirty="0"/>
          </a:p>
        </p:txBody>
      </p:sp>
      <p:pic>
        <p:nvPicPr>
          <p:cNvPr id="3074" name="Picture 2" descr="C:\Users\1\Desktop\сова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2428868"/>
            <a:ext cx="3643338" cy="271464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312</Words>
  <Application>Microsoft Office PowerPoint</Application>
  <PresentationFormat>Экран (4:3)</PresentationFormat>
  <Paragraphs>80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Урок русского языка в 6 классе Тема: «Имя прилагательное. Обобщение.» </vt:lpstr>
      <vt:lpstr>Экспресс-опрос</vt:lpstr>
      <vt:lpstr>Зимний пейзаж</vt:lpstr>
      <vt:lpstr>Работа по иллюстрации</vt:lpstr>
      <vt:lpstr>Синтаксический разбор предложений</vt:lpstr>
      <vt:lpstr>Проверь себя</vt:lpstr>
      <vt:lpstr>Определите разряды прилагательных</vt:lpstr>
      <vt:lpstr>Образуйте прилагательные от существительных</vt:lpstr>
      <vt:lpstr>Тест «Найдите прилагательное с двумя буквами -нн-»</vt:lpstr>
      <vt:lpstr>Найди ошибки</vt:lpstr>
      <vt:lpstr>В каком из слов не- приставка</vt:lpstr>
      <vt:lpstr>Определите написание букв о,е после шипящих  и Ц в прилагательных</vt:lpstr>
      <vt:lpstr>Проверка домашнего задания</vt:lpstr>
      <vt:lpstr>Итог урока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в 6 классе Тема: «Имя прилагательное. Обобщение.»</dc:title>
  <dc:creator>Аникьева</dc:creator>
  <cp:lastModifiedBy>Дарёна</cp:lastModifiedBy>
  <cp:revision>32</cp:revision>
  <dcterms:created xsi:type="dcterms:W3CDTF">2012-01-24T11:03:06Z</dcterms:created>
  <dcterms:modified xsi:type="dcterms:W3CDTF">2012-06-05T02:41:13Z</dcterms:modified>
</cp:coreProperties>
</file>