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8"/>
  </p:notesMasterIdLst>
  <p:handoutMasterIdLst>
    <p:handoutMasterId r:id="rId49"/>
  </p:handoutMasterIdLst>
  <p:sldIdLst>
    <p:sldId id="256" r:id="rId2"/>
    <p:sldId id="351" r:id="rId3"/>
    <p:sldId id="257" r:id="rId4"/>
    <p:sldId id="271" r:id="rId5"/>
    <p:sldId id="272" r:id="rId6"/>
    <p:sldId id="263" r:id="rId7"/>
    <p:sldId id="264" r:id="rId8"/>
    <p:sldId id="265" r:id="rId9"/>
    <p:sldId id="273" r:id="rId10"/>
    <p:sldId id="284" r:id="rId11"/>
    <p:sldId id="373" r:id="rId12"/>
    <p:sldId id="269" r:id="rId13"/>
    <p:sldId id="282" r:id="rId14"/>
    <p:sldId id="289" r:id="rId15"/>
    <p:sldId id="290" r:id="rId16"/>
    <p:sldId id="358" r:id="rId17"/>
    <p:sldId id="360" r:id="rId18"/>
    <p:sldId id="369" r:id="rId19"/>
    <p:sldId id="300" r:id="rId20"/>
    <p:sldId id="296" r:id="rId21"/>
    <p:sldId id="297" r:id="rId22"/>
    <p:sldId id="370" r:id="rId23"/>
    <p:sldId id="307" r:id="rId24"/>
    <p:sldId id="308" r:id="rId25"/>
    <p:sldId id="309" r:id="rId26"/>
    <p:sldId id="380" r:id="rId27"/>
    <p:sldId id="310" r:id="rId28"/>
    <p:sldId id="274" r:id="rId29"/>
    <p:sldId id="357" r:id="rId30"/>
    <p:sldId id="315" r:id="rId31"/>
    <p:sldId id="317" r:id="rId32"/>
    <p:sldId id="367" r:id="rId33"/>
    <p:sldId id="368" r:id="rId34"/>
    <p:sldId id="375" r:id="rId35"/>
    <p:sldId id="381" r:id="rId36"/>
    <p:sldId id="330" r:id="rId37"/>
    <p:sldId id="325" r:id="rId38"/>
    <p:sldId id="329" r:id="rId39"/>
    <p:sldId id="376" r:id="rId40"/>
    <p:sldId id="331" r:id="rId41"/>
    <p:sldId id="377" r:id="rId42"/>
    <p:sldId id="333" r:id="rId43"/>
    <p:sldId id="378" r:id="rId44"/>
    <p:sldId id="335" r:id="rId45"/>
    <p:sldId id="337" r:id="rId46"/>
    <p:sldId id="338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4" autoAdjust="0"/>
    <p:restoredTop sz="94679" autoAdjust="0"/>
  </p:normalViewPr>
  <p:slideViewPr>
    <p:cSldViewPr>
      <p:cViewPr>
        <p:scale>
          <a:sx n="86" d="100"/>
          <a:sy n="86" d="100"/>
        </p:scale>
        <p:origin x="-612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D293358F-B3A0-4979-8EAD-EFDE783808B4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CEB26B0-1A62-4EFB-9EC7-871498FC0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750DBCD5-6BB8-4D50-8828-15702DEF112E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530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14C548D3-E244-499E-89C1-6F67F4517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508FF17C-AB3D-4625-886E-BA20B30A4063}" type="datetimeFigureOut">
              <a:rPr lang="ru-RU"/>
              <a:pPr>
                <a:defRPr/>
              </a:pPr>
              <a:t>30.05.2012</a:t>
            </a:fld>
            <a:endParaRPr lang="ru-RU" dirty="0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8C7AF6-6A10-4DE7-8FCD-1E536B36FB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50A85-BA5D-4731-A9B1-8819DB9F3016}" type="datetimeFigureOut">
              <a:rPr lang="ru-RU"/>
              <a:pPr>
                <a:defRPr/>
              </a:pPr>
              <a:t>30.05.2012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38246-52B0-4E2E-864B-477B453373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9DB7D-E410-4541-9E3D-5EFF084D5588}" type="datetimeFigureOut">
              <a:rPr lang="ru-RU"/>
              <a:pPr>
                <a:defRPr/>
              </a:pPr>
              <a:t>30.05.2012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FA7B5-2483-4D7C-969E-110135F58F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B5720-320C-4CFD-9D64-365EB831B826}" type="datetimeFigureOut">
              <a:rPr lang="ru-RU"/>
              <a:pPr>
                <a:defRPr/>
              </a:pPr>
              <a:t>30.05.2012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6903-FC21-4EDE-ACD1-F5B4873EF9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74882-E8A7-4CCC-964A-B66ACB1F5FF7}" type="datetimeFigureOut">
              <a:rPr lang="ru-RU"/>
              <a:pPr>
                <a:defRPr/>
              </a:pPr>
              <a:t>30.05.2012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95A91-B8BD-4C04-8695-D97AA79D6E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1C4C8-C73B-4B39-BAB2-611E41C64276}" type="datetimeFigureOut">
              <a:rPr lang="ru-RU"/>
              <a:pPr>
                <a:defRPr/>
              </a:pPr>
              <a:t>30.05.2012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50FD3-004C-4449-8198-08D7BEFC31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8179-8025-414F-AAD9-F24893D0DA73}" type="datetimeFigureOut">
              <a:rPr lang="ru-RU"/>
              <a:pPr>
                <a:defRPr/>
              </a:pPr>
              <a:t>30.05.2012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CB59377-0747-4974-AD96-650BD27B9A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8F9D-2EC4-4B35-88E5-C5E6A8E1CECE}" type="datetimeFigureOut">
              <a:rPr lang="ru-RU"/>
              <a:pPr>
                <a:defRPr/>
              </a:pPr>
              <a:t>30.05.2012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BE04-1B33-4977-8288-507B68430C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E36BE-A1A3-4AC9-B5AE-5A87CA105A8D}" type="datetimeFigureOut">
              <a:rPr lang="ru-RU"/>
              <a:pPr>
                <a:defRPr/>
              </a:pPr>
              <a:t>30.05.2012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0A2AE-E17A-4EC3-BA44-9E8E091FF3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4FD88A7A-B526-4631-8D12-F6FBF7F41874}" type="datetimeFigureOut">
              <a:rPr lang="ru-RU"/>
              <a:pPr>
                <a:defRPr/>
              </a:pPr>
              <a:t>30.05.2012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FEE54D67-668B-4813-A2D9-2036A428D7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8923F77F-395A-4C14-A844-404324227CAE}" type="datetimeFigureOut">
              <a:rPr lang="ru-RU"/>
              <a:pPr>
                <a:defRPr/>
              </a:pPr>
              <a:t>30.05.2012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88284803-962C-43E3-A27D-75105F743C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3C1255FC-B038-4ACB-B6A5-8755A276E4A6}" type="datetimeFigureOut">
              <a:rPr lang="ru-RU"/>
              <a:pPr>
                <a:defRPr/>
              </a:pPr>
              <a:t>30.05.2012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766FC97B-C657-461E-8C34-872C240EC0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67" r:id="rId4"/>
    <p:sldLayoutId id="2147483875" r:id="rId5"/>
    <p:sldLayoutId id="2147483868" r:id="rId6"/>
    <p:sldLayoutId id="2147483869" r:id="rId7"/>
    <p:sldLayoutId id="2147483876" r:id="rId8"/>
    <p:sldLayoutId id="2147483877" r:id="rId9"/>
    <p:sldLayoutId id="2147483870" r:id="rId10"/>
    <p:sldLayoutId id="2147483871" r:id="rId11"/>
  </p:sldLayoutIdLs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Диск D\2007.08 Завьялова\100OLYMP\P817438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42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5"/>
          <p:cNvSpPr txBox="1">
            <a:spLocks/>
          </p:cNvSpPr>
          <p:nvPr/>
        </p:nvSpPr>
        <p:spPr>
          <a:xfrm>
            <a:off x="1311275" y="3857625"/>
            <a:ext cx="6400800" cy="17859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accent4"/>
              </a:solidFill>
              <a:latin typeface="+mn-lt"/>
              <a:cs typeface="+mn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324544" y="142852"/>
            <a:ext cx="9721080" cy="207170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Путешествие по побережью</a:t>
            </a:r>
            <a:b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Магаданской области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850" y="5357813"/>
            <a:ext cx="8712200" cy="150018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Фотографии: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Бурканова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В.Н.,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Винн</a:t>
            </a:r>
            <a:r>
              <a:rPr lang="ru-RU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Н.Р.</a:t>
            </a:r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Грачева 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А.И.,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Иванова В.В., Игнатьевой М.В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User\Рабочий стол\Фото Кречмар, Андреев А.В., Иванов В., Утехина И., Мочалова Л\DSC_156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4716016" y="381000"/>
            <a:ext cx="419997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Каменушка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брачном наряде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07950" y="-88900"/>
            <a:ext cx="925195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74081" y="232179"/>
            <a:ext cx="305885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Птичьи базары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07950" y="-63500"/>
            <a:ext cx="9251950" cy="695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4139952" y="232179"/>
            <a:ext cx="457200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Тихоокеанская чайка устроится везде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Матыкиль\Матыкиль 2007г\2007_145_Archive\20070604\20070604_04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63888" y="188640"/>
            <a:ext cx="541555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лежбища сивуча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о.Матыкиль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Диск D\Карточка\DSC_01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5" y="-1588"/>
            <a:ext cx="925195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02275" y="214313"/>
            <a:ext cx="3535363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-1588"/>
            <a:ext cx="9280525" cy="683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147638" y="-9525"/>
            <a:ext cx="9428163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User\Рабочий стол\Фото Кречмар, Андреев А.В., Иванов В., Утехина И., Мочалова Л\Сурок-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5400" y="-127000"/>
            <a:ext cx="916940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5292080" y="260648"/>
            <a:ext cx="35283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Черношапочный сурок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E:\Диск D\Матыкиль Завьялова\P723011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57750" y="285750"/>
            <a:ext cx="36433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Остров Матыкиль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652120" y="188640"/>
            <a:ext cx="2857129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Подход мойвы</a:t>
            </a:r>
          </a:p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 побережью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588"/>
            <a:ext cx="927893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732240" y="515270"/>
            <a:ext cx="2117246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Горностай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9274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156176" y="269048"/>
            <a:ext cx="2987824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Медведица </a:t>
            </a:r>
          </a:p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медвежатами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50800" y="3175"/>
            <a:ext cx="9321800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788024" y="692696"/>
            <a:ext cx="291284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Полный отлив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85725" y="0"/>
            <a:ext cx="9356725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7938"/>
            <a:ext cx="9244013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4427984" y="836712"/>
            <a:ext cx="457200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полный отлив мидии и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балянусы</a:t>
            </a: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обсыхают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3" descr="E:\Диск D\100NCD80 8 июля 07г\DSC_003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90488" y="0"/>
            <a:ext cx="9217026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4552356" y="325284"/>
            <a:ext cx="43274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Время  обеда и сиесты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90488" y="0"/>
            <a:ext cx="9324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4671092" y="116632"/>
            <a:ext cx="4396973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Бычок-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подкаменьщик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90488" y="-31750"/>
            <a:ext cx="9324976" cy="699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307823" y="548680"/>
            <a:ext cx="4572000" cy="2062103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Мальки бельдюги и маслюков нагуливаются на мелководье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Рабочий стол\Для презентации Птичьи базары\Северная часть Ох. моря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41275"/>
            <a:ext cx="9144000" cy="6899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6643688" y="2143125"/>
            <a:ext cx="13573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b="1">
                <a:solidFill>
                  <a:srgbClr val="FFFF00"/>
                </a:solidFill>
              </a:rPr>
              <a:t>Залив Шелихова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7750" y="2571750"/>
            <a:ext cx="100012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FFFF00"/>
                </a:solidFill>
                <a:cs typeface="+mn-cs"/>
              </a:rPr>
              <a:t>Г. Магадан</a:t>
            </a:r>
          </a:p>
        </p:txBody>
      </p:sp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4286250" y="2928938"/>
            <a:ext cx="785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b="1">
                <a:solidFill>
                  <a:srgbClr val="FFFF00"/>
                </a:solidFill>
              </a:rPr>
              <a:t>Тауйская губа</a:t>
            </a:r>
          </a:p>
        </p:txBody>
      </p:sp>
      <p:sp>
        <p:nvSpPr>
          <p:cNvPr id="9222" name="TextBox 9"/>
          <p:cNvSpPr txBox="1">
            <a:spLocks noChangeArrowheads="1"/>
          </p:cNvSpPr>
          <p:nvPr/>
        </p:nvSpPr>
        <p:spPr bwMode="auto">
          <a:xfrm>
            <a:off x="7572375" y="1571625"/>
            <a:ext cx="769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FFFF00"/>
                </a:solidFill>
              </a:rPr>
              <a:t>П-ов</a:t>
            </a:r>
          </a:p>
          <a:p>
            <a:r>
              <a:rPr lang="ru-RU" sz="1000" b="1">
                <a:solidFill>
                  <a:srgbClr val="FFFF00"/>
                </a:solidFill>
              </a:rPr>
              <a:t>Тайгонос</a:t>
            </a:r>
          </a:p>
        </p:txBody>
      </p:sp>
      <p:sp>
        <p:nvSpPr>
          <p:cNvPr id="9223" name="TextBox 11"/>
          <p:cNvSpPr txBox="1">
            <a:spLocks noChangeArrowheads="1"/>
          </p:cNvSpPr>
          <p:nvPr/>
        </p:nvSpPr>
        <p:spPr bwMode="auto">
          <a:xfrm>
            <a:off x="6286500" y="2786063"/>
            <a:ext cx="12033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b="1">
                <a:solidFill>
                  <a:srgbClr val="FFFF00"/>
                </a:solidFill>
              </a:rPr>
              <a:t>Ямские о-ва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9525" y="2468563"/>
            <a:ext cx="6540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FFFF00"/>
                </a:solidFill>
                <a:cs typeface="+mn-cs"/>
              </a:rPr>
              <a:t>Охотск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857750" y="1611313"/>
            <a:ext cx="2667000" cy="1649412"/>
          </a:xfrm>
          <a:custGeom>
            <a:avLst/>
            <a:gdLst>
              <a:gd name="connsiteX0" fmla="*/ 165509 w 2666337"/>
              <a:gd name="connsiteY0" fmla="*/ 1208518 h 1649193"/>
              <a:gd name="connsiteX1" fmla="*/ 110424 w 2666337"/>
              <a:gd name="connsiteY1" fmla="*/ 1263602 h 1649193"/>
              <a:gd name="connsiteX2" fmla="*/ 154492 w 2666337"/>
              <a:gd name="connsiteY2" fmla="*/ 1340720 h 1649193"/>
              <a:gd name="connsiteX3" fmla="*/ 88390 w 2666337"/>
              <a:gd name="connsiteY3" fmla="*/ 1362754 h 1649193"/>
              <a:gd name="connsiteX4" fmla="*/ 55340 w 2666337"/>
              <a:gd name="connsiteY4" fmla="*/ 1373771 h 1649193"/>
              <a:gd name="connsiteX5" fmla="*/ 256 w 2666337"/>
              <a:gd name="connsiteY5" fmla="*/ 1439872 h 1649193"/>
              <a:gd name="connsiteX6" fmla="*/ 22289 w 2666337"/>
              <a:gd name="connsiteY6" fmla="*/ 1572075 h 1649193"/>
              <a:gd name="connsiteX7" fmla="*/ 44323 w 2666337"/>
              <a:gd name="connsiteY7" fmla="*/ 1605125 h 1649193"/>
              <a:gd name="connsiteX8" fmla="*/ 77374 w 2666337"/>
              <a:gd name="connsiteY8" fmla="*/ 1616142 h 1649193"/>
              <a:gd name="connsiteX9" fmla="*/ 154492 w 2666337"/>
              <a:gd name="connsiteY9" fmla="*/ 1649193 h 1649193"/>
              <a:gd name="connsiteX10" fmla="*/ 484998 w 2666337"/>
              <a:gd name="connsiteY10" fmla="*/ 1638176 h 1649193"/>
              <a:gd name="connsiteX11" fmla="*/ 518048 w 2666337"/>
              <a:gd name="connsiteY11" fmla="*/ 1627159 h 1649193"/>
              <a:gd name="connsiteX12" fmla="*/ 782453 w 2666337"/>
              <a:gd name="connsiteY12" fmla="*/ 1594108 h 1649193"/>
              <a:gd name="connsiteX13" fmla="*/ 848554 w 2666337"/>
              <a:gd name="connsiteY13" fmla="*/ 1561058 h 1649193"/>
              <a:gd name="connsiteX14" fmla="*/ 859571 w 2666337"/>
              <a:gd name="connsiteY14" fmla="*/ 1505973 h 1649193"/>
              <a:gd name="connsiteX15" fmla="*/ 1002790 w 2666337"/>
              <a:gd name="connsiteY15" fmla="*/ 1516990 h 1649193"/>
              <a:gd name="connsiteX16" fmla="*/ 1079909 w 2666337"/>
              <a:gd name="connsiteY16" fmla="*/ 1528007 h 1649193"/>
              <a:gd name="connsiteX17" fmla="*/ 1388381 w 2666337"/>
              <a:gd name="connsiteY17" fmla="*/ 1516990 h 1649193"/>
              <a:gd name="connsiteX18" fmla="*/ 1410415 w 2666337"/>
              <a:gd name="connsiteY18" fmla="*/ 1483940 h 1649193"/>
              <a:gd name="connsiteX19" fmla="*/ 1410415 w 2666337"/>
              <a:gd name="connsiteY19" fmla="*/ 1329704 h 1649193"/>
              <a:gd name="connsiteX20" fmla="*/ 1377364 w 2666337"/>
              <a:gd name="connsiteY20" fmla="*/ 1307670 h 1649193"/>
              <a:gd name="connsiteX21" fmla="*/ 1344313 w 2666337"/>
              <a:gd name="connsiteY21" fmla="*/ 1274619 h 1649193"/>
              <a:gd name="connsiteX22" fmla="*/ 1278212 w 2666337"/>
              <a:gd name="connsiteY22" fmla="*/ 1230552 h 1649193"/>
              <a:gd name="connsiteX23" fmla="*/ 1234145 w 2666337"/>
              <a:gd name="connsiteY23" fmla="*/ 1109366 h 1649193"/>
              <a:gd name="connsiteX24" fmla="*/ 1223128 w 2666337"/>
              <a:gd name="connsiteY24" fmla="*/ 1076316 h 1649193"/>
              <a:gd name="connsiteX25" fmla="*/ 1245162 w 2666337"/>
              <a:gd name="connsiteY25" fmla="*/ 977164 h 1649193"/>
              <a:gd name="connsiteX26" fmla="*/ 1322280 w 2666337"/>
              <a:gd name="connsiteY26" fmla="*/ 878012 h 1649193"/>
              <a:gd name="connsiteX27" fmla="*/ 1333297 w 2666337"/>
              <a:gd name="connsiteY27" fmla="*/ 844961 h 1649193"/>
              <a:gd name="connsiteX28" fmla="*/ 1432448 w 2666337"/>
              <a:gd name="connsiteY28" fmla="*/ 734793 h 1649193"/>
              <a:gd name="connsiteX29" fmla="*/ 1465499 w 2666337"/>
              <a:gd name="connsiteY29" fmla="*/ 701742 h 1649193"/>
              <a:gd name="connsiteX30" fmla="*/ 1531600 w 2666337"/>
              <a:gd name="connsiteY30" fmla="*/ 657675 h 1649193"/>
              <a:gd name="connsiteX31" fmla="*/ 1564651 w 2666337"/>
              <a:gd name="connsiteY31" fmla="*/ 635641 h 1649193"/>
              <a:gd name="connsiteX32" fmla="*/ 1586684 w 2666337"/>
              <a:gd name="connsiteY32" fmla="*/ 602590 h 1649193"/>
              <a:gd name="connsiteX33" fmla="*/ 1619735 w 2666337"/>
              <a:gd name="connsiteY33" fmla="*/ 580557 h 1649193"/>
              <a:gd name="connsiteX34" fmla="*/ 1630752 w 2666337"/>
              <a:gd name="connsiteY34" fmla="*/ 547506 h 1649193"/>
              <a:gd name="connsiteX35" fmla="*/ 1652786 w 2666337"/>
              <a:gd name="connsiteY35" fmla="*/ 514455 h 1649193"/>
              <a:gd name="connsiteX36" fmla="*/ 1663803 w 2666337"/>
              <a:gd name="connsiteY36" fmla="*/ 481405 h 1649193"/>
              <a:gd name="connsiteX37" fmla="*/ 1729904 w 2666337"/>
              <a:gd name="connsiteY37" fmla="*/ 437337 h 1649193"/>
              <a:gd name="connsiteX38" fmla="*/ 1796005 w 2666337"/>
              <a:gd name="connsiteY38" fmla="*/ 371236 h 1649193"/>
              <a:gd name="connsiteX39" fmla="*/ 1807022 w 2666337"/>
              <a:gd name="connsiteY39" fmla="*/ 338186 h 1649193"/>
              <a:gd name="connsiteX40" fmla="*/ 1851089 w 2666337"/>
              <a:gd name="connsiteY40" fmla="*/ 272084 h 1649193"/>
              <a:gd name="connsiteX41" fmla="*/ 1884140 w 2666337"/>
              <a:gd name="connsiteY41" fmla="*/ 172933 h 1649193"/>
              <a:gd name="connsiteX42" fmla="*/ 1895157 w 2666337"/>
              <a:gd name="connsiteY42" fmla="*/ 139882 h 1649193"/>
              <a:gd name="connsiteX43" fmla="*/ 1939224 w 2666337"/>
              <a:gd name="connsiteY43" fmla="*/ 95814 h 1649193"/>
              <a:gd name="connsiteX44" fmla="*/ 1983292 w 2666337"/>
              <a:gd name="connsiteY44" fmla="*/ 73781 h 1649193"/>
              <a:gd name="connsiteX45" fmla="*/ 2016342 w 2666337"/>
              <a:gd name="connsiteY45" fmla="*/ 40730 h 1649193"/>
              <a:gd name="connsiteX46" fmla="*/ 2368882 w 2666337"/>
              <a:gd name="connsiteY46" fmla="*/ 7680 h 1649193"/>
              <a:gd name="connsiteX47" fmla="*/ 2490068 w 2666337"/>
              <a:gd name="connsiteY47" fmla="*/ 18696 h 1649193"/>
              <a:gd name="connsiteX48" fmla="*/ 2501084 w 2666337"/>
              <a:gd name="connsiteY48" fmla="*/ 51747 h 1649193"/>
              <a:gd name="connsiteX49" fmla="*/ 2512101 w 2666337"/>
              <a:gd name="connsiteY49" fmla="*/ 261067 h 1649193"/>
              <a:gd name="connsiteX50" fmla="*/ 2666337 w 2666337"/>
              <a:gd name="connsiteY50" fmla="*/ 261067 h 164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666337" h="1649193">
                <a:moveTo>
                  <a:pt x="165509" y="1208518"/>
                </a:moveTo>
                <a:cubicBezTo>
                  <a:pt x="147147" y="1226879"/>
                  <a:pt x="120970" y="1239873"/>
                  <a:pt x="110424" y="1263602"/>
                </a:cubicBezTo>
                <a:cubicBezTo>
                  <a:pt x="96766" y="1294332"/>
                  <a:pt x="140012" y="1326241"/>
                  <a:pt x="154492" y="1340720"/>
                </a:cubicBezTo>
                <a:lnTo>
                  <a:pt x="88390" y="1362754"/>
                </a:lnTo>
                <a:lnTo>
                  <a:pt x="55340" y="1373771"/>
                </a:lnTo>
                <a:cubicBezTo>
                  <a:pt x="47383" y="1381728"/>
                  <a:pt x="1650" y="1423139"/>
                  <a:pt x="256" y="1439872"/>
                </a:cubicBezTo>
                <a:cubicBezTo>
                  <a:pt x="-1489" y="1460817"/>
                  <a:pt x="5661" y="1538819"/>
                  <a:pt x="22289" y="1572075"/>
                </a:cubicBezTo>
                <a:cubicBezTo>
                  <a:pt x="28210" y="1583918"/>
                  <a:pt x="33984" y="1596854"/>
                  <a:pt x="44323" y="1605125"/>
                </a:cubicBezTo>
                <a:cubicBezTo>
                  <a:pt x="53391" y="1612379"/>
                  <a:pt x="66700" y="1611567"/>
                  <a:pt x="77374" y="1616142"/>
                </a:cubicBezTo>
                <a:cubicBezTo>
                  <a:pt x="172669" y="1656983"/>
                  <a:pt x="76981" y="1623356"/>
                  <a:pt x="154492" y="1649193"/>
                </a:cubicBezTo>
                <a:cubicBezTo>
                  <a:pt x="264661" y="1645521"/>
                  <a:pt x="374970" y="1644844"/>
                  <a:pt x="484998" y="1638176"/>
                </a:cubicBezTo>
                <a:cubicBezTo>
                  <a:pt x="496589" y="1637473"/>
                  <a:pt x="506612" y="1629177"/>
                  <a:pt x="518048" y="1627159"/>
                </a:cubicBezTo>
                <a:cubicBezTo>
                  <a:pt x="624963" y="1608291"/>
                  <a:pt x="680199" y="1604334"/>
                  <a:pt x="782453" y="1594108"/>
                </a:cubicBezTo>
                <a:cubicBezTo>
                  <a:pt x="799419" y="1588453"/>
                  <a:pt x="838503" y="1578648"/>
                  <a:pt x="848554" y="1561058"/>
                </a:cubicBezTo>
                <a:cubicBezTo>
                  <a:pt x="857844" y="1544800"/>
                  <a:pt x="855899" y="1524335"/>
                  <a:pt x="859571" y="1505973"/>
                </a:cubicBezTo>
                <a:cubicBezTo>
                  <a:pt x="907311" y="1509645"/>
                  <a:pt x="955147" y="1512226"/>
                  <a:pt x="1002790" y="1516990"/>
                </a:cubicBezTo>
                <a:cubicBezTo>
                  <a:pt x="1028628" y="1519574"/>
                  <a:pt x="1053942" y="1528007"/>
                  <a:pt x="1079909" y="1528007"/>
                </a:cubicBezTo>
                <a:cubicBezTo>
                  <a:pt x="1182799" y="1528007"/>
                  <a:pt x="1285557" y="1520662"/>
                  <a:pt x="1388381" y="1516990"/>
                </a:cubicBezTo>
                <a:cubicBezTo>
                  <a:pt x="1395726" y="1505973"/>
                  <a:pt x="1405199" y="1496110"/>
                  <a:pt x="1410415" y="1483940"/>
                </a:cubicBezTo>
                <a:cubicBezTo>
                  <a:pt x="1429878" y="1438525"/>
                  <a:pt x="1424164" y="1370951"/>
                  <a:pt x="1410415" y="1329704"/>
                </a:cubicBezTo>
                <a:cubicBezTo>
                  <a:pt x="1406228" y="1317143"/>
                  <a:pt x="1387536" y="1316147"/>
                  <a:pt x="1377364" y="1307670"/>
                </a:cubicBezTo>
                <a:cubicBezTo>
                  <a:pt x="1365395" y="1297696"/>
                  <a:pt x="1356611" y="1284184"/>
                  <a:pt x="1344313" y="1274619"/>
                </a:cubicBezTo>
                <a:cubicBezTo>
                  <a:pt x="1323410" y="1258361"/>
                  <a:pt x="1278212" y="1230552"/>
                  <a:pt x="1278212" y="1230552"/>
                </a:cubicBezTo>
                <a:cubicBezTo>
                  <a:pt x="1247549" y="1153895"/>
                  <a:pt x="1262435" y="1194237"/>
                  <a:pt x="1234145" y="1109366"/>
                </a:cubicBezTo>
                <a:lnTo>
                  <a:pt x="1223128" y="1076316"/>
                </a:lnTo>
                <a:cubicBezTo>
                  <a:pt x="1226118" y="1058379"/>
                  <a:pt x="1232247" y="1000412"/>
                  <a:pt x="1245162" y="977164"/>
                </a:cubicBezTo>
                <a:cubicBezTo>
                  <a:pt x="1278106" y="917864"/>
                  <a:pt x="1282133" y="918159"/>
                  <a:pt x="1322280" y="878012"/>
                </a:cubicBezTo>
                <a:cubicBezTo>
                  <a:pt x="1325952" y="866995"/>
                  <a:pt x="1327535" y="855044"/>
                  <a:pt x="1333297" y="844961"/>
                </a:cubicBezTo>
                <a:cubicBezTo>
                  <a:pt x="1356295" y="804713"/>
                  <a:pt x="1402151" y="765090"/>
                  <a:pt x="1432448" y="734793"/>
                </a:cubicBezTo>
                <a:cubicBezTo>
                  <a:pt x="1443465" y="723776"/>
                  <a:pt x="1452535" y="710384"/>
                  <a:pt x="1465499" y="701742"/>
                </a:cubicBezTo>
                <a:lnTo>
                  <a:pt x="1531600" y="657675"/>
                </a:lnTo>
                <a:lnTo>
                  <a:pt x="1564651" y="635641"/>
                </a:lnTo>
                <a:cubicBezTo>
                  <a:pt x="1571995" y="624624"/>
                  <a:pt x="1577321" y="611953"/>
                  <a:pt x="1586684" y="602590"/>
                </a:cubicBezTo>
                <a:cubicBezTo>
                  <a:pt x="1596047" y="593227"/>
                  <a:pt x="1611464" y="590896"/>
                  <a:pt x="1619735" y="580557"/>
                </a:cubicBezTo>
                <a:cubicBezTo>
                  <a:pt x="1626990" y="571489"/>
                  <a:pt x="1625559" y="557893"/>
                  <a:pt x="1630752" y="547506"/>
                </a:cubicBezTo>
                <a:cubicBezTo>
                  <a:pt x="1636673" y="535663"/>
                  <a:pt x="1646864" y="526298"/>
                  <a:pt x="1652786" y="514455"/>
                </a:cubicBezTo>
                <a:cubicBezTo>
                  <a:pt x="1657979" y="504068"/>
                  <a:pt x="1655592" y="489616"/>
                  <a:pt x="1663803" y="481405"/>
                </a:cubicBezTo>
                <a:cubicBezTo>
                  <a:pt x="1682528" y="462680"/>
                  <a:pt x="1711179" y="456062"/>
                  <a:pt x="1729904" y="437337"/>
                </a:cubicBezTo>
                <a:lnTo>
                  <a:pt x="1796005" y="371236"/>
                </a:lnTo>
                <a:cubicBezTo>
                  <a:pt x="1799677" y="360219"/>
                  <a:pt x="1801382" y="348337"/>
                  <a:pt x="1807022" y="338186"/>
                </a:cubicBezTo>
                <a:cubicBezTo>
                  <a:pt x="1819882" y="315037"/>
                  <a:pt x="1842715" y="297206"/>
                  <a:pt x="1851089" y="272084"/>
                </a:cubicBezTo>
                <a:lnTo>
                  <a:pt x="1884140" y="172933"/>
                </a:lnTo>
                <a:cubicBezTo>
                  <a:pt x="1887812" y="161916"/>
                  <a:pt x="1886946" y="148094"/>
                  <a:pt x="1895157" y="139882"/>
                </a:cubicBezTo>
                <a:cubicBezTo>
                  <a:pt x="1909846" y="125193"/>
                  <a:pt x="1922605" y="108278"/>
                  <a:pt x="1939224" y="95814"/>
                </a:cubicBezTo>
                <a:cubicBezTo>
                  <a:pt x="1952362" y="85960"/>
                  <a:pt x="1968603" y="81125"/>
                  <a:pt x="1983292" y="73781"/>
                </a:cubicBezTo>
                <a:cubicBezTo>
                  <a:pt x="1994309" y="62764"/>
                  <a:pt x="2003664" y="49786"/>
                  <a:pt x="2016342" y="40730"/>
                </a:cubicBezTo>
                <a:cubicBezTo>
                  <a:pt x="2109459" y="-25783"/>
                  <a:pt x="2313253" y="9667"/>
                  <a:pt x="2368882" y="7680"/>
                </a:cubicBezTo>
                <a:cubicBezTo>
                  <a:pt x="2409277" y="11352"/>
                  <a:pt x="2451588" y="5869"/>
                  <a:pt x="2490068" y="18696"/>
                </a:cubicBezTo>
                <a:cubicBezTo>
                  <a:pt x="2501085" y="22368"/>
                  <a:pt x="2500033" y="40182"/>
                  <a:pt x="2501084" y="51747"/>
                </a:cubicBezTo>
                <a:cubicBezTo>
                  <a:pt x="2507410" y="121330"/>
                  <a:pt x="2468806" y="206227"/>
                  <a:pt x="2512101" y="261067"/>
                </a:cubicBezTo>
                <a:cubicBezTo>
                  <a:pt x="2543958" y="301419"/>
                  <a:pt x="2614925" y="261067"/>
                  <a:pt x="2666337" y="261067"/>
                </a:cubicBezTo>
              </a:path>
            </a:pathLst>
          </a:custGeom>
          <a:ln w="19050"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ln w="190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DSC_889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700" y="1588"/>
            <a:ext cx="9166225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4929188" y="357188"/>
            <a:ext cx="36433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Кольчатая нерпа, акиба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DSC_177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22250" y="-17145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560887" y="188640"/>
            <a:ext cx="418757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Пестрая нерпа,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ларга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65088" y="-49213"/>
            <a:ext cx="9209088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40152" y="332656"/>
            <a:ext cx="2892587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Морской заяц,</a:t>
            </a:r>
          </a:p>
          <a:p>
            <a:pPr algn="ctr">
              <a:defRPr/>
            </a:pPr>
            <a:r>
              <a:rPr lang="ru-RU" sz="32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лахтак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Диск D\Матыкиль Завьялова\P722007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813" y="0"/>
            <a:ext cx="9144000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4929188" y="642938"/>
            <a:ext cx="24479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Залив Одян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Диск D\100NCD8025-28.08.07г. Одян\DSC_014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218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57750" y="285750"/>
            <a:ext cx="3857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Подход лососевых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Диск D\Матыкиль Завьялова\P819059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63" y="4763"/>
            <a:ext cx="9139237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5076056" y="404664"/>
            <a:ext cx="35678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нерестилищу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2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95263"/>
            <a:ext cx="9405938" cy="705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96136" y="476672"/>
            <a:ext cx="2519664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ожидании </a:t>
            </a:r>
          </a:p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лососей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95263"/>
            <a:ext cx="9405938" cy="705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Диск D\100NCD80 27.07.07г\DSC_00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5929313" y="642938"/>
            <a:ext cx="2000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Рыбалка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2700" y="-9525"/>
            <a:ext cx="91567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76056" y="116632"/>
            <a:ext cx="361874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Белоплечий</a:t>
            </a: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орлан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71450"/>
            <a:ext cx="917892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930453" y="449684"/>
            <a:ext cx="333879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Скопа с добычей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4" descr="E:\Диск D\100NCD80 27.07.07г\DSC_044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34938" y="-61913"/>
            <a:ext cx="9278938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4211638" y="692150"/>
            <a:ext cx="34279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Полуостров Кони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33350" y="-61913"/>
            <a:ext cx="927735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335314" y="224825"/>
            <a:ext cx="457200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Побережье залива Бабушкина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133350" y="-90488"/>
            <a:ext cx="9277350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000873" y="121637"/>
            <a:ext cx="3666581" cy="58477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Остров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Матыкиль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Диск D\100NCD8025-28.08.07г. Одян\DSC_029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875" y="0"/>
            <a:ext cx="911701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24128" y="237331"/>
            <a:ext cx="29523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Бухта Мелководная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Диск D\100NCD8025-28.08.07г. Одян\DSC_024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0638" y="0"/>
            <a:ext cx="9164638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0638" y="7938"/>
            <a:ext cx="9164638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4067944" y="476672"/>
            <a:ext cx="44292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Краски северного лета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20638" y="2901950"/>
            <a:ext cx="5580063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95638" y="7938"/>
            <a:ext cx="5948362" cy="39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-20638" y="7938"/>
            <a:ext cx="6049963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690938" y="3211513"/>
            <a:ext cx="5453062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195513" y="1484313"/>
            <a:ext cx="5316537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652120" y="260648"/>
            <a:ext cx="3342582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Черношапочный</a:t>
            </a:r>
          </a:p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сурок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4288" y="-41275"/>
            <a:ext cx="9199563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40152" y="692696"/>
            <a:ext cx="169732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Пищуха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427984" y="116632"/>
            <a:ext cx="457200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Горностай в летнем наряде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6350"/>
            <a:ext cx="9134475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84168" y="328300"/>
            <a:ext cx="244111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что у вас?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7938"/>
            <a:ext cx="9174163" cy="68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Диск D\100NCD8025-28.08.07г. Одян\DSC_015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73025" y="3175"/>
            <a:ext cx="9217025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4572000" y="428625"/>
            <a:ext cx="28158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Тауйская губа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57150" y="-19050"/>
            <a:ext cx="92583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4301431" y="122078"/>
            <a:ext cx="4571999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Морская белокрылая свинья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4" descr="C:\Documents and Settings\User\Рабочий стол\от МЗ\20030626\E4FB977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64638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660232" y="260648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Косатки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:\Диск D\Картотека фото-видео\з.Одян 2005г\IMG_001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52388" y="0"/>
            <a:ext cx="9196388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6215063" y="332656"/>
            <a:ext cx="2000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Штиль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76056" y="221078"/>
            <a:ext cx="3533340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Снежные бараны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Диск D\Матыкиль Завьялова\P817046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8575" y="-20638"/>
            <a:ext cx="91709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4788024" y="188640"/>
            <a:ext cx="30718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Выход в море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Диск D\Картотека фото-видео\з.Одян 2005г\IMG_000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38100"/>
            <a:ext cx="9186863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76056" y="260648"/>
            <a:ext cx="399288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Начало осени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450" y="9525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60032" y="188640"/>
            <a:ext cx="3820661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Малый веретенник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38" y="9525"/>
            <a:ext cx="9186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853837" y="121965"/>
            <a:ext cx="285225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юг, в тепло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:\Диск D\от Жени\CIMG181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0163" y="-3175"/>
            <a:ext cx="917416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76256" y="332656"/>
            <a:ext cx="16561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96136" y="548680"/>
            <a:ext cx="171232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:\Диск D\Картотека фото-видео\Фотографии 2004г\Залив Бабушкина 2.11.04\б. Средняя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7938"/>
            <a:ext cx="9194800" cy="689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220072" y="476672"/>
            <a:ext cx="3456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снег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:\Диск D\Картотека фото-видео\Фотографии 2004г\Фото промысел 2004г\0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39713" y="0"/>
            <a:ext cx="9383713" cy="703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3923928" y="71437"/>
            <a:ext cx="4896544" cy="1701379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Начало формирования льда в прибрежной части моря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1" descr="C:\Documents and Settings\User\Мои документы\Фото 2008г\Тайгонос 2008 Юра\DSC_961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31750"/>
            <a:ext cx="9148763" cy="728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0" y="2133600"/>
            <a:ext cx="9144000" cy="18288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E:\Диск D\Карточка\DSC_007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4501580" y="121965"/>
            <a:ext cx="4392487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Акиба</a:t>
            </a: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заливе Бабушкина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Диск D\Карточка\DSC_013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4925" y="0"/>
            <a:ext cx="9178925" cy="678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00562" y="332656"/>
            <a:ext cx="4643438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Ларга в заливе Шелихова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DSC_006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4288"/>
            <a:ext cx="9159875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4"/>
          <p:cNvSpPr txBox="1">
            <a:spLocks/>
          </p:cNvSpPr>
          <p:nvPr/>
        </p:nvSpPr>
        <p:spPr>
          <a:xfrm>
            <a:off x="4554537" y="260648"/>
            <a:ext cx="4143375" cy="1345902"/>
          </a:xfrm>
          <a:prstGeom prst="rect">
            <a:avLst/>
          </a:prstGeo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Лахтак,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2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Тауйская</a:t>
            </a: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губа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DSC_005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-11113"/>
            <a:ext cx="915511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4"/>
          <p:cNvSpPr txBox="1">
            <a:spLocks/>
          </p:cNvSpPr>
          <p:nvPr/>
        </p:nvSpPr>
        <p:spPr>
          <a:xfrm>
            <a:off x="5072063" y="0"/>
            <a:ext cx="3614737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332656"/>
            <a:ext cx="4714875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Крылатка,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Тауйская губа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endParaRPr lang="ru-RU" dirty="0" smtClean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16387" name="Picture 2" descr="E:\Диск D\Карточка\DSC_013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5436096" y="332656"/>
            <a:ext cx="30655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Весенний перелет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8575" y="-6350"/>
            <a:ext cx="918845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4427984" y="116632"/>
            <a:ext cx="457200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Прилет  к  месту гнездовья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1416</TotalTime>
  <Words>193</Words>
  <Application>Microsoft Office PowerPoint</Application>
  <PresentationFormat>Экран (4:3)</PresentationFormat>
  <Paragraphs>73</Paragraphs>
  <Slides>46</Slides>
  <Notes>46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Arial</vt:lpstr>
      <vt:lpstr>Century Gothic</vt:lpstr>
      <vt:lpstr>Wingdings 2</vt:lpstr>
      <vt:lpstr>Verdana</vt:lpstr>
      <vt:lpstr>Calibri</vt:lpstr>
      <vt:lpstr>Яркая</vt:lpstr>
      <vt:lpstr>Путешествие по побережью Магаданской области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"Презентация к уроку"</dc:title>
  <dc:subject>Путешествие по побережью Магаданской области</dc:subject>
  <dc:creator>Игнатьева М.В.</dc:creator>
  <cp:lastModifiedBy>Дарёна</cp:lastModifiedBy>
  <cp:revision>118</cp:revision>
  <dcterms:modified xsi:type="dcterms:W3CDTF">2012-05-30T05:15:02Z</dcterms:modified>
</cp:coreProperties>
</file>