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  <p:sldId id="259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0E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33BF0-FCF9-4698-8BD3-1B58BE96AF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4AA92-182C-43C7-BD76-5708EE508D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A7BFB-2C3F-4F17-A1F5-D75C069D04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22D69-FED0-4392-A976-5FFC207AB8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0D3BF-64DC-46AA-995B-E9FBFD1EBE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80224-F780-4CAF-B5C8-995EB966E8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5411A-C565-456F-86FB-559E988C68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3DB78-4F71-4FDE-AEF6-09E4E375C6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37044-B994-4E5A-8100-5592014A1F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241C1-0C39-4319-9D8C-94A1D7CFD6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92F39-1CA4-4741-9E3D-F3186DFD54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5DC9DE3-6B9A-46BE-BDEB-DDA174DB74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7030A0"/>
                </a:solidFill>
              </a:rPr>
              <a:t>Михаил Тимофеевич Калашников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4419600" cy="4191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dirty="0" smtClean="0"/>
              <a:t>  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Конструктор стрелкового оружия, генерал-лейтенант, дважды Герой Социалистического Труда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7030A0"/>
                </a:solidFill>
              </a:rPr>
              <a:t>Михаил Тимофеевич Калашников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 был награждён памятной медалью ЦК КПРФ "300 лет М.В.Ломоносову". </a:t>
            </a:r>
          </a:p>
        </p:txBody>
      </p:sp>
      <p:pic>
        <p:nvPicPr>
          <p:cNvPr id="2052" name="Picture 4" descr="сканирование00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828800"/>
            <a:ext cx="3517900" cy="4343400"/>
          </a:xfrm>
          <a:prstGeom prst="rect">
            <a:avLst/>
          </a:prstGeom>
          <a:noFill/>
          <a:ln w="57150">
            <a:solidFill>
              <a:srgbClr val="2D0EB2"/>
            </a:solidFill>
            <a:miter lim="800000"/>
            <a:headEnd/>
            <a:tailEnd/>
          </a:ln>
        </p:spPr>
      </p:pic>
      <p:grpSp>
        <p:nvGrpSpPr>
          <p:cNvPr id="2053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7030A0"/>
                </a:solidFill>
              </a:rPr>
              <a:t>Павел Васильевич Роготнев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352800" cy="44958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ru-RU" sz="2000" b="1" dirty="0" smtClean="0">
                <a:solidFill>
                  <a:srgbClr val="7030A0"/>
                </a:solidFill>
              </a:rPr>
              <a:t>Павел Васильевич </a:t>
            </a:r>
            <a:r>
              <a:rPr lang="ru-RU" sz="2000" b="1" dirty="0" err="1" smtClean="0">
                <a:solidFill>
                  <a:srgbClr val="7030A0"/>
                </a:solidFill>
              </a:rPr>
              <a:t>Роготнев</a:t>
            </a:r>
            <a:r>
              <a:rPr lang="ru-RU" sz="2000" b="1" dirty="0" smtClean="0">
                <a:solidFill>
                  <a:srgbClr val="7030A0"/>
                </a:solidFill>
              </a:rPr>
              <a:t> </a:t>
            </a:r>
          </a:p>
          <a:p>
            <a:pPr algn="ctr" eaLnBrk="1" hangingPunct="1">
              <a:buFontTx/>
              <a:buNone/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был награждён памятной медалью ЦК КПРФ "300 лет М.В.Ломоносову"</a:t>
            </a:r>
          </a:p>
          <a:p>
            <a:pPr algn="ctr" eaLnBrk="1" hangingPunct="1">
              <a:buFontTx/>
              <a:buNone/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за большой вклад в просвещение жителей </a:t>
            </a:r>
            <a:r>
              <a:rPr lang="ru-RU" sz="2000" b="1" dirty="0" err="1" smtClean="0">
                <a:solidFill>
                  <a:schemeClr val="accent2">
                    <a:lumMod val="75000"/>
                  </a:schemeClr>
                </a:solidFill>
              </a:rPr>
              <a:t>Дебёсского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района автор книги по истории села "Я живу в Дебёсах". </a:t>
            </a:r>
          </a:p>
          <a:p>
            <a:pPr eaLnBrk="1" hangingPunct="1">
              <a:defRPr/>
            </a:pPr>
            <a:endParaRPr lang="ru-RU" sz="2800" dirty="0" smtClean="0"/>
          </a:p>
        </p:txBody>
      </p:sp>
      <p:pic>
        <p:nvPicPr>
          <p:cNvPr id="3076" name="Picture 4" descr="роготне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1905000"/>
            <a:ext cx="5029200" cy="3357563"/>
          </a:xfrm>
          <a:prstGeom prst="rect">
            <a:avLst/>
          </a:prstGeom>
          <a:noFill/>
          <a:ln w="57150">
            <a:solidFill>
              <a:srgbClr val="2D0EB2"/>
            </a:solidFill>
            <a:miter lim="800000"/>
            <a:headEnd/>
            <a:tailEnd/>
          </a:ln>
        </p:spPr>
      </p:pic>
      <p:grpSp>
        <p:nvGrpSpPr>
          <p:cNvPr id="3077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143000"/>
            <a:ext cx="36576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К 80-летию Удмуртского госуниверситета и трёхсотлетию Михаила Ломоносова в Ижевске установили памятник великому русскому учёному.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Скульптуру привезли из Краснодарского края, её подарил университету фонд «Аллея российской славы».</a:t>
            </a:r>
          </a:p>
        </p:txBody>
      </p:sp>
      <p:pic>
        <p:nvPicPr>
          <p:cNvPr id="4099" name="Picture 4" descr="памятник в Ижевске у УДГУ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1524000"/>
            <a:ext cx="4572000" cy="3717925"/>
          </a:xfrm>
          <a:prstGeom prst="rect">
            <a:avLst/>
          </a:prstGeom>
          <a:noFill/>
          <a:ln w="57150">
            <a:solidFill>
              <a:srgbClr val="2D0EB2"/>
            </a:solidFill>
            <a:miter lim="800000"/>
            <a:headEnd/>
            <a:tailEnd/>
          </a:ln>
        </p:spPr>
      </p:pic>
      <p:grpSp>
        <p:nvGrpSpPr>
          <p:cNvPr id="4100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295400"/>
            <a:ext cx="2895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В Ижевске есть улица им. Ломоносова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762000" y="3733800"/>
            <a:ext cx="2514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Улицы Ломоносова есть так же в Глазове, Воткинске </a:t>
            </a:r>
          </a:p>
        </p:txBody>
      </p:sp>
      <p:pic>
        <p:nvPicPr>
          <p:cNvPr id="5124" name="Picture 5" descr="карт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1143000"/>
            <a:ext cx="4521200" cy="4648200"/>
          </a:xfrm>
          <a:prstGeom prst="rect">
            <a:avLst/>
          </a:prstGeom>
          <a:noFill/>
          <a:ln w="57150">
            <a:solidFill>
              <a:srgbClr val="2D0EB2"/>
            </a:solidFill>
            <a:miter lim="800000"/>
            <a:headEnd/>
            <a:tailEnd/>
          </a:ln>
        </p:spPr>
      </p:pic>
      <p:grpSp>
        <p:nvGrpSpPr>
          <p:cNvPr id="5125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115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Оформление по умолчанию</vt:lpstr>
      <vt:lpstr>Михаил Тимофеевич Калашников</vt:lpstr>
      <vt:lpstr>Павел Васильевич Роготнев</vt:lpstr>
      <vt:lpstr>Слайд 3</vt:lpstr>
      <vt:lpstr>В Ижевске есть улица им. Ломоносова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Дарёна</dc:creator>
  <cp:lastModifiedBy>Дарёна</cp:lastModifiedBy>
  <cp:revision>5</cp:revision>
  <cp:lastPrinted>1601-01-01T00:00:00Z</cp:lastPrinted>
  <dcterms:created xsi:type="dcterms:W3CDTF">1601-01-01T00:00:00Z</dcterms:created>
  <dcterms:modified xsi:type="dcterms:W3CDTF">2012-06-05T02:17:19Z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