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05C7"/>
    <a:srgbClr val="0033CC"/>
    <a:srgbClr val="0000FF"/>
    <a:srgbClr val="A436A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67E8A-CED9-4A31-A266-FB1BECC146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4FC14-AE77-4A82-9BEF-ED59CFA301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16AAA1-008E-4315-B190-26FDEBB71D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F58A9-67DD-4245-9361-A1FA6EECDE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965DF-888C-42EA-8C1C-4563E1A9E1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D41CE-F8BB-4F5B-922A-6D1069A616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D3243-139B-427C-8BA9-2DBF96130D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A42AD1-0D19-4862-A51C-36CB091526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D9528-E655-46AF-8898-165035EE68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673CF-DCC6-4CAD-BADC-A75F49296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7131C-C5E4-4A14-B47F-332BDE0FD1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F829A77-7439-4EEF-A75D-5E93445660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295400"/>
            <a:ext cx="4267200" cy="5135563"/>
          </a:xfrm>
          <a:prstGeom prst="rect">
            <a:avLst/>
          </a:prstGeom>
          <a:noFill/>
          <a:ln w="57150">
            <a:solidFill>
              <a:srgbClr val="3C05C7"/>
            </a:solidFill>
            <a:miter lim="800000"/>
            <a:headEnd/>
            <a:tailEnd/>
          </a:ln>
        </p:spPr>
      </p:pic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1676400" y="228600"/>
            <a:ext cx="60991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800" b="1" dirty="0">
                <a:solidFill>
                  <a:srgbClr val="7030A0"/>
                </a:solidFill>
                <a:latin typeface="+mn-lt"/>
              </a:rPr>
              <a:t>Орден Ломоносова</a:t>
            </a:r>
          </a:p>
        </p:txBody>
      </p:sp>
      <p:grpSp>
        <p:nvGrpSpPr>
          <p:cNvPr id="2052" name="Группа 12"/>
          <p:cNvGrpSpPr>
            <a:grpSpLocks/>
          </p:cNvGrpSpPr>
          <p:nvPr/>
        </p:nvGrpSpPr>
        <p:grpSpPr bwMode="auto">
          <a:xfrm>
            <a:off x="152400" y="152400"/>
            <a:ext cx="8840788" cy="6554788"/>
            <a:chOff x="152400" y="152400"/>
            <a:chExt cx="8763794" cy="6554788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>
              <a:off x="152400" y="1524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6705600"/>
              <a:ext cx="8762220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5400000" flipH="1" flipV="1">
              <a:off x="5639601" y="3429007"/>
              <a:ext cx="6551612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-3122620" y="3427420"/>
              <a:ext cx="6551613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Zhazhda_nauki_byla_silnyeishyei_strastyu_yego_dushi_big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00600" y="1143000"/>
            <a:ext cx="3962400" cy="4525963"/>
          </a:xfrm>
          <a:ln w="57150">
            <a:solidFill>
              <a:srgbClr val="3C05C7"/>
            </a:solidFill>
          </a:ln>
        </p:spPr>
      </p:pic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533400" y="914400"/>
            <a:ext cx="41910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  Памятная медаль к 300-летию со дня рождения великого учёного.</a:t>
            </a:r>
          </a:p>
          <a:p>
            <a:pPr>
              <a:defRPr/>
            </a:pPr>
            <a:endParaRPr lang="ru-RU" sz="2800" b="1" dirty="0">
              <a:solidFill>
                <a:srgbClr val="7030A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defRPr/>
            </a:pPr>
            <a:r>
              <a:rPr lang="ru-RU" sz="2800" b="1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Надпись: </a:t>
            </a:r>
          </a:p>
          <a:p>
            <a:pPr>
              <a:defRPr/>
            </a:pPr>
            <a:endParaRPr lang="ru-RU" sz="2800" b="1" i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defRPr/>
            </a:pPr>
            <a:r>
              <a:rPr lang="ru-RU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 </a:t>
            </a:r>
            <a:r>
              <a:rPr lang="ru-RU" sz="2800" b="1" dirty="0">
                <a:solidFill>
                  <a:srgbClr val="A436A4"/>
                </a:solidFill>
              </a:rPr>
              <a:t>Жажда науки была сильнейшею страстью сей души</a:t>
            </a:r>
          </a:p>
          <a:p>
            <a:pPr>
              <a:defRPr/>
            </a:pPr>
            <a:r>
              <a:rPr lang="ru-RU" sz="2800" b="1" dirty="0">
                <a:solidFill>
                  <a:srgbClr val="7030A0"/>
                </a:solidFill>
              </a:rPr>
              <a:t> </a:t>
            </a:r>
          </a:p>
          <a:p>
            <a:pPr>
              <a:defRPr/>
            </a:pPr>
            <a:r>
              <a:rPr lang="ru-RU" sz="2800" b="1" dirty="0">
                <a:solidFill>
                  <a:srgbClr val="7030A0"/>
                </a:solidFill>
              </a:rPr>
              <a:t>                 А. С. Пушкин</a:t>
            </a:r>
          </a:p>
        </p:txBody>
      </p:sp>
      <p:grpSp>
        <p:nvGrpSpPr>
          <p:cNvPr id="3076" name="Группа 12"/>
          <p:cNvGrpSpPr>
            <a:grpSpLocks/>
          </p:cNvGrpSpPr>
          <p:nvPr/>
        </p:nvGrpSpPr>
        <p:grpSpPr bwMode="auto">
          <a:xfrm>
            <a:off x="152400" y="152400"/>
            <a:ext cx="8839200" cy="6554788"/>
            <a:chOff x="152400" y="152400"/>
            <a:chExt cx="8763794" cy="6554788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152400"/>
              <a:ext cx="8762221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152400" y="6705600"/>
              <a:ext cx="8762221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5639602" y="3429007"/>
              <a:ext cx="6551612" cy="1573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 flipH="1" flipV="1">
              <a:off x="-3122620" y="3427420"/>
              <a:ext cx="6551613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7030A0"/>
                </a:solidFill>
              </a:rPr>
              <a:t>Юбилейная эмблема к 300-летию</a:t>
            </a:r>
          </a:p>
        </p:txBody>
      </p:sp>
      <p:pic>
        <p:nvPicPr>
          <p:cNvPr id="4099" name="Picture 4" descr="орден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371600"/>
            <a:ext cx="5105400" cy="5029200"/>
          </a:xfrm>
          <a:prstGeom prst="rect">
            <a:avLst/>
          </a:prstGeom>
          <a:noFill/>
          <a:ln w="57150">
            <a:solidFill>
              <a:srgbClr val="3C05C7"/>
            </a:solidFill>
            <a:miter lim="800000"/>
            <a:headEnd/>
            <a:tailEnd/>
          </a:ln>
        </p:spPr>
      </p:pic>
      <p:grpSp>
        <p:nvGrpSpPr>
          <p:cNvPr id="4100" name="Группа 12"/>
          <p:cNvGrpSpPr>
            <a:grpSpLocks/>
          </p:cNvGrpSpPr>
          <p:nvPr/>
        </p:nvGrpSpPr>
        <p:grpSpPr bwMode="auto">
          <a:xfrm>
            <a:off x="152400" y="152400"/>
            <a:ext cx="8839200" cy="6554788"/>
            <a:chOff x="152400" y="152400"/>
            <a:chExt cx="8763794" cy="6554788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52400" y="152400"/>
              <a:ext cx="8762221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>
              <a:off x="152400" y="6705600"/>
              <a:ext cx="8762221" cy="1588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 flipH="1" flipV="1">
              <a:off x="5639602" y="3429007"/>
              <a:ext cx="6551612" cy="1573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5400000" flipH="1" flipV="1">
              <a:off x="-3122620" y="3427420"/>
              <a:ext cx="6551613" cy="1574"/>
            </a:xfrm>
            <a:prstGeom prst="line">
              <a:avLst/>
            </a:prstGeom>
            <a:ln w="57150">
              <a:solidFill>
                <a:srgbClr val="4E26F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34</Words>
  <Application>Microsoft Office PowerPoint</Application>
  <PresentationFormat>Экран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Arial</vt:lpstr>
      <vt:lpstr>Calibri</vt:lpstr>
      <vt:lpstr>Оформление по умолчанию</vt:lpstr>
      <vt:lpstr>Слайд 1</vt:lpstr>
      <vt:lpstr>Слайд 2</vt:lpstr>
      <vt:lpstr>Юбилейная эмблема к 300-летию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Дарёна</dc:creator>
  <cp:lastModifiedBy>Дарёна</cp:lastModifiedBy>
  <cp:revision>4</cp:revision>
  <cp:lastPrinted>1601-01-01T00:00:00Z</cp:lastPrinted>
  <dcterms:created xsi:type="dcterms:W3CDTF">1601-01-01T00:00:00Z</dcterms:created>
  <dcterms:modified xsi:type="dcterms:W3CDTF">2012-06-05T02:16:26Z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