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6" r:id="rId6"/>
    <p:sldId id="260" r:id="rId7"/>
    <p:sldId id="263" r:id="rId8"/>
    <p:sldId id="264" r:id="rId9"/>
    <p:sldId id="265" r:id="rId10"/>
    <p:sldId id="268" r:id="rId11"/>
    <p:sldId id="269" r:id="rId12"/>
    <p:sldId id="277" r:id="rId13"/>
    <p:sldId id="267" r:id="rId14"/>
    <p:sldId id="270" r:id="rId15"/>
    <p:sldId id="261" r:id="rId16"/>
    <p:sldId id="271" r:id="rId17"/>
    <p:sldId id="272" r:id="rId18"/>
    <p:sldId id="273" r:id="rId19"/>
    <p:sldId id="274" r:id="rId20"/>
    <p:sldId id="275" r:id="rId21"/>
    <p:sldId id="276" r:id="rId22"/>
    <p:sldId id="262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77F80C"/>
    <a:srgbClr val="E68AD4"/>
    <a:srgbClr val="9812C8"/>
    <a:srgbClr val="11B7C9"/>
    <a:srgbClr val="70D105"/>
    <a:srgbClr val="2AC01A"/>
    <a:srgbClr val="6600FF"/>
  </p:clrMru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92035F-EB9D-4F73-9A04-998CDBBA098B}" type="doc">
      <dgm:prSet loTypeId="urn:microsoft.com/office/officeart/2005/8/layout/pyramid3" loCatId="pyramid" qsTypeId="urn:microsoft.com/office/officeart/2005/8/quickstyle/3d5" qsCatId="3D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5AA680CD-4061-4217-833C-0F62D47A5C9F}">
      <dgm:prSet custT="1"/>
      <dgm:spPr/>
      <dgm:t>
        <a:bodyPr/>
        <a:lstStyle/>
        <a:p>
          <a:pPr rtl="0"/>
          <a:r>
            <a:rPr lang="ru-RU" sz="6000" b="1" dirty="0" smtClean="0">
              <a:latin typeface="Monotype Corsiva" pitchFamily="66" charset="0"/>
            </a:rPr>
            <a:t>Урок русского языка</a:t>
          </a:r>
          <a:endParaRPr lang="ru-RU" sz="6000" b="1" dirty="0">
            <a:latin typeface="Monotype Corsiva" pitchFamily="66" charset="0"/>
          </a:endParaRPr>
        </a:p>
      </dgm:t>
    </dgm:pt>
    <dgm:pt modelId="{D2015EC0-54D0-48BA-84FB-84D2782D182A}" type="parTrans" cxnId="{B9E12A54-198B-47DA-820C-88A02D7361E7}">
      <dgm:prSet/>
      <dgm:spPr/>
      <dgm:t>
        <a:bodyPr/>
        <a:lstStyle/>
        <a:p>
          <a:endParaRPr lang="ru-RU"/>
        </a:p>
      </dgm:t>
    </dgm:pt>
    <dgm:pt modelId="{E5A46707-BD73-435E-8AE1-4E85B54A20ED}" type="sibTrans" cxnId="{B9E12A54-198B-47DA-820C-88A02D7361E7}">
      <dgm:prSet/>
      <dgm:spPr/>
      <dgm:t>
        <a:bodyPr/>
        <a:lstStyle/>
        <a:p>
          <a:endParaRPr lang="ru-RU"/>
        </a:p>
      </dgm:t>
    </dgm:pt>
    <dgm:pt modelId="{06FD16D7-1DD1-4C36-A926-2620912FC5FD}">
      <dgm:prSet custT="1"/>
      <dgm:spPr/>
      <dgm:t>
        <a:bodyPr/>
        <a:lstStyle/>
        <a:p>
          <a:pPr rtl="0"/>
          <a:r>
            <a:rPr lang="ru-RU" sz="6000" b="1" dirty="0" smtClean="0">
              <a:latin typeface="Monotype Corsiva" pitchFamily="66" charset="0"/>
            </a:rPr>
            <a:t>в 3 классе</a:t>
          </a:r>
          <a:endParaRPr lang="ru-RU" sz="6000" dirty="0">
            <a:latin typeface="Monotype Corsiva" pitchFamily="66" charset="0"/>
          </a:endParaRPr>
        </a:p>
      </dgm:t>
    </dgm:pt>
    <dgm:pt modelId="{AEC6B371-0240-441F-8A2A-182D47B81AA6}" type="parTrans" cxnId="{479B9A70-959A-4A1F-9408-EF09FD92D4F5}">
      <dgm:prSet/>
      <dgm:spPr/>
      <dgm:t>
        <a:bodyPr/>
        <a:lstStyle/>
        <a:p>
          <a:endParaRPr lang="ru-RU"/>
        </a:p>
      </dgm:t>
    </dgm:pt>
    <dgm:pt modelId="{00117668-A176-4875-A823-0248EEB032FB}" type="sibTrans" cxnId="{479B9A70-959A-4A1F-9408-EF09FD92D4F5}">
      <dgm:prSet/>
      <dgm:spPr/>
      <dgm:t>
        <a:bodyPr/>
        <a:lstStyle/>
        <a:p>
          <a:endParaRPr lang="ru-RU"/>
        </a:p>
      </dgm:t>
    </dgm:pt>
    <dgm:pt modelId="{BFE517E2-B12F-43F5-9CFC-ED445BA5BDF1}">
      <dgm:prSet/>
      <dgm:spPr/>
      <dgm:t>
        <a:bodyPr/>
        <a:lstStyle/>
        <a:p>
          <a:pPr rtl="0"/>
          <a:endParaRPr lang="ru-RU" b="1" dirty="0"/>
        </a:p>
      </dgm:t>
    </dgm:pt>
    <dgm:pt modelId="{3FD341B4-4AD7-4438-8CD9-60E8877E04FB}" type="parTrans" cxnId="{F66C310B-101B-4ABD-80DC-3EE675359479}">
      <dgm:prSet/>
      <dgm:spPr/>
      <dgm:t>
        <a:bodyPr/>
        <a:lstStyle/>
        <a:p>
          <a:endParaRPr lang="ru-RU"/>
        </a:p>
      </dgm:t>
    </dgm:pt>
    <dgm:pt modelId="{B5C54003-8D83-4F43-85E4-228271F83EA9}" type="sibTrans" cxnId="{F66C310B-101B-4ABD-80DC-3EE675359479}">
      <dgm:prSet/>
      <dgm:spPr/>
      <dgm:t>
        <a:bodyPr/>
        <a:lstStyle/>
        <a:p>
          <a:endParaRPr lang="ru-RU"/>
        </a:p>
      </dgm:t>
    </dgm:pt>
    <dgm:pt modelId="{6B8ACA99-AE36-44CF-A968-456C4E766881}" type="pres">
      <dgm:prSet presAssocID="{AB92035F-EB9D-4F73-9A04-998CDBBA098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C893F6E-E252-4015-8CDE-AC9164A57575}" type="pres">
      <dgm:prSet presAssocID="{5AA680CD-4061-4217-833C-0F62D47A5C9F}" presName="Name8" presStyleCnt="0"/>
      <dgm:spPr/>
      <dgm:t>
        <a:bodyPr/>
        <a:lstStyle/>
        <a:p>
          <a:endParaRPr lang="ru-RU"/>
        </a:p>
      </dgm:t>
    </dgm:pt>
    <dgm:pt modelId="{F26FCFC6-6743-4BCD-9227-9EBE9481A4B9}" type="pres">
      <dgm:prSet presAssocID="{5AA680CD-4061-4217-833C-0F62D47A5C9F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D4FF0E-72A0-49D6-BE98-D4629A7A71E1}" type="pres">
      <dgm:prSet presAssocID="{5AA680CD-4061-4217-833C-0F62D47A5C9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BA8705-46B7-42D1-B17C-5F3119EB0029}" type="pres">
      <dgm:prSet presAssocID="{06FD16D7-1DD1-4C36-A926-2620912FC5FD}" presName="Name8" presStyleCnt="0"/>
      <dgm:spPr/>
      <dgm:t>
        <a:bodyPr/>
        <a:lstStyle/>
        <a:p>
          <a:endParaRPr lang="ru-RU"/>
        </a:p>
      </dgm:t>
    </dgm:pt>
    <dgm:pt modelId="{56FF6636-9492-4D76-B968-83E73D967180}" type="pres">
      <dgm:prSet presAssocID="{06FD16D7-1DD1-4C36-A926-2620912FC5FD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8C2BE1-FEB3-4947-9775-21D0063F7C46}" type="pres">
      <dgm:prSet presAssocID="{06FD16D7-1DD1-4C36-A926-2620912FC5F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FB417A-ADFB-47DD-B268-C0932B5935A6}" type="pres">
      <dgm:prSet presAssocID="{BFE517E2-B12F-43F5-9CFC-ED445BA5BDF1}" presName="Name8" presStyleCnt="0"/>
      <dgm:spPr/>
      <dgm:t>
        <a:bodyPr/>
        <a:lstStyle/>
        <a:p>
          <a:endParaRPr lang="ru-RU"/>
        </a:p>
      </dgm:t>
    </dgm:pt>
    <dgm:pt modelId="{006DA6ED-4B48-4E9B-B151-2B468634BC73}" type="pres">
      <dgm:prSet presAssocID="{BFE517E2-B12F-43F5-9CFC-ED445BA5BDF1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628CBE-037E-4B31-9F34-746A23D10343}" type="pres">
      <dgm:prSet presAssocID="{BFE517E2-B12F-43F5-9CFC-ED445BA5BDF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70E44D0-094C-4EBD-9E8B-E12187124BA1}" type="presOf" srcId="{5AA680CD-4061-4217-833C-0F62D47A5C9F}" destId="{27D4FF0E-72A0-49D6-BE98-D4629A7A71E1}" srcOrd="1" destOrd="0" presId="urn:microsoft.com/office/officeart/2005/8/layout/pyramid3"/>
    <dgm:cxn modelId="{B9E12A54-198B-47DA-820C-88A02D7361E7}" srcId="{AB92035F-EB9D-4F73-9A04-998CDBBA098B}" destId="{5AA680CD-4061-4217-833C-0F62D47A5C9F}" srcOrd="0" destOrd="0" parTransId="{D2015EC0-54D0-48BA-84FB-84D2782D182A}" sibTransId="{E5A46707-BD73-435E-8AE1-4E85B54A20ED}"/>
    <dgm:cxn modelId="{F18E32AC-47B0-40E1-8FB3-7E6A616C0F31}" type="presOf" srcId="{5AA680CD-4061-4217-833C-0F62D47A5C9F}" destId="{F26FCFC6-6743-4BCD-9227-9EBE9481A4B9}" srcOrd="0" destOrd="0" presId="urn:microsoft.com/office/officeart/2005/8/layout/pyramid3"/>
    <dgm:cxn modelId="{B7AFB0A8-80B7-4533-93F2-888566E7D5D2}" type="presOf" srcId="{BFE517E2-B12F-43F5-9CFC-ED445BA5BDF1}" destId="{006DA6ED-4B48-4E9B-B151-2B468634BC73}" srcOrd="0" destOrd="0" presId="urn:microsoft.com/office/officeart/2005/8/layout/pyramid3"/>
    <dgm:cxn modelId="{17518244-CF4F-452C-BCE7-4B03426DFDD4}" type="presOf" srcId="{06FD16D7-1DD1-4C36-A926-2620912FC5FD}" destId="{3E8C2BE1-FEB3-4947-9775-21D0063F7C46}" srcOrd="1" destOrd="0" presId="urn:microsoft.com/office/officeart/2005/8/layout/pyramid3"/>
    <dgm:cxn modelId="{0BA11BEB-5561-4464-AD69-7C406691077E}" type="presOf" srcId="{06FD16D7-1DD1-4C36-A926-2620912FC5FD}" destId="{56FF6636-9492-4D76-B968-83E73D967180}" srcOrd="0" destOrd="0" presId="urn:microsoft.com/office/officeart/2005/8/layout/pyramid3"/>
    <dgm:cxn modelId="{7E711F98-2025-4037-91BE-295EC05CA9C9}" type="presOf" srcId="{AB92035F-EB9D-4F73-9A04-998CDBBA098B}" destId="{6B8ACA99-AE36-44CF-A968-456C4E766881}" srcOrd="0" destOrd="0" presId="urn:microsoft.com/office/officeart/2005/8/layout/pyramid3"/>
    <dgm:cxn modelId="{076CCC9C-1CE6-4B1C-ADBA-D6226D79FD4D}" type="presOf" srcId="{BFE517E2-B12F-43F5-9CFC-ED445BA5BDF1}" destId="{E0628CBE-037E-4B31-9F34-746A23D10343}" srcOrd="1" destOrd="0" presId="urn:microsoft.com/office/officeart/2005/8/layout/pyramid3"/>
    <dgm:cxn modelId="{F66C310B-101B-4ABD-80DC-3EE675359479}" srcId="{AB92035F-EB9D-4F73-9A04-998CDBBA098B}" destId="{BFE517E2-B12F-43F5-9CFC-ED445BA5BDF1}" srcOrd="2" destOrd="0" parTransId="{3FD341B4-4AD7-4438-8CD9-60E8877E04FB}" sibTransId="{B5C54003-8D83-4F43-85E4-228271F83EA9}"/>
    <dgm:cxn modelId="{479B9A70-959A-4A1F-9408-EF09FD92D4F5}" srcId="{AB92035F-EB9D-4F73-9A04-998CDBBA098B}" destId="{06FD16D7-1DD1-4C36-A926-2620912FC5FD}" srcOrd="1" destOrd="0" parTransId="{AEC6B371-0240-441F-8A2A-182D47B81AA6}" sibTransId="{00117668-A176-4875-A823-0248EEB032FB}"/>
    <dgm:cxn modelId="{B6A88D57-763B-4BAC-8ABB-0800BCAB8F66}" type="presParOf" srcId="{6B8ACA99-AE36-44CF-A968-456C4E766881}" destId="{AC893F6E-E252-4015-8CDE-AC9164A57575}" srcOrd="0" destOrd="0" presId="urn:microsoft.com/office/officeart/2005/8/layout/pyramid3"/>
    <dgm:cxn modelId="{0A8BDFB0-FE51-4E60-8835-950155E95CB9}" type="presParOf" srcId="{AC893F6E-E252-4015-8CDE-AC9164A57575}" destId="{F26FCFC6-6743-4BCD-9227-9EBE9481A4B9}" srcOrd="0" destOrd="0" presId="urn:microsoft.com/office/officeart/2005/8/layout/pyramid3"/>
    <dgm:cxn modelId="{98E0F370-583B-44DA-8FCD-6CAB26501ED5}" type="presParOf" srcId="{AC893F6E-E252-4015-8CDE-AC9164A57575}" destId="{27D4FF0E-72A0-49D6-BE98-D4629A7A71E1}" srcOrd="1" destOrd="0" presId="urn:microsoft.com/office/officeart/2005/8/layout/pyramid3"/>
    <dgm:cxn modelId="{713241A1-7D0A-4D28-BB3E-92B3CE95B770}" type="presParOf" srcId="{6B8ACA99-AE36-44CF-A968-456C4E766881}" destId="{2DBA8705-46B7-42D1-B17C-5F3119EB0029}" srcOrd="1" destOrd="0" presId="urn:microsoft.com/office/officeart/2005/8/layout/pyramid3"/>
    <dgm:cxn modelId="{019AD26F-E5C2-433D-9E90-E94B5B984EED}" type="presParOf" srcId="{2DBA8705-46B7-42D1-B17C-5F3119EB0029}" destId="{56FF6636-9492-4D76-B968-83E73D967180}" srcOrd="0" destOrd="0" presId="urn:microsoft.com/office/officeart/2005/8/layout/pyramid3"/>
    <dgm:cxn modelId="{8070BD47-8C19-4ED8-9447-E054C67B8F28}" type="presParOf" srcId="{2DBA8705-46B7-42D1-B17C-5F3119EB0029}" destId="{3E8C2BE1-FEB3-4947-9775-21D0063F7C46}" srcOrd="1" destOrd="0" presId="urn:microsoft.com/office/officeart/2005/8/layout/pyramid3"/>
    <dgm:cxn modelId="{940446E3-00D7-4524-A764-D7DAA5A76B4C}" type="presParOf" srcId="{6B8ACA99-AE36-44CF-A968-456C4E766881}" destId="{F3FB417A-ADFB-47DD-B268-C0932B5935A6}" srcOrd="2" destOrd="0" presId="urn:microsoft.com/office/officeart/2005/8/layout/pyramid3"/>
    <dgm:cxn modelId="{0B6DA080-5BD0-48BC-8B54-D848F8EAAA69}" type="presParOf" srcId="{F3FB417A-ADFB-47DD-B268-C0932B5935A6}" destId="{006DA6ED-4B48-4E9B-B151-2B468634BC73}" srcOrd="0" destOrd="0" presId="urn:microsoft.com/office/officeart/2005/8/layout/pyramid3"/>
    <dgm:cxn modelId="{2EB24039-28BB-4F18-8FDD-F716CD4B2B6D}" type="presParOf" srcId="{F3FB417A-ADFB-47DD-B268-C0932B5935A6}" destId="{E0628CBE-037E-4B31-9F34-746A23D10343}" srcOrd="1" destOrd="0" presId="urn:microsoft.com/office/officeart/2005/8/layout/pyramid3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DA2D80-0FA7-4C7B-ADA3-7340D0D46281}" type="doc">
      <dgm:prSet loTypeId="urn:microsoft.com/office/officeart/2005/8/layout/process4" loCatId="list" qsTypeId="urn:microsoft.com/office/officeart/2005/8/quickstyle/simple5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2B8C721E-FFD5-4E27-B103-18C1F65EE55D}">
      <dgm:prSet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6000" b="1" dirty="0" smtClean="0">
              <a:latin typeface="Monotype Corsiva" pitchFamily="66" charset="0"/>
            </a:rPr>
            <a:t>Прилагательные-синонимы</a:t>
          </a:r>
          <a:endParaRPr lang="ru-RU" sz="6000" dirty="0">
            <a:latin typeface="Monotype Corsiva" pitchFamily="66" charset="0"/>
          </a:endParaRPr>
        </a:p>
      </dgm:t>
    </dgm:pt>
    <dgm:pt modelId="{69D0AA78-473E-4A76-BEF0-FB5963DAFDE4}" type="parTrans" cxnId="{F0B73208-2755-4ED2-BC93-731E23A65DAA}">
      <dgm:prSet/>
      <dgm:spPr/>
      <dgm:t>
        <a:bodyPr/>
        <a:lstStyle/>
        <a:p>
          <a:endParaRPr lang="ru-RU"/>
        </a:p>
      </dgm:t>
    </dgm:pt>
    <dgm:pt modelId="{18ECAD73-6987-46EB-B157-FF96CD10E741}" type="sibTrans" cxnId="{F0B73208-2755-4ED2-BC93-731E23A65DAA}">
      <dgm:prSet/>
      <dgm:spPr/>
      <dgm:t>
        <a:bodyPr/>
        <a:lstStyle/>
        <a:p>
          <a:endParaRPr lang="ru-RU"/>
        </a:p>
      </dgm:t>
    </dgm:pt>
    <dgm:pt modelId="{B10595D0-0301-4F5A-9BF9-B474889B3082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b="1" dirty="0" smtClean="0"/>
            <a:t>и</a:t>
          </a:r>
          <a:endParaRPr lang="ru-RU" dirty="0"/>
        </a:p>
      </dgm:t>
    </dgm:pt>
    <dgm:pt modelId="{7C2512C5-74E8-44D6-99D1-F96548996AA8}" type="parTrans" cxnId="{D53E171A-3842-4282-8AFB-4BECA6EF1F6F}">
      <dgm:prSet/>
      <dgm:spPr/>
      <dgm:t>
        <a:bodyPr/>
        <a:lstStyle/>
        <a:p>
          <a:endParaRPr lang="ru-RU"/>
        </a:p>
      </dgm:t>
    </dgm:pt>
    <dgm:pt modelId="{452E5468-6775-4F7A-81E3-2D5D9C9E8302}" type="sibTrans" cxnId="{D53E171A-3842-4282-8AFB-4BECA6EF1F6F}">
      <dgm:prSet/>
      <dgm:spPr/>
      <dgm:t>
        <a:bodyPr/>
        <a:lstStyle/>
        <a:p>
          <a:endParaRPr lang="ru-RU"/>
        </a:p>
      </dgm:t>
    </dgm:pt>
    <dgm:pt modelId="{5CAC8572-7CB2-4434-8551-4CBC2A361AFC}">
      <dgm:prSet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sz="6000" b="1" smtClean="0">
              <a:latin typeface="Monotype Corsiva" pitchFamily="66" charset="0"/>
            </a:rPr>
            <a:t>прилагательные-антонимы</a:t>
          </a:r>
          <a:endParaRPr lang="ru-RU" sz="6000" b="1" dirty="0">
            <a:latin typeface="Monotype Corsiva" pitchFamily="66" charset="0"/>
          </a:endParaRPr>
        </a:p>
      </dgm:t>
    </dgm:pt>
    <dgm:pt modelId="{62E4DC95-8AC3-4D1F-A0FB-7D1B433C3F5B}" type="parTrans" cxnId="{A77449BA-F824-435A-B924-9851198A0663}">
      <dgm:prSet/>
      <dgm:spPr/>
      <dgm:t>
        <a:bodyPr/>
        <a:lstStyle/>
        <a:p>
          <a:endParaRPr lang="ru-RU"/>
        </a:p>
      </dgm:t>
    </dgm:pt>
    <dgm:pt modelId="{D5EECAA8-297B-4463-808E-776BCB424F56}" type="sibTrans" cxnId="{A77449BA-F824-435A-B924-9851198A0663}">
      <dgm:prSet/>
      <dgm:spPr/>
      <dgm:t>
        <a:bodyPr/>
        <a:lstStyle/>
        <a:p>
          <a:endParaRPr lang="ru-RU"/>
        </a:p>
      </dgm:t>
    </dgm:pt>
    <dgm:pt modelId="{69AF3841-C09C-414E-AAA3-4AE286E0E5EE}" type="pres">
      <dgm:prSet presAssocID="{B1DA2D80-0FA7-4C7B-ADA3-7340D0D462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B2031E0-8C93-4413-B530-6582013A95EC}" type="pres">
      <dgm:prSet presAssocID="{5CAC8572-7CB2-4434-8551-4CBC2A361AFC}" presName="boxAndChildren" presStyleCnt="0"/>
      <dgm:spPr/>
      <dgm:t>
        <a:bodyPr/>
        <a:lstStyle/>
        <a:p>
          <a:endParaRPr lang="ru-RU"/>
        </a:p>
      </dgm:t>
    </dgm:pt>
    <dgm:pt modelId="{40075761-3B88-4DEC-800D-41D5F2F19E3D}" type="pres">
      <dgm:prSet presAssocID="{5CAC8572-7CB2-4434-8551-4CBC2A361AFC}" presName="parentTextBox" presStyleLbl="node1" presStyleIdx="0" presStyleCnt="3"/>
      <dgm:spPr/>
      <dgm:t>
        <a:bodyPr/>
        <a:lstStyle/>
        <a:p>
          <a:endParaRPr lang="ru-RU"/>
        </a:p>
      </dgm:t>
    </dgm:pt>
    <dgm:pt modelId="{EC5F5677-B357-49E6-BCAD-289C991AEBDB}" type="pres">
      <dgm:prSet presAssocID="{452E5468-6775-4F7A-81E3-2D5D9C9E8302}" presName="sp" presStyleCnt="0"/>
      <dgm:spPr/>
      <dgm:t>
        <a:bodyPr/>
        <a:lstStyle/>
        <a:p>
          <a:endParaRPr lang="ru-RU"/>
        </a:p>
      </dgm:t>
    </dgm:pt>
    <dgm:pt modelId="{D9D20BC6-9EAB-4D89-907A-B42BBD890275}" type="pres">
      <dgm:prSet presAssocID="{B10595D0-0301-4F5A-9BF9-B474889B3082}" presName="arrowAndChildren" presStyleCnt="0"/>
      <dgm:spPr/>
      <dgm:t>
        <a:bodyPr/>
        <a:lstStyle/>
        <a:p>
          <a:endParaRPr lang="ru-RU"/>
        </a:p>
      </dgm:t>
    </dgm:pt>
    <dgm:pt modelId="{632D6149-DDE1-45A4-83A2-2C58EDDFC4E1}" type="pres">
      <dgm:prSet presAssocID="{B10595D0-0301-4F5A-9BF9-B474889B3082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05839D00-CA24-4BC4-8382-52B27E37D9EB}" type="pres">
      <dgm:prSet presAssocID="{18ECAD73-6987-46EB-B157-FF96CD10E741}" presName="sp" presStyleCnt="0"/>
      <dgm:spPr/>
      <dgm:t>
        <a:bodyPr/>
        <a:lstStyle/>
        <a:p>
          <a:endParaRPr lang="ru-RU"/>
        </a:p>
      </dgm:t>
    </dgm:pt>
    <dgm:pt modelId="{D4261F89-2958-4983-B5EB-26EBEBBAF20B}" type="pres">
      <dgm:prSet presAssocID="{2B8C721E-FFD5-4E27-B103-18C1F65EE55D}" presName="arrowAndChildren" presStyleCnt="0"/>
      <dgm:spPr/>
      <dgm:t>
        <a:bodyPr/>
        <a:lstStyle/>
        <a:p>
          <a:endParaRPr lang="ru-RU"/>
        </a:p>
      </dgm:t>
    </dgm:pt>
    <dgm:pt modelId="{810A68DD-8BBC-4641-9C16-51C6ADA3898F}" type="pres">
      <dgm:prSet presAssocID="{2B8C721E-FFD5-4E27-B103-18C1F65EE55D}" presName="parentTextArrow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A77449BA-F824-435A-B924-9851198A0663}" srcId="{B1DA2D80-0FA7-4C7B-ADA3-7340D0D46281}" destId="{5CAC8572-7CB2-4434-8551-4CBC2A361AFC}" srcOrd="2" destOrd="0" parTransId="{62E4DC95-8AC3-4D1F-A0FB-7D1B433C3F5B}" sibTransId="{D5EECAA8-297B-4463-808E-776BCB424F56}"/>
    <dgm:cxn modelId="{F0B73208-2755-4ED2-BC93-731E23A65DAA}" srcId="{B1DA2D80-0FA7-4C7B-ADA3-7340D0D46281}" destId="{2B8C721E-FFD5-4E27-B103-18C1F65EE55D}" srcOrd="0" destOrd="0" parTransId="{69D0AA78-473E-4A76-BEF0-FB5963DAFDE4}" sibTransId="{18ECAD73-6987-46EB-B157-FF96CD10E741}"/>
    <dgm:cxn modelId="{0A228BE8-5035-4DE3-880C-AF6766419679}" type="presOf" srcId="{B10595D0-0301-4F5A-9BF9-B474889B3082}" destId="{632D6149-DDE1-45A4-83A2-2C58EDDFC4E1}" srcOrd="0" destOrd="0" presId="urn:microsoft.com/office/officeart/2005/8/layout/process4"/>
    <dgm:cxn modelId="{29093330-D6A5-444F-861D-4DDB5B0D62DA}" type="presOf" srcId="{B1DA2D80-0FA7-4C7B-ADA3-7340D0D46281}" destId="{69AF3841-C09C-414E-AAA3-4AE286E0E5EE}" srcOrd="0" destOrd="0" presId="urn:microsoft.com/office/officeart/2005/8/layout/process4"/>
    <dgm:cxn modelId="{D53E171A-3842-4282-8AFB-4BECA6EF1F6F}" srcId="{B1DA2D80-0FA7-4C7B-ADA3-7340D0D46281}" destId="{B10595D0-0301-4F5A-9BF9-B474889B3082}" srcOrd="1" destOrd="0" parTransId="{7C2512C5-74E8-44D6-99D1-F96548996AA8}" sibTransId="{452E5468-6775-4F7A-81E3-2D5D9C9E8302}"/>
    <dgm:cxn modelId="{D880F434-95A2-4A16-BEF6-89CBBFDABC58}" type="presOf" srcId="{5CAC8572-7CB2-4434-8551-4CBC2A361AFC}" destId="{40075761-3B88-4DEC-800D-41D5F2F19E3D}" srcOrd="0" destOrd="0" presId="urn:microsoft.com/office/officeart/2005/8/layout/process4"/>
    <dgm:cxn modelId="{DA8CFED0-DBEB-47F6-8B24-AA495898ACCC}" type="presOf" srcId="{2B8C721E-FFD5-4E27-B103-18C1F65EE55D}" destId="{810A68DD-8BBC-4641-9C16-51C6ADA3898F}" srcOrd="0" destOrd="0" presId="urn:microsoft.com/office/officeart/2005/8/layout/process4"/>
    <dgm:cxn modelId="{BE7E3A41-4A58-4E4F-B8C1-07DFA3994F6F}" type="presParOf" srcId="{69AF3841-C09C-414E-AAA3-4AE286E0E5EE}" destId="{EB2031E0-8C93-4413-B530-6582013A95EC}" srcOrd="0" destOrd="0" presId="urn:microsoft.com/office/officeart/2005/8/layout/process4"/>
    <dgm:cxn modelId="{525B814A-5DEA-4A99-9828-BF2B58E84997}" type="presParOf" srcId="{EB2031E0-8C93-4413-B530-6582013A95EC}" destId="{40075761-3B88-4DEC-800D-41D5F2F19E3D}" srcOrd="0" destOrd="0" presId="urn:microsoft.com/office/officeart/2005/8/layout/process4"/>
    <dgm:cxn modelId="{FB40C320-2FD7-4EED-961A-6A5746578F5A}" type="presParOf" srcId="{69AF3841-C09C-414E-AAA3-4AE286E0E5EE}" destId="{EC5F5677-B357-49E6-BCAD-289C991AEBDB}" srcOrd="1" destOrd="0" presId="urn:microsoft.com/office/officeart/2005/8/layout/process4"/>
    <dgm:cxn modelId="{B343D277-08B7-4905-BF94-424ACC5C6231}" type="presParOf" srcId="{69AF3841-C09C-414E-AAA3-4AE286E0E5EE}" destId="{D9D20BC6-9EAB-4D89-907A-B42BBD890275}" srcOrd="2" destOrd="0" presId="urn:microsoft.com/office/officeart/2005/8/layout/process4"/>
    <dgm:cxn modelId="{03B5C04B-90EE-4FDC-AABB-1B21378AFC4A}" type="presParOf" srcId="{D9D20BC6-9EAB-4D89-907A-B42BBD890275}" destId="{632D6149-DDE1-45A4-83A2-2C58EDDFC4E1}" srcOrd="0" destOrd="0" presId="urn:microsoft.com/office/officeart/2005/8/layout/process4"/>
    <dgm:cxn modelId="{4544621D-27B1-4A94-BC7D-A87543724696}" type="presParOf" srcId="{69AF3841-C09C-414E-AAA3-4AE286E0E5EE}" destId="{05839D00-CA24-4BC4-8382-52B27E37D9EB}" srcOrd="3" destOrd="0" presId="urn:microsoft.com/office/officeart/2005/8/layout/process4"/>
    <dgm:cxn modelId="{63408929-BF2D-4A3A-805D-AAEB479F8C05}" type="presParOf" srcId="{69AF3841-C09C-414E-AAA3-4AE286E0E5EE}" destId="{D4261F89-2958-4983-B5EB-26EBEBBAF20B}" srcOrd="4" destOrd="0" presId="urn:microsoft.com/office/officeart/2005/8/layout/process4"/>
    <dgm:cxn modelId="{A7A65154-E82A-4957-835D-A5F4554BA7F3}" type="presParOf" srcId="{D4261F89-2958-4983-B5EB-26EBEBBAF20B}" destId="{810A68DD-8BBC-4641-9C16-51C6ADA3898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BF4855-ED92-4647-89F0-27CCC4816EA9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B6FD780-6A81-4398-9749-37395FDB724E}">
      <dgm:prSet custT="1"/>
      <dgm:spPr/>
      <dgm:t>
        <a:bodyPr/>
        <a:lstStyle/>
        <a:p>
          <a:pPr rtl="0"/>
          <a:r>
            <a:rPr lang="ru-RU" sz="2800" b="1" i="1" u="sng" spc="-150" baseline="0" dirty="0" smtClean="0"/>
            <a:t>Один предмет можно противопоставить другому по какому-либо признаку: температуре, цвету, размеру</a:t>
          </a:r>
          <a:r>
            <a:rPr lang="ru-RU" sz="2800" b="1" i="1" spc="-150" baseline="0" dirty="0" smtClean="0"/>
            <a:t>: </a:t>
          </a:r>
          <a:r>
            <a:rPr lang="ru-RU" sz="2800" b="1" i="1" spc="-150" baseline="0" dirty="0" err="1" smtClean="0"/>
            <a:t>горячий-холодный</a:t>
          </a:r>
          <a:r>
            <a:rPr lang="ru-RU" sz="2800" b="1" i="1" spc="-150" baseline="0" dirty="0" smtClean="0"/>
            <a:t>, </a:t>
          </a:r>
          <a:r>
            <a:rPr lang="ru-RU" sz="2800" b="1" i="1" spc="-150" baseline="0" dirty="0" err="1" smtClean="0"/>
            <a:t>чёрный-белый</a:t>
          </a:r>
          <a:r>
            <a:rPr lang="ru-RU" sz="2400" b="1" i="1" spc="-150" baseline="0" dirty="0" smtClean="0"/>
            <a:t>.</a:t>
          </a:r>
          <a:endParaRPr lang="ru-RU" sz="2400" b="1" i="0" spc="-150" baseline="0" dirty="0"/>
        </a:p>
      </dgm:t>
    </dgm:pt>
    <dgm:pt modelId="{4C7457B8-5743-44EA-AD0F-527E48952477}" type="parTrans" cxnId="{916DE160-B97B-4E1C-9593-D201CCC7F76B}">
      <dgm:prSet/>
      <dgm:spPr/>
      <dgm:t>
        <a:bodyPr/>
        <a:lstStyle/>
        <a:p>
          <a:endParaRPr lang="ru-RU"/>
        </a:p>
      </dgm:t>
    </dgm:pt>
    <dgm:pt modelId="{63221852-E433-4818-A170-098AE369881B}" type="sibTrans" cxnId="{916DE160-B97B-4E1C-9593-D201CCC7F76B}">
      <dgm:prSet/>
      <dgm:spPr/>
      <dgm:t>
        <a:bodyPr/>
        <a:lstStyle/>
        <a:p>
          <a:endParaRPr lang="ru-RU"/>
        </a:p>
      </dgm:t>
    </dgm:pt>
    <dgm:pt modelId="{2F0F8653-F814-47A4-BAB5-6EA3661F57BD}">
      <dgm:prSet/>
      <dgm:spPr/>
      <dgm:t>
        <a:bodyPr/>
        <a:lstStyle/>
        <a:p>
          <a:pPr rtl="0"/>
          <a:r>
            <a:rPr lang="ru-RU" b="1" i="1" u="sng" baseline="0" dirty="0" smtClean="0"/>
            <a:t>Слова, противоположные по смыслу, иначе называются </a:t>
          </a:r>
          <a:endParaRPr lang="ru-RU" dirty="0"/>
        </a:p>
      </dgm:t>
    </dgm:pt>
    <dgm:pt modelId="{2008332F-95C8-41DC-A8BC-24AA83102270}" type="parTrans" cxnId="{E9BE6B8D-C90D-41A6-96FE-D75D2F6D6C01}">
      <dgm:prSet/>
      <dgm:spPr/>
      <dgm:t>
        <a:bodyPr/>
        <a:lstStyle/>
        <a:p>
          <a:endParaRPr lang="ru-RU"/>
        </a:p>
      </dgm:t>
    </dgm:pt>
    <dgm:pt modelId="{A71F62BF-6853-4181-8516-DAD59BE8E231}" type="sibTrans" cxnId="{E9BE6B8D-C90D-41A6-96FE-D75D2F6D6C01}">
      <dgm:prSet/>
      <dgm:spPr/>
      <dgm:t>
        <a:bodyPr/>
        <a:lstStyle/>
        <a:p>
          <a:endParaRPr lang="ru-RU"/>
        </a:p>
      </dgm:t>
    </dgm:pt>
    <dgm:pt modelId="{EA3BBC43-D116-4CAF-AB42-BF2953448D61}">
      <dgm:prSet custT="1"/>
      <dgm:spPr/>
      <dgm:t>
        <a:bodyPr/>
        <a:lstStyle/>
        <a:p>
          <a:pPr rtl="0"/>
          <a:r>
            <a:rPr lang="ru-RU" sz="2800" b="1" i="1" u="sng" baseline="0" dirty="0" smtClean="0">
              <a:solidFill>
                <a:srgbClr val="FF0000"/>
              </a:solidFill>
            </a:rPr>
            <a:t>а </a:t>
          </a:r>
          <a:r>
            <a:rPr lang="ru-RU" sz="2800" b="1" i="1" u="sng" baseline="0" dirty="0" err="1" smtClean="0">
              <a:solidFill>
                <a:srgbClr val="FF0000"/>
              </a:solidFill>
            </a:rPr>
            <a:t>н</a:t>
          </a:r>
          <a:r>
            <a:rPr lang="ru-RU" sz="2800" b="1" i="1" u="sng" baseline="0" dirty="0" smtClean="0">
              <a:solidFill>
                <a:srgbClr val="FF0000"/>
              </a:solidFill>
            </a:rPr>
            <a:t> т о </a:t>
          </a:r>
          <a:r>
            <a:rPr lang="ru-RU" sz="2800" b="1" i="1" u="sng" baseline="0" dirty="0" err="1" smtClean="0">
              <a:solidFill>
                <a:srgbClr val="FF0000"/>
              </a:solidFill>
            </a:rPr>
            <a:t>н</a:t>
          </a:r>
          <a:r>
            <a:rPr lang="ru-RU" sz="2800" b="1" i="1" u="sng" baseline="0" dirty="0" smtClean="0">
              <a:solidFill>
                <a:srgbClr val="FF0000"/>
              </a:solidFill>
            </a:rPr>
            <a:t> и м </a:t>
          </a:r>
          <a:r>
            <a:rPr lang="ru-RU" sz="2800" b="1" i="1" u="sng" baseline="0" dirty="0" err="1" smtClean="0">
              <a:solidFill>
                <a:srgbClr val="FF0000"/>
              </a:solidFill>
            </a:rPr>
            <a:t>ы</a:t>
          </a:r>
          <a:r>
            <a:rPr lang="ru-RU" sz="2800" b="1" i="1" u="sng" baseline="0" dirty="0" smtClean="0">
              <a:solidFill>
                <a:srgbClr val="FF0000"/>
              </a:solidFill>
            </a:rPr>
            <a:t>.</a:t>
          </a:r>
          <a:endParaRPr lang="ru-RU" sz="2800" b="1" i="0" baseline="0" dirty="0">
            <a:solidFill>
              <a:srgbClr val="FF0000"/>
            </a:solidFill>
          </a:endParaRPr>
        </a:p>
      </dgm:t>
    </dgm:pt>
    <dgm:pt modelId="{9AB0D68B-554E-4477-B3CB-B9697936A8C8}" type="parTrans" cxnId="{B88F1381-066E-4EB7-A477-ED8CA1F5DB84}">
      <dgm:prSet/>
      <dgm:spPr/>
      <dgm:t>
        <a:bodyPr/>
        <a:lstStyle/>
        <a:p>
          <a:endParaRPr lang="ru-RU"/>
        </a:p>
      </dgm:t>
    </dgm:pt>
    <dgm:pt modelId="{B36E0AE9-F808-4736-B83B-C4712899B710}" type="sibTrans" cxnId="{B88F1381-066E-4EB7-A477-ED8CA1F5DB84}">
      <dgm:prSet/>
      <dgm:spPr/>
      <dgm:t>
        <a:bodyPr/>
        <a:lstStyle/>
        <a:p>
          <a:endParaRPr lang="ru-RU"/>
        </a:p>
      </dgm:t>
    </dgm:pt>
    <dgm:pt modelId="{7D09306E-3E0C-4C3E-A897-A15AFBB3CA8F}" type="pres">
      <dgm:prSet presAssocID="{A9BF4855-ED92-4647-89F0-27CCC4816EA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E1D33BF-DB06-46CF-99E6-C7BE2214E0F1}" type="pres">
      <dgm:prSet presAssocID="{FB6FD780-6A81-4398-9749-37395FDB724E}" presName="Name8" presStyleCnt="0"/>
      <dgm:spPr/>
    </dgm:pt>
    <dgm:pt modelId="{09549A35-03EC-47D0-92F0-14858A86E1B4}" type="pres">
      <dgm:prSet presAssocID="{FB6FD780-6A81-4398-9749-37395FDB724E}" presName="level" presStyleLbl="node1" presStyleIdx="0" presStyleCnt="3" custLinFactNeighborX="-847" custLinFactNeighborY="-369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4F6029-FF54-4B28-9913-5D8964C7B237}" type="pres">
      <dgm:prSet presAssocID="{FB6FD780-6A81-4398-9749-37395FDB724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C4EE33-E80D-485F-9A4B-F0C17B90E821}" type="pres">
      <dgm:prSet presAssocID="{2F0F8653-F814-47A4-BAB5-6EA3661F57BD}" presName="Name8" presStyleCnt="0"/>
      <dgm:spPr/>
    </dgm:pt>
    <dgm:pt modelId="{1662FF2D-9427-430F-90B1-81C372A48B0C}" type="pres">
      <dgm:prSet presAssocID="{2F0F8653-F814-47A4-BAB5-6EA3661F57BD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E8C268-5848-4DA8-AB78-A4A615EA0CFF}" type="pres">
      <dgm:prSet presAssocID="{2F0F8653-F814-47A4-BAB5-6EA3661F57B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85B741-EA83-4C9F-82DD-0DE7F25B9B50}" type="pres">
      <dgm:prSet presAssocID="{EA3BBC43-D116-4CAF-AB42-BF2953448D61}" presName="Name8" presStyleCnt="0"/>
      <dgm:spPr/>
    </dgm:pt>
    <dgm:pt modelId="{8C8A5C73-3F77-4B5A-82CA-A02B0699AC5D}" type="pres">
      <dgm:prSet presAssocID="{EA3BBC43-D116-4CAF-AB42-BF2953448D61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EE0C60-C9B4-449B-8DA0-2D8694B364F2}" type="pres">
      <dgm:prSet presAssocID="{EA3BBC43-D116-4CAF-AB42-BF2953448D6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5912506-08C9-488C-87E9-661D48D42E2B}" type="presOf" srcId="{EA3BBC43-D116-4CAF-AB42-BF2953448D61}" destId="{FBEE0C60-C9B4-449B-8DA0-2D8694B364F2}" srcOrd="1" destOrd="0" presId="urn:microsoft.com/office/officeart/2005/8/layout/pyramid3"/>
    <dgm:cxn modelId="{B88F1381-066E-4EB7-A477-ED8CA1F5DB84}" srcId="{A9BF4855-ED92-4647-89F0-27CCC4816EA9}" destId="{EA3BBC43-D116-4CAF-AB42-BF2953448D61}" srcOrd="2" destOrd="0" parTransId="{9AB0D68B-554E-4477-B3CB-B9697936A8C8}" sibTransId="{B36E0AE9-F808-4736-B83B-C4712899B710}"/>
    <dgm:cxn modelId="{81683BEC-C0BD-44D0-AE83-E756839C328D}" type="presOf" srcId="{2F0F8653-F814-47A4-BAB5-6EA3661F57BD}" destId="{42E8C268-5848-4DA8-AB78-A4A615EA0CFF}" srcOrd="1" destOrd="0" presId="urn:microsoft.com/office/officeart/2005/8/layout/pyramid3"/>
    <dgm:cxn modelId="{0CEA5705-4693-4DB0-96BD-906FF9E791A0}" type="presOf" srcId="{FB6FD780-6A81-4398-9749-37395FDB724E}" destId="{09549A35-03EC-47D0-92F0-14858A86E1B4}" srcOrd="0" destOrd="0" presId="urn:microsoft.com/office/officeart/2005/8/layout/pyramid3"/>
    <dgm:cxn modelId="{20770DAA-B293-43D9-BDAA-388F18E1DBD9}" type="presOf" srcId="{2F0F8653-F814-47A4-BAB5-6EA3661F57BD}" destId="{1662FF2D-9427-430F-90B1-81C372A48B0C}" srcOrd="0" destOrd="0" presId="urn:microsoft.com/office/officeart/2005/8/layout/pyramid3"/>
    <dgm:cxn modelId="{810081CF-9546-47FD-B7F7-2AB00EAB56B3}" type="presOf" srcId="{EA3BBC43-D116-4CAF-AB42-BF2953448D61}" destId="{8C8A5C73-3F77-4B5A-82CA-A02B0699AC5D}" srcOrd="0" destOrd="0" presId="urn:microsoft.com/office/officeart/2005/8/layout/pyramid3"/>
    <dgm:cxn modelId="{916DE160-B97B-4E1C-9593-D201CCC7F76B}" srcId="{A9BF4855-ED92-4647-89F0-27CCC4816EA9}" destId="{FB6FD780-6A81-4398-9749-37395FDB724E}" srcOrd="0" destOrd="0" parTransId="{4C7457B8-5743-44EA-AD0F-527E48952477}" sibTransId="{63221852-E433-4818-A170-098AE369881B}"/>
    <dgm:cxn modelId="{C6A7DF44-A61F-4293-8BD5-DB4781CD66DE}" type="presOf" srcId="{A9BF4855-ED92-4647-89F0-27CCC4816EA9}" destId="{7D09306E-3E0C-4C3E-A897-A15AFBB3CA8F}" srcOrd="0" destOrd="0" presId="urn:microsoft.com/office/officeart/2005/8/layout/pyramid3"/>
    <dgm:cxn modelId="{CAF9E762-BC61-4A0D-951D-7FA2C597469E}" type="presOf" srcId="{FB6FD780-6A81-4398-9749-37395FDB724E}" destId="{E94F6029-FF54-4B28-9913-5D8964C7B237}" srcOrd="1" destOrd="0" presId="urn:microsoft.com/office/officeart/2005/8/layout/pyramid3"/>
    <dgm:cxn modelId="{E9BE6B8D-C90D-41A6-96FE-D75D2F6D6C01}" srcId="{A9BF4855-ED92-4647-89F0-27CCC4816EA9}" destId="{2F0F8653-F814-47A4-BAB5-6EA3661F57BD}" srcOrd="1" destOrd="0" parTransId="{2008332F-95C8-41DC-A8BC-24AA83102270}" sibTransId="{A71F62BF-6853-4181-8516-DAD59BE8E231}"/>
    <dgm:cxn modelId="{28AFAF61-7B85-4C66-9D46-0D1B82032771}" type="presParOf" srcId="{7D09306E-3E0C-4C3E-A897-A15AFBB3CA8F}" destId="{6E1D33BF-DB06-46CF-99E6-C7BE2214E0F1}" srcOrd="0" destOrd="0" presId="urn:microsoft.com/office/officeart/2005/8/layout/pyramid3"/>
    <dgm:cxn modelId="{6FABAD52-166D-4397-B34F-EE37FDD1FF9E}" type="presParOf" srcId="{6E1D33BF-DB06-46CF-99E6-C7BE2214E0F1}" destId="{09549A35-03EC-47D0-92F0-14858A86E1B4}" srcOrd="0" destOrd="0" presId="urn:microsoft.com/office/officeart/2005/8/layout/pyramid3"/>
    <dgm:cxn modelId="{B263EA08-6426-4109-9CE9-FBCE3FB2CB00}" type="presParOf" srcId="{6E1D33BF-DB06-46CF-99E6-C7BE2214E0F1}" destId="{E94F6029-FF54-4B28-9913-5D8964C7B237}" srcOrd="1" destOrd="0" presId="urn:microsoft.com/office/officeart/2005/8/layout/pyramid3"/>
    <dgm:cxn modelId="{2FD6D3AC-59FC-45E9-B736-CB5CB08CAC50}" type="presParOf" srcId="{7D09306E-3E0C-4C3E-A897-A15AFBB3CA8F}" destId="{19C4EE33-E80D-485F-9A4B-F0C17B90E821}" srcOrd="1" destOrd="0" presId="urn:microsoft.com/office/officeart/2005/8/layout/pyramid3"/>
    <dgm:cxn modelId="{331F12A4-2F56-4262-A5B2-5C4E79BFD162}" type="presParOf" srcId="{19C4EE33-E80D-485F-9A4B-F0C17B90E821}" destId="{1662FF2D-9427-430F-90B1-81C372A48B0C}" srcOrd="0" destOrd="0" presId="urn:microsoft.com/office/officeart/2005/8/layout/pyramid3"/>
    <dgm:cxn modelId="{83D5CFB2-C48B-4E0A-BEF6-9F5A80F94B44}" type="presParOf" srcId="{19C4EE33-E80D-485F-9A4B-F0C17B90E821}" destId="{42E8C268-5848-4DA8-AB78-A4A615EA0CFF}" srcOrd="1" destOrd="0" presId="urn:microsoft.com/office/officeart/2005/8/layout/pyramid3"/>
    <dgm:cxn modelId="{05BA3059-43BF-4C97-B921-970A2E0E225B}" type="presParOf" srcId="{7D09306E-3E0C-4C3E-A897-A15AFBB3CA8F}" destId="{A485B741-EA83-4C9F-82DD-0DE7F25B9B50}" srcOrd="2" destOrd="0" presId="urn:microsoft.com/office/officeart/2005/8/layout/pyramid3"/>
    <dgm:cxn modelId="{83260080-65F5-466B-810A-20059E0A16FE}" type="presParOf" srcId="{A485B741-EA83-4C9F-82DD-0DE7F25B9B50}" destId="{8C8A5C73-3F77-4B5A-82CA-A02B0699AC5D}" srcOrd="0" destOrd="0" presId="urn:microsoft.com/office/officeart/2005/8/layout/pyramid3"/>
    <dgm:cxn modelId="{F14D1D16-46C9-418D-B13B-802A566646E8}" type="presParOf" srcId="{A485B741-EA83-4C9F-82DD-0DE7F25B9B50}" destId="{FBEE0C60-C9B4-449B-8DA0-2D8694B364F2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D9B87F6-4B50-4CBD-9BD7-DB9091278E17}" type="doc">
      <dgm:prSet loTypeId="urn:microsoft.com/office/officeart/2005/8/layout/hProcess9" loCatId="process" qsTypeId="urn:microsoft.com/office/officeart/2005/8/quickstyle/3d2" qsCatId="3D" csTypeId="urn:microsoft.com/office/officeart/2005/8/colors/colorful4" csCatId="colorful" phldr="1"/>
      <dgm:spPr/>
    </dgm:pt>
    <dgm:pt modelId="{F34F841E-CDA1-4C9D-B341-6862DA3D5738}">
      <dgm:prSet phldrT="[Текст]"/>
      <dgm:spPr/>
      <dgm:t>
        <a:bodyPr/>
        <a:lstStyle/>
        <a:p>
          <a:r>
            <a:rPr lang="ru-RU" dirty="0" smtClean="0"/>
            <a:t>большой</a:t>
          </a:r>
          <a:endParaRPr lang="ru-RU" dirty="0"/>
        </a:p>
      </dgm:t>
    </dgm:pt>
    <dgm:pt modelId="{F0592C7D-E962-4912-BE80-F3CC5AE11AC7}" type="parTrans" cxnId="{5A55354E-2216-4A45-A054-9E5B0F9C516D}">
      <dgm:prSet/>
      <dgm:spPr/>
      <dgm:t>
        <a:bodyPr/>
        <a:lstStyle/>
        <a:p>
          <a:endParaRPr lang="ru-RU"/>
        </a:p>
      </dgm:t>
    </dgm:pt>
    <dgm:pt modelId="{2C3FCCB9-721D-45B1-B13E-6E17CE339E58}" type="sibTrans" cxnId="{5A55354E-2216-4A45-A054-9E5B0F9C516D}">
      <dgm:prSet/>
      <dgm:spPr/>
      <dgm:t>
        <a:bodyPr/>
        <a:lstStyle/>
        <a:p>
          <a:endParaRPr lang="ru-RU"/>
        </a:p>
      </dgm:t>
    </dgm:pt>
    <dgm:pt modelId="{4B2392F4-501F-4981-B019-53D50D28AC98}">
      <dgm:prSet phldrT="[Текст]"/>
      <dgm:spPr/>
      <dgm:t>
        <a:bodyPr/>
        <a:lstStyle/>
        <a:p>
          <a:r>
            <a:rPr lang="ru-RU" dirty="0" smtClean="0"/>
            <a:t>огромный</a:t>
          </a:r>
          <a:endParaRPr lang="ru-RU" dirty="0"/>
        </a:p>
      </dgm:t>
    </dgm:pt>
    <dgm:pt modelId="{0A81A33A-812A-4163-B2F5-4951E5B417C7}" type="parTrans" cxnId="{B4CAFA7E-7261-4BD2-A65E-C86F683EC37E}">
      <dgm:prSet/>
      <dgm:spPr/>
      <dgm:t>
        <a:bodyPr/>
        <a:lstStyle/>
        <a:p>
          <a:endParaRPr lang="ru-RU"/>
        </a:p>
      </dgm:t>
    </dgm:pt>
    <dgm:pt modelId="{88EC605F-1352-44EE-AF43-C6B0103724D2}" type="sibTrans" cxnId="{B4CAFA7E-7261-4BD2-A65E-C86F683EC37E}">
      <dgm:prSet/>
      <dgm:spPr/>
      <dgm:t>
        <a:bodyPr/>
        <a:lstStyle/>
        <a:p>
          <a:endParaRPr lang="ru-RU"/>
        </a:p>
      </dgm:t>
    </dgm:pt>
    <dgm:pt modelId="{1EDF0896-2797-4176-8AC5-06EC14DEFD05}">
      <dgm:prSet phldrT="[Текст]"/>
      <dgm:spPr/>
      <dgm:t>
        <a:bodyPr/>
        <a:lstStyle/>
        <a:p>
          <a:r>
            <a:rPr lang="ru-RU" dirty="0" smtClean="0"/>
            <a:t>громадный</a:t>
          </a:r>
          <a:endParaRPr lang="ru-RU" dirty="0"/>
        </a:p>
      </dgm:t>
    </dgm:pt>
    <dgm:pt modelId="{C6E75E52-A591-4B0B-B21B-C935E905692B}" type="parTrans" cxnId="{169E73AE-0710-40B4-B72F-B203B2DBFB13}">
      <dgm:prSet/>
      <dgm:spPr/>
      <dgm:t>
        <a:bodyPr/>
        <a:lstStyle/>
        <a:p>
          <a:endParaRPr lang="ru-RU"/>
        </a:p>
      </dgm:t>
    </dgm:pt>
    <dgm:pt modelId="{71758F1F-DABC-4AF4-8D55-82ACE28EEEE7}" type="sibTrans" cxnId="{169E73AE-0710-40B4-B72F-B203B2DBFB13}">
      <dgm:prSet/>
      <dgm:spPr/>
      <dgm:t>
        <a:bodyPr/>
        <a:lstStyle/>
        <a:p>
          <a:endParaRPr lang="ru-RU"/>
        </a:p>
      </dgm:t>
    </dgm:pt>
    <dgm:pt modelId="{63DED113-FF94-43B0-AAB5-A2A2893E44B5}">
      <dgm:prSet/>
      <dgm:spPr/>
      <dgm:t>
        <a:bodyPr/>
        <a:lstStyle/>
        <a:p>
          <a:r>
            <a:rPr lang="ru-RU" dirty="0" smtClean="0"/>
            <a:t>гигантский</a:t>
          </a:r>
          <a:endParaRPr lang="ru-RU" dirty="0"/>
        </a:p>
      </dgm:t>
    </dgm:pt>
    <dgm:pt modelId="{06E1573D-69B4-4C36-9424-7656177E194F}" type="parTrans" cxnId="{D5C8DDD2-2BB4-401C-B1CB-D8D1DE17F72F}">
      <dgm:prSet/>
      <dgm:spPr/>
      <dgm:t>
        <a:bodyPr/>
        <a:lstStyle/>
        <a:p>
          <a:endParaRPr lang="ru-RU"/>
        </a:p>
      </dgm:t>
    </dgm:pt>
    <dgm:pt modelId="{20598693-31CF-44F7-8741-B12573A1FA76}" type="sibTrans" cxnId="{D5C8DDD2-2BB4-401C-B1CB-D8D1DE17F72F}">
      <dgm:prSet/>
      <dgm:spPr/>
      <dgm:t>
        <a:bodyPr/>
        <a:lstStyle/>
        <a:p>
          <a:endParaRPr lang="ru-RU"/>
        </a:p>
      </dgm:t>
    </dgm:pt>
    <dgm:pt modelId="{7C5431A4-73C0-4D93-8A1E-A09042BE55A5}" type="pres">
      <dgm:prSet presAssocID="{9D9B87F6-4B50-4CBD-9BD7-DB9091278E17}" presName="CompostProcess" presStyleCnt="0">
        <dgm:presLayoutVars>
          <dgm:dir/>
          <dgm:resizeHandles val="exact"/>
        </dgm:presLayoutVars>
      </dgm:prSet>
      <dgm:spPr/>
    </dgm:pt>
    <dgm:pt modelId="{CCFE9DD9-7EF1-4172-B0A8-7FCEA579D8F5}" type="pres">
      <dgm:prSet presAssocID="{9D9B87F6-4B50-4CBD-9BD7-DB9091278E17}" presName="arrow" presStyleLbl="bgShp" presStyleIdx="0" presStyleCnt="1"/>
      <dgm:spPr/>
    </dgm:pt>
    <dgm:pt modelId="{C93950A5-17AE-4EE9-AE33-040E76257017}" type="pres">
      <dgm:prSet presAssocID="{9D9B87F6-4B50-4CBD-9BD7-DB9091278E17}" presName="linearProcess" presStyleCnt="0"/>
      <dgm:spPr/>
    </dgm:pt>
    <dgm:pt modelId="{1FE15243-AF43-4425-959C-1EB3E16F64AB}" type="pres">
      <dgm:prSet presAssocID="{F34F841E-CDA1-4C9D-B341-6862DA3D5738}" presName="textNode" presStyleLbl="node1" presStyleIdx="0" presStyleCnt="4" custScaleX="1034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71DEC5-79D2-4164-86BB-92251723A9EE}" type="pres">
      <dgm:prSet presAssocID="{2C3FCCB9-721D-45B1-B13E-6E17CE339E58}" presName="sibTrans" presStyleCnt="0"/>
      <dgm:spPr/>
    </dgm:pt>
    <dgm:pt modelId="{41907F70-E195-4E8C-A605-4E68C091F409}" type="pres">
      <dgm:prSet presAssocID="{4B2392F4-501F-4981-B019-53D50D28AC98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BF7ECC-90AF-4390-8B0E-DB6E6AF99D94}" type="pres">
      <dgm:prSet presAssocID="{88EC605F-1352-44EE-AF43-C6B0103724D2}" presName="sibTrans" presStyleCnt="0"/>
      <dgm:spPr/>
    </dgm:pt>
    <dgm:pt modelId="{DB05354B-0D74-4B10-A005-3CCA718370DB}" type="pres">
      <dgm:prSet presAssocID="{1EDF0896-2797-4176-8AC5-06EC14DEFD05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747A55-A9A2-4AD4-A623-617F845C6AFD}" type="pres">
      <dgm:prSet presAssocID="{71758F1F-DABC-4AF4-8D55-82ACE28EEEE7}" presName="sibTrans" presStyleCnt="0"/>
      <dgm:spPr/>
    </dgm:pt>
    <dgm:pt modelId="{6182D708-FDAD-463D-ADCB-052D7329355F}" type="pres">
      <dgm:prSet presAssocID="{63DED113-FF94-43B0-AAB5-A2A2893E44B5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55354E-2216-4A45-A054-9E5B0F9C516D}" srcId="{9D9B87F6-4B50-4CBD-9BD7-DB9091278E17}" destId="{F34F841E-CDA1-4C9D-B341-6862DA3D5738}" srcOrd="0" destOrd="0" parTransId="{F0592C7D-E962-4912-BE80-F3CC5AE11AC7}" sibTransId="{2C3FCCB9-721D-45B1-B13E-6E17CE339E58}"/>
    <dgm:cxn modelId="{169E73AE-0710-40B4-B72F-B203B2DBFB13}" srcId="{9D9B87F6-4B50-4CBD-9BD7-DB9091278E17}" destId="{1EDF0896-2797-4176-8AC5-06EC14DEFD05}" srcOrd="2" destOrd="0" parTransId="{C6E75E52-A591-4B0B-B21B-C935E905692B}" sibTransId="{71758F1F-DABC-4AF4-8D55-82ACE28EEEE7}"/>
    <dgm:cxn modelId="{45609911-DF54-4639-8414-D2232B95AC8F}" type="presOf" srcId="{63DED113-FF94-43B0-AAB5-A2A2893E44B5}" destId="{6182D708-FDAD-463D-ADCB-052D7329355F}" srcOrd="0" destOrd="0" presId="urn:microsoft.com/office/officeart/2005/8/layout/hProcess9"/>
    <dgm:cxn modelId="{D5C8DDD2-2BB4-401C-B1CB-D8D1DE17F72F}" srcId="{9D9B87F6-4B50-4CBD-9BD7-DB9091278E17}" destId="{63DED113-FF94-43B0-AAB5-A2A2893E44B5}" srcOrd="3" destOrd="0" parTransId="{06E1573D-69B4-4C36-9424-7656177E194F}" sibTransId="{20598693-31CF-44F7-8741-B12573A1FA76}"/>
    <dgm:cxn modelId="{752F64DA-6992-4102-B000-E4888EDDFE18}" type="presOf" srcId="{4B2392F4-501F-4981-B019-53D50D28AC98}" destId="{41907F70-E195-4E8C-A605-4E68C091F409}" srcOrd="0" destOrd="0" presId="urn:microsoft.com/office/officeart/2005/8/layout/hProcess9"/>
    <dgm:cxn modelId="{B4CAFA7E-7261-4BD2-A65E-C86F683EC37E}" srcId="{9D9B87F6-4B50-4CBD-9BD7-DB9091278E17}" destId="{4B2392F4-501F-4981-B019-53D50D28AC98}" srcOrd="1" destOrd="0" parTransId="{0A81A33A-812A-4163-B2F5-4951E5B417C7}" sibTransId="{88EC605F-1352-44EE-AF43-C6B0103724D2}"/>
    <dgm:cxn modelId="{FE98096B-FF84-4F1A-A7B7-24DDDF01CE04}" type="presOf" srcId="{1EDF0896-2797-4176-8AC5-06EC14DEFD05}" destId="{DB05354B-0D74-4B10-A005-3CCA718370DB}" srcOrd="0" destOrd="0" presId="urn:microsoft.com/office/officeart/2005/8/layout/hProcess9"/>
    <dgm:cxn modelId="{014B015C-6304-4E75-BEED-B83818FA33B3}" type="presOf" srcId="{9D9B87F6-4B50-4CBD-9BD7-DB9091278E17}" destId="{7C5431A4-73C0-4D93-8A1E-A09042BE55A5}" srcOrd="0" destOrd="0" presId="urn:microsoft.com/office/officeart/2005/8/layout/hProcess9"/>
    <dgm:cxn modelId="{3AC6FC95-8435-40A5-A179-88D302EE8293}" type="presOf" srcId="{F34F841E-CDA1-4C9D-B341-6862DA3D5738}" destId="{1FE15243-AF43-4425-959C-1EB3E16F64AB}" srcOrd="0" destOrd="0" presId="urn:microsoft.com/office/officeart/2005/8/layout/hProcess9"/>
    <dgm:cxn modelId="{C43B93E0-52E6-4B7A-B046-7C8275664441}" type="presParOf" srcId="{7C5431A4-73C0-4D93-8A1E-A09042BE55A5}" destId="{CCFE9DD9-7EF1-4172-B0A8-7FCEA579D8F5}" srcOrd="0" destOrd="0" presId="urn:microsoft.com/office/officeart/2005/8/layout/hProcess9"/>
    <dgm:cxn modelId="{8B47FDB1-FFD9-455C-AF31-5197D04E8D61}" type="presParOf" srcId="{7C5431A4-73C0-4D93-8A1E-A09042BE55A5}" destId="{C93950A5-17AE-4EE9-AE33-040E76257017}" srcOrd="1" destOrd="0" presId="urn:microsoft.com/office/officeart/2005/8/layout/hProcess9"/>
    <dgm:cxn modelId="{E266B851-79AF-4ED0-AD28-5A7BA614F539}" type="presParOf" srcId="{C93950A5-17AE-4EE9-AE33-040E76257017}" destId="{1FE15243-AF43-4425-959C-1EB3E16F64AB}" srcOrd="0" destOrd="0" presId="urn:microsoft.com/office/officeart/2005/8/layout/hProcess9"/>
    <dgm:cxn modelId="{6B3FF789-111E-422F-AF85-86CB1AE1EDC8}" type="presParOf" srcId="{C93950A5-17AE-4EE9-AE33-040E76257017}" destId="{4E71DEC5-79D2-4164-86BB-92251723A9EE}" srcOrd="1" destOrd="0" presId="urn:microsoft.com/office/officeart/2005/8/layout/hProcess9"/>
    <dgm:cxn modelId="{F543AE72-09C5-44BA-A5EA-647B35DC5E6F}" type="presParOf" srcId="{C93950A5-17AE-4EE9-AE33-040E76257017}" destId="{41907F70-E195-4E8C-A605-4E68C091F409}" srcOrd="2" destOrd="0" presId="urn:microsoft.com/office/officeart/2005/8/layout/hProcess9"/>
    <dgm:cxn modelId="{D37477D2-5C45-4846-950C-FD54CBE7E4E8}" type="presParOf" srcId="{C93950A5-17AE-4EE9-AE33-040E76257017}" destId="{DCBF7ECC-90AF-4390-8B0E-DB6E6AF99D94}" srcOrd="3" destOrd="0" presId="urn:microsoft.com/office/officeart/2005/8/layout/hProcess9"/>
    <dgm:cxn modelId="{DD69C9F4-057C-46B1-91BA-758037918367}" type="presParOf" srcId="{C93950A5-17AE-4EE9-AE33-040E76257017}" destId="{DB05354B-0D74-4B10-A005-3CCA718370DB}" srcOrd="4" destOrd="0" presId="urn:microsoft.com/office/officeart/2005/8/layout/hProcess9"/>
    <dgm:cxn modelId="{1EAB13CB-B062-4B28-A328-8C0FAE6FB230}" type="presParOf" srcId="{C93950A5-17AE-4EE9-AE33-040E76257017}" destId="{A2747A55-A9A2-4AD4-A623-617F845C6AFD}" srcOrd="5" destOrd="0" presId="urn:microsoft.com/office/officeart/2005/8/layout/hProcess9"/>
    <dgm:cxn modelId="{4AF172F4-125E-405B-B333-3CF5A781526F}" type="presParOf" srcId="{C93950A5-17AE-4EE9-AE33-040E76257017}" destId="{6182D708-FDAD-463D-ADCB-052D7329355F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C3F2ACF-C1A6-4D4D-83C3-D885A78D2C30}" type="doc">
      <dgm:prSet loTypeId="urn:microsoft.com/office/officeart/2005/8/layout/hProcess9" loCatId="process" qsTypeId="urn:microsoft.com/office/officeart/2005/8/quickstyle/3d2" qsCatId="3D" csTypeId="urn:microsoft.com/office/officeart/2005/8/colors/accent4_3" csCatId="accent4" phldr="1"/>
      <dgm:spPr/>
    </dgm:pt>
    <dgm:pt modelId="{31277FE2-895D-47C4-BEFE-B0E163DE2187}">
      <dgm:prSet phldrT="[Текст]"/>
      <dgm:spPr/>
      <dgm:t>
        <a:bodyPr/>
        <a:lstStyle/>
        <a:p>
          <a:r>
            <a:rPr lang="ru-RU" dirty="0" smtClean="0"/>
            <a:t>маленький</a:t>
          </a:r>
          <a:endParaRPr lang="ru-RU" dirty="0"/>
        </a:p>
      </dgm:t>
    </dgm:pt>
    <dgm:pt modelId="{229A186D-CD4C-412C-9C1A-9C29D3ECD468}" type="parTrans" cxnId="{1418EA3B-041F-42AD-B31E-70E4675785C0}">
      <dgm:prSet/>
      <dgm:spPr/>
      <dgm:t>
        <a:bodyPr/>
        <a:lstStyle/>
        <a:p>
          <a:endParaRPr lang="ru-RU"/>
        </a:p>
      </dgm:t>
    </dgm:pt>
    <dgm:pt modelId="{24655EB0-4C17-42D5-94FB-4E9968DC97F7}" type="sibTrans" cxnId="{1418EA3B-041F-42AD-B31E-70E4675785C0}">
      <dgm:prSet/>
      <dgm:spPr/>
      <dgm:t>
        <a:bodyPr/>
        <a:lstStyle/>
        <a:p>
          <a:endParaRPr lang="ru-RU"/>
        </a:p>
      </dgm:t>
    </dgm:pt>
    <dgm:pt modelId="{51641C41-B1BA-430F-B108-E15D6A37010E}">
      <dgm:prSet phldrT="[Текст]"/>
      <dgm:spPr/>
      <dgm:t>
        <a:bodyPr/>
        <a:lstStyle/>
        <a:p>
          <a:r>
            <a:rPr lang="ru-RU" dirty="0" smtClean="0"/>
            <a:t>малюсенький</a:t>
          </a:r>
          <a:endParaRPr lang="ru-RU" dirty="0"/>
        </a:p>
      </dgm:t>
    </dgm:pt>
    <dgm:pt modelId="{EB78F503-AC83-4C89-9428-6539C965BB04}" type="parTrans" cxnId="{CEF3351D-3F96-4552-B02B-33107E221EFA}">
      <dgm:prSet/>
      <dgm:spPr/>
      <dgm:t>
        <a:bodyPr/>
        <a:lstStyle/>
        <a:p>
          <a:endParaRPr lang="ru-RU"/>
        </a:p>
      </dgm:t>
    </dgm:pt>
    <dgm:pt modelId="{2FEC6793-5790-4DBA-B4A3-61670FFC18E3}" type="sibTrans" cxnId="{CEF3351D-3F96-4552-B02B-33107E221EFA}">
      <dgm:prSet/>
      <dgm:spPr/>
      <dgm:t>
        <a:bodyPr/>
        <a:lstStyle/>
        <a:p>
          <a:endParaRPr lang="ru-RU"/>
        </a:p>
      </dgm:t>
    </dgm:pt>
    <dgm:pt modelId="{4B3459F8-7579-458B-85EC-32A3249E6770}">
      <dgm:prSet phldrT="[Текст]"/>
      <dgm:spPr/>
      <dgm:t>
        <a:bodyPr/>
        <a:lstStyle/>
        <a:p>
          <a:r>
            <a:rPr lang="ru-RU" dirty="0" smtClean="0"/>
            <a:t>крошечный</a:t>
          </a:r>
          <a:endParaRPr lang="ru-RU" dirty="0"/>
        </a:p>
      </dgm:t>
    </dgm:pt>
    <dgm:pt modelId="{6DD1F888-7A90-4FC2-A180-014DBAF56E93}" type="parTrans" cxnId="{4ABEAC20-65C9-4E0C-8296-D2DCD1E33C3A}">
      <dgm:prSet/>
      <dgm:spPr/>
      <dgm:t>
        <a:bodyPr/>
        <a:lstStyle/>
        <a:p>
          <a:endParaRPr lang="ru-RU"/>
        </a:p>
      </dgm:t>
    </dgm:pt>
    <dgm:pt modelId="{18DE83BD-F138-444C-8E05-08A5246FC6D0}" type="sibTrans" cxnId="{4ABEAC20-65C9-4E0C-8296-D2DCD1E33C3A}">
      <dgm:prSet/>
      <dgm:spPr/>
      <dgm:t>
        <a:bodyPr/>
        <a:lstStyle/>
        <a:p>
          <a:endParaRPr lang="ru-RU"/>
        </a:p>
      </dgm:t>
    </dgm:pt>
    <dgm:pt modelId="{7EB816C5-CFA4-466C-AE3E-C1DCA7CA644D}" type="pres">
      <dgm:prSet presAssocID="{FC3F2ACF-C1A6-4D4D-83C3-D885A78D2C30}" presName="CompostProcess" presStyleCnt="0">
        <dgm:presLayoutVars>
          <dgm:dir/>
          <dgm:resizeHandles val="exact"/>
        </dgm:presLayoutVars>
      </dgm:prSet>
      <dgm:spPr/>
    </dgm:pt>
    <dgm:pt modelId="{16DF4CC3-C524-4F56-8346-4CD55F0CBA84}" type="pres">
      <dgm:prSet presAssocID="{FC3F2ACF-C1A6-4D4D-83C3-D885A78D2C30}" presName="arrow" presStyleLbl="bgShp" presStyleIdx="0" presStyleCnt="1"/>
      <dgm:spPr/>
    </dgm:pt>
    <dgm:pt modelId="{09E0706E-49D3-4998-A291-952403FC4CB2}" type="pres">
      <dgm:prSet presAssocID="{FC3F2ACF-C1A6-4D4D-83C3-D885A78D2C30}" presName="linearProcess" presStyleCnt="0"/>
      <dgm:spPr/>
    </dgm:pt>
    <dgm:pt modelId="{2120A0C8-13F5-4801-AB7D-136012E335E2}" type="pres">
      <dgm:prSet presAssocID="{31277FE2-895D-47C4-BEFE-B0E163DE2187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777346-A439-48C3-9BF3-6BCEB7EF7A43}" type="pres">
      <dgm:prSet presAssocID="{24655EB0-4C17-42D5-94FB-4E9968DC97F7}" presName="sibTrans" presStyleCnt="0"/>
      <dgm:spPr/>
    </dgm:pt>
    <dgm:pt modelId="{8BFFE698-9963-49E3-9A9F-5420722499B2}" type="pres">
      <dgm:prSet presAssocID="{51641C41-B1BA-430F-B108-E15D6A37010E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29EC47-89B6-4881-8469-7EF170A55958}" type="pres">
      <dgm:prSet presAssocID="{2FEC6793-5790-4DBA-B4A3-61670FFC18E3}" presName="sibTrans" presStyleCnt="0"/>
      <dgm:spPr/>
    </dgm:pt>
    <dgm:pt modelId="{43A231FA-57DA-401C-8842-4ADD9E6DC2AC}" type="pres">
      <dgm:prSet presAssocID="{4B3459F8-7579-458B-85EC-32A3249E677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BEAC20-65C9-4E0C-8296-D2DCD1E33C3A}" srcId="{FC3F2ACF-C1A6-4D4D-83C3-D885A78D2C30}" destId="{4B3459F8-7579-458B-85EC-32A3249E6770}" srcOrd="2" destOrd="0" parTransId="{6DD1F888-7A90-4FC2-A180-014DBAF56E93}" sibTransId="{18DE83BD-F138-444C-8E05-08A5246FC6D0}"/>
    <dgm:cxn modelId="{CEF3351D-3F96-4552-B02B-33107E221EFA}" srcId="{FC3F2ACF-C1A6-4D4D-83C3-D885A78D2C30}" destId="{51641C41-B1BA-430F-B108-E15D6A37010E}" srcOrd="1" destOrd="0" parTransId="{EB78F503-AC83-4C89-9428-6539C965BB04}" sibTransId="{2FEC6793-5790-4DBA-B4A3-61670FFC18E3}"/>
    <dgm:cxn modelId="{C270A4D3-58CA-4D73-9574-7055AAF1107F}" type="presOf" srcId="{51641C41-B1BA-430F-B108-E15D6A37010E}" destId="{8BFFE698-9963-49E3-9A9F-5420722499B2}" srcOrd="0" destOrd="0" presId="urn:microsoft.com/office/officeart/2005/8/layout/hProcess9"/>
    <dgm:cxn modelId="{246EF121-10F3-4F86-BD63-94D229FEA355}" type="presOf" srcId="{FC3F2ACF-C1A6-4D4D-83C3-D885A78D2C30}" destId="{7EB816C5-CFA4-466C-AE3E-C1DCA7CA644D}" srcOrd="0" destOrd="0" presId="urn:microsoft.com/office/officeart/2005/8/layout/hProcess9"/>
    <dgm:cxn modelId="{EC8A493D-B63C-4064-8E62-E2DF7DC92EDB}" type="presOf" srcId="{4B3459F8-7579-458B-85EC-32A3249E6770}" destId="{43A231FA-57DA-401C-8842-4ADD9E6DC2AC}" srcOrd="0" destOrd="0" presId="urn:microsoft.com/office/officeart/2005/8/layout/hProcess9"/>
    <dgm:cxn modelId="{3DE530D3-DD11-43FB-B449-254D7496A932}" type="presOf" srcId="{31277FE2-895D-47C4-BEFE-B0E163DE2187}" destId="{2120A0C8-13F5-4801-AB7D-136012E335E2}" srcOrd="0" destOrd="0" presId="urn:microsoft.com/office/officeart/2005/8/layout/hProcess9"/>
    <dgm:cxn modelId="{1418EA3B-041F-42AD-B31E-70E4675785C0}" srcId="{FC3F2ACF-C1A6-4D4D-83C3-D885A78D2C30}" destId="{31277FE2-895D-47C4-BEFE-B0E163DE2187}" srcOrd="0" destOrd="0" parTransId="{229A186D-CD4C-412C-9C1A-9C29D3ECD468}" sibTransId="{24655EB0-4C17-42D5-94FB-4E9968DC97F7}"/>
    <dgm:cxn modelId="{AC181A0B-73B2-479C-BBCC-03B445894F14}" type="presParOf" srcId="{7EB816C5-CFA4-466C-AE3E-C1DCA7CA644D}" destId="{16DF4CC3-C524-4F56-8346-4CD55F0CBA84}" srcOrd="0" destOrd="0" presId="urn:microsoft.com/office/officeart/2005/8/layout/hProcess9"/>
    <dgm:cxn modelId="{7C197B20-DE2D-4D7A-976A-8E77B1C5363D}" type="presParOf" srcId="{7EB816C5-CFA4-466C-AE3E-C1DCA7CA644D}" destId="{09E0706E-49D3-4998-A291-952403FC4CB2}" srcOrd="1" destOrd="0" presId="urn:microsoft.com/office/officeart/2005/8/layout/hProcess9"/>
    <dgm:cxn modelId="{DE223FD3-0C66-4277-BFC3-B88C9DDB0748}" type="presParOf" srcId="{09E0706E-49D3-4998-A291-952403FC4CB2}" destId="{2120A0C8-13F5-4801-AB7D-136012E335E2}" srcOrd="0" destOrd="0" presId="urn:microsoft.com/office/officeart/2005/8/layout/hProcess9"/>
    <dgm:cxn modelId="{978B2072-A87F-496F-862D-E32408703986}" type="presParOf" srcId="{09E0706E-49D3-4998-A291-952403FC4CB2}" destId="{9B777346-A439-48C3-9BF3-6BCEB7EF7A43}" srcOrd="1" destOrd="0" presId="urn:microsoft.com/office/officeart/2005/8/layout/hProcess9"/>
    <dgm:cxn modelId="{DECA3696-26D6-4033-AD0E-C2C3A9C22997}" type="presParOf" srcId="{09E0706E-49D3-4998-A291-952403FC4CB2}" destId="{8BFFE698-9963-49E3-9A9F-5420722499B2}" srcOrd="2" destOrd="0" presId="urn:microsoft.com/office/officeart/2005/8/layout/hProcess9"/>
    <dgm:cxn modelId="{69655966-A6DB-4841-90A0-938EB07CFCDB}" type="presParOf" srcId="{09E0706E-49D3-4998-A291-952403FC4CB2}" destId="{6A29EC47-89B6-4881-8469-7EF170A55958}" srcOrd="3" destOrd="0" presId="urn:microsoft.com/office/officeart/2005/8/layout/hProcess9"/>
    <dgm:cxn modelId="{9FBAB0C1-BB28-4911-9DE5-45C17771CE00}" type="presParOf" srcId="{09E0706E-49D3-4998-A291-952403FC4CB2}" destId="{43A231FA-57DA-401C-8842-4ADD9E6DC2A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7D8D059-006C-403D-8275-0ED24E1ED738}" type="doc">
      <dgm:prSet loTypeId="urn:microsoft.com/office/officeart/2005/8/layout/hProcess9" loCatId="process" qsTypeId="urn:microsoft.com/office/officeart/2005/8/quickstyle/3d1" qsCatId="3D" csTypeId="urn:microsoft.com/office/officeart/2005/8/colors/accent1_3" csCatId="accent1" phldr="1"/>
      <dgm:spPr/>
    </dgm:pt>
    <dgm:pt modelId="{71A3A642-1FA6-471C-8411-05D453E5E841}">
      <dgm:prSet phldrT="[Текст]"/>
      <dgm:spPr/>
      <dgm:t>
        <a:bodyPr/>
        <a:lstStyle/>
        <a:p>
          <a:r>
            <a:rPr lang="ru-RU" dirty="0" smtClean="0"/>
            <a:t>крутой</a:t>
          </a:r>
          <a:endParaRPr lang="ru-RU" dirty="0"/>
        </a:p>
      </dgm:t>
    </dgm:pt>
    <dgm:pt modelId="{4A8A89D0-77FC-47EF-884D-FF67464D901D}" type="parTrans" cxnId="{31F0E4C7-771E-48CA-B312-452BE01BC945}">
      <dgm:prSet/>
      <dgm:spPr/>
      <dgm:t>
        <a:bodyPr/>
        <a:lstStyle/>
        <a:p>
          <a:endParaRPr lang="ru-RU"/>
        </a:p>
      </dgm:t>
    </dgm:pt>
    <dgm:pt modelId="{26F50ACC-FB9F-44CE-A316-5F02B0A95AEF}" type="sibTrans" cxnId="{31F0E4C7-771E-48CA-B312-452BE01BC945}">
      <dgm:prSet/>
      <dgm:spPr/>
      <dgm:t>
        <a:bodyPr/>
        <a:lstStyle/>
        <a:p>
          <a:endParaRPr lang="ru-RU"/>
        </a:p>
      </dgm:t>
    </dgm:pt>
    <dgm:pt modelId="{1EAC9BF1-FF99-4CB4-ADBE-7C0EF062EC34}">
      <dgm:prSet phldrT="[Текст]"/>
      <dgm:spPr/>
      <dgm:t>
        <a:bodyPr/>
        <a:lstStyle/>
        <a:p>
          <a:r>
            <a:rPr lang="ru-RU" dirty="0" smtClean="0"/>
            <a:t>обрывистый</a:t>
          </a:r>
          <a:endParaRPr lang="ru-RU" dirty="0"/>
        </a:p>
      </dgm:t>
    </dgm:pt>
    <dgm:pt modelId="{2C603E41-D5D8-42C0-83E9-38E2219089AE}" type="parTrans" cxnId="{4DB38FF4-1FFD-44E4-898F-5950310C2A71}">
      <dgm:prSet/>
      <dgm:spPr/>
      <dgm:t>
        <a:bodyPr/>
        <a:lstStyle/>
        <a:p>
          <a:endParaRPr lang="ru-RU"/>
        </a:p>
      </dgm:t>
    </dgm:pt>
    <dgm:pt modelId="{C95B0BE3-EB68-4512-9ACA-66581F2ED396}" type="sibTrans" cxnId="{4DB38FF4-1FFD-44E4-898F-5950310C2A71}">
      <dgm:prSet/>
      <dgm:spPr/>
      <dgm:t>
        <a:bodyPr/>
        <a:lstStyle/>
        <a:p>
          <a:endParaRPr lang="ru-RU"/>
        </a:p>
      </dgm:t>
    </dgm:pt>
    <dgm:pt modelId="{20E2E24A-685A-44BE-BC69-BF8B4F3DA97D}">
      <dgm:prSet phldrT="[Текст]"/>
      <dgm:spPr/>
      <dgm:t>
        <a:bodyPr/>
        <a:lstStyle/>
        <a:p>
          <a:r>
            <a:rPr lang="ru-RU" dirty="0" smtClean="0"/>
            <a:t>отвесный</a:t>
          </a:r>
          <a:endParaRPr lang="ru-RU" dirty="0"/>
        </a:p>
      </dgm:t>
    </dgm:pt>
    <dgm:pt modelId="{5CC20C0A-D37A-4CB8-AC0D-71C6995746D5}" type="parTrans" cxnId="{DE6BBE4E-49F3-4064-8C9F-F61249FA0F24}">
      <dgm:prSet/>
      <dgm:spPr/>
      <dgm:t>
        <a:bodyPr/>
        <a:lstStyle/>
        <a:p>
          <a:endParaRPr lang="ru-RU"/>
        </a:p>
      </dgm:t>
    </dgm:pt>
    <dgm:pt modelId="{A60222EA-8B51-4F0E-8802-16A22169E284}" type="sibTrans" cxnId="{DE6BBE4E-49F3-4064-8C9F-F61249FA0F24}">
      <dgm:prSet/>
      <dgm:spPr/>
      <dgm:t>
        <a:bodyPr/>
        <a:lstStyle/>
        <a:p>
          <a:endParaRPr lang="ru-RU"/>
        </a:p>
      </dgm:t>
    </dgm:pt>
    <dgm:pt modelId="{BE274739-95F6-4FE1-B4D5-FBB2E9EFA5E2}" type="pres">
      <dgm:prSet presAssocID="{37D8D059-006C-403D-8275-0ED24E1ED738}" presName="CompostProcess" presStyleCnt="0">
        <dgm:presLayoutVars>
          <dgm:dir/>
          <dgm:resizeHandles val="exact"/>
        </dgm:presLayoutVars>
      </dgm:prSet>
      <dgm:spPr/>
    </dgm:pt>
    <dgm:pt modelId="{8B2FA27B-BFE7-4592-8E9D-4CE8D7C1DF05}" type="pres">
      <dgm:prSet presAssocID="{37D8D059-006C-403D-8275-0ED24E1ED738}" presName="arrow" presStyleLbl="bgShp" presStyleIdx="0" presStyleCnt="1"/>
      <dgm:spPr/>
    </dgm:pt>
    <dgm:pt modelId="{F76A6534-BBCD-4450-AF6A-BA89E82061F0}" type="pres">
      <dgm:prSet presAssocID="{37D8D059-006C-403D-8275-0ED24E1ED738}" presName="linearProcess" presStyleCnt="0"/>
      <dgm:spPr/>
    </dgm:pt>
    <dgm:pt modelId="{7DAA3895-ECA0-40A1-AA57-9D08688C6B73}" type="pres">
      <dgm:prSet presAssocID="{71A3A642-1FA6-471C-8411-05D453E5E841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875761-C9D2-4523-8313-08FF1F0560E1}" type="pres">
      <dgm:prSet presAssocID="{26F50ACC-FB9F-44CE-A316-5F02B0A95AEF}" presName="sibTrans" presStyleCnt="0"/>
      <dgm:spPr/>
    </dgm:pt>
    <dgm:pt modelId="{BEFB7514-B0B1-42EE-8F87-27DAC4BFC4CE}" type="pres">
      <dgm:prSet presAssocID="{1EAC9BF1-FF99-4CB4-ADBE-7C0EF062EC34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CDD511-EAD9-4801-A6C8-B1F5F1BEAF2E}" type="pres">
      <dgm:prSet presAssocID="{C95B0BE3-EB68-4512-9ACA-66581F2ED396}" presName="sibTrans" presStyleCnt="0"/>
      <dgm:spPr/>
    </dgm:pt>
    <dgm:pt modelId="{B6E026B3-E673-4131-8186-0D22A4AD03ED}" type="pres">
      <dgm:prSet presAssocID="{20E2E24A-685A-44BE-BC69-BF8B4F3DA97D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693354-999A-4B4E-9EB2-94A7E60C9A40}" type="presOf" srcId="{37D8D059-006C-403D-8275-0ED24E1ED738}" destId="{BE274739-95F6-4FE1-B4D5-FBB2E9EFA5E2}" srcOrd="0" destOrd="0" presId="urn:microsoft.com/office/officeart/2005/8/layout/hProcess9"/>
    <dgm:cxn modelId="{9FFC74CE-9579-40A2-9A06-7A800138FD60}" type="presOf" srcId="{71A3A642-1FA6-471C-8411-05D453E5E841}" destId="{7DAA3895-ECA0-40A1-AA57-9D08688C6B73}" srcOrd="0" destOrd="0" presId="urn:microsoft.com/office/officeart/2005/8/layout/hProcess9"/>
    <dgm:cxn modelId="{419EB8EE-37E0-402A-BCE7-B243BA4EE84B}" type="presOf" srcId="{1EAC9BF1-FF99-4CB4-ADBE-7C0EF062EC34}" destId="{BEFB7514-B0B1-42EE-8F87-27DAC4BFC4CE}" srcOrd="0" destOrd="0" presId="urn:microsoft.com/office/officeart/2005/8/layout/hProcess9"/>
    <dgm:cxn modelId="{DE6BBE4E-49F3-4064-8C9F-F61249FA0F24}" srcId="{37D8D059-006C-403D-8275-0ED24E1ED738}" destId="{20E2E24A-685A-44BE-BC69-BF8B4F3DA97D}" srcOrd="2" destOrd="0" parTransId="{5CC20C0A-D37A-4CB8-AC0D-71C6995746D5}" sibTransId="{A60222EA-8B51-4F0E-8802-16A22169E284}"/>
    <dgm:cxn modelId="{FAFE18F5-20C2-4EB1-AD27-A96669D8C3D1}" type="presOf" srcId="{20E2E24A-685A-44BE-BC69-BF8B4F3DA97D}" destId="{B6E026B3-E673-4131-8186-0D22A4AD03ED}" srcOrd="0" destOrd="0" presId="urn:microsoft.com/office/officeart/2005/8/layout/hProcess9"/>
    <dgm:cxn modelId="{4DB38FF4-1FFD-44E4-898F-5950310C2A71}" srcId="{37D8D059-006C-403D-8275-0ED24E1ED738}" destId="{1EAC9BF1-FF99-4CB4-ADBE-7C0EF062EC34}" srcOrd="1" destOrd="0" parTransId="{2C603E41-D5D8-42C0-83E9-38E2219089AE}" sibTransId="{C95B0BE3-EB68-4512-9ACA-66581F2ED396}"/>
    <dgm:cxn modelId="{31F0E4C7-771E-48CA-B312-452BE01BC945}" srcId="{37D8D059-006C-403D-8275-0ED24E1ED738}" destId="{71A3A642-1FA6-471C-8411-05D453E5E841}" srcOrd="0" destOrd="0" parTransId="{4A8A89D0-77FC-47EF-884D-FF67464D901D}" sibTransId="{26F50ACC-FB9F-44CE-A316-5F02B0A95AEF}"/>
    <dgm:cxn modelId="{C4175406-E153-4F71-8320-7E4FF5DDAC07}" type="presParOf" srcId="{BE274739-95F6-4FE1-B4D5-FBB2E9EFA5E2}" destId="{8B2FA27B-BFE7-4592-8E9D-4CE8D7C1DF05}" srcOrd="0" destOrd="0" presId="urn:microsoft.com/office/officeart/2005/8/layout/hProcess9"/>
    <dgm:cxn modelId="{7ADD403B-CE79-4C9C-A0B4-17009BB9AB4D}" type="presParOf" srcId="{BE274739-95F6-4FE1-B4D5-FBB2E9EFA5E2}" destId="{F76A6534-BBCD-4450-AF6A-BA89E82061F0}" srcOrd="1" destOrd="0" presId="urn:microsoft.com/office/officeart/2005/8/layout/hProcess9"/>
    <dgm:cxn modelId="{785FE031-5BC3-46A1-82BE-C8D608D895D9}" type="presParOf" srcId="{F76A6534-BBCD-4450-AF6A-BA89E82061F0}" destId="{7DAA3895-ECA0-40A1-AA57-9D08688C6B73}" srcOrd="0" destOrd="0" presId="urn:microsoft.com/office/officeart/2005/8/layout/hProcess9"/>
    <dgm:cxn modelId="{3723CEA5-380A-4AE9-A742-04543105FAFC}" type="presParOf" srcId="{F76A6534-BBCD-4450-AF6A-BA89E82061F0}" destId="{62875761-C9D2-4523-8313-08FF1F0560E1}" srcOrd="1" destOrd="0" presId="urn:microsoft.com/office/officeart/2005/8/layout/hProcess9"/>
    <dgm:cxn modelId="{07191D72-2C97-48CA-96E9-6DB3E6AB7E6F}" type="presParOf" srcId="{F76A6534-BBCD-4450-AF6A-BA89E82061F0}" destId="{BEFB7514-B0B1-42EE-8F87-27DAC4BFC4CE}" srcOrd="2" destOrd="0" presId="urn:microsoft.com/office/officeart/2005/8/layout/hProcess9"/>
    <dgm:cxn modelId="{9E53C343-F622-49C7-A3A8-A412AB639529}" type="presParOf" srcId="{F76A6534-BBCD-4450-AF6A-BA89E82061F0}" destId="{E6CDD511-EAD9-4801-A6C8-B1F5F1BEAF2E}" srcOrd="3" destOrd="0" presId="urn:microsoft.com/office/officeart/2005/8/layout/hProcess9"/>
    <dgm:cxn modelId="{435FFC67-8D35-4A18-955B-8166428C27ED}" type="presParOf" srcId="{F76A6534-BBCD-4450-AF6A-BA89E82061F0}" destId="{B6E026B3-E673-4131-8186-0D22A4AD03E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BFFF427-A991-4F57-BCF6-E23A04E4495C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384B536E-F681-4860-AA93-571AB38E7879}">
      <dgm:prSet phldrT="[Текст]" custT="1"/>
      <dgm:spPr/>
      <dgm:t>
        <a:bodyPr/>
        <a:lstStyle/>
        <a:p>
          <a:r>
            <a:rPr lang="ru-RU" sz="5400" dirty="0" smtClean="0">
              <a:latin typeface="Monotype Corsiva" pitchFamily="66" charset="0"/>
            </a:rPr>
            <a:t>Слова, близкие по смыслу, называются</a:t>
          </a:r>
          <a:endParaRPr lang="ru-RU" sz="5400" dirty="0">
            <a:latin typeface="Monotype Corsiva" pitchFamily="66" charset="0"/>
          </a:endParaRPr>
        </a:p>
      </dgm:t>
    </dgm:pt>
    <dgm:pt modelId="{E6A51230-A383-48D7-80E0-81F1B0A4DA16}" type="parTrans" cxnId="{BA051362-A2AE-49B6-8326-AF60E6EAFACE}">
      <dgm:prSet/>
      <dgm:spPr/>
      <dgm:t>
        <a:bodyPr/>
        <a:lstStyle/>
        <a:p>
          <a:endParaRPr lang="ru-RU"/>
        </a:p>
      </dgm:t>
    </dgm:pt>
    <dgm:pt modelId="{91BD1BD3-2CE3-469A-998F-8BDC8B78D8A0}" type="sibTrans" cxnId="{BA051362-A2AE-49B6-8326-AF60E6EAFACE}">
      <dgm:prSet/>
      <dgm:spPr/>
      <dgm:t>
        <a:bodyPr/>
        <a:lstStyle/>
        <a:p>
          <a:endParaRPr lang="ru-RU"/>
        </a:p>
      </dgm:t>
    </dgm:pt>
    <dgm:pt modelId="{CA3198F4-DE61-4953-B54A-F4AB35078ACA}">
      <dgm:prSet phldrT="[Текст]" custT="1"/>
      <dgm:spPr/>
      <dgm:t>
        <a:bodyPr/>
        <a:lstStyle/>
        <a:p>
          <a:r>
            <a:rPr lang="ru-RU" sz="7200" dirty="0" smtClean="0">
              <a:solidFill>
                <a:srgbClr val="FF0000"/>
              </a:solidFill>
              <a:latin typeface="Monotype Corsiva" pitchFamily="66" charset="0"/>
            </a:rPr>
            <a:t>синонимы</a:t>
          </a:r>
          <a:endParaRPr lang="ru-RU" sz="7200" dirty="0">
            <a:solidFill>
              <a:srgbClr val="FF0000"/>
            </a:solidFill>
            <a:latin typeface="Monotype Corsiva" pitchFamily="66" charset="0"/>
          </a:endParaRPr>
        </a:p>
      </dgm:t>
    </dgm:pt>
    <dgm:pt modelId="{D28890FE-6ABD-437E-B66A-6847CD3DEB80}" type="parTrans" cxnId="{D329BDB6-FBC8-4CE7-8207-B5EBBEA0DB8B}">
      <dgm:prSet/>
      <dgm:spPr/>
      <dgm:t>
        <a:bodyPr/>
        <a:lstStyle/>
        <a:p>
          <a:endParaRPr lang="ru-RU"/>
        </a:p>
      </dgm:t>
    </dgm:pt>
    <dgm:pt modelId="{5CA56BCA-6AA5-409A-8B83-24EF82455971}" type="sibTrans" cxnId="{D329BDB6-FBC8-4CE7-8207-B5EBBEA0DB8B}">
      <dgm:prSet/>
      <dgm:spPr/>
      <dgm:t>
        <a:bodyPr/>
        <a:lstStyle/>
        <a:p>
          <a:endParaRPr lang="ru-RU"/>
        </a:p>
      </dgm:t>
    </dgm:pt>
    <dgm:pt modelId="{9B7DD7CA-944F-47AD-8901-387D8F60DDB0}" type="pres">
      <dgm:prSet presAssocID="{2BFFF427-A991-4F57-BCF6-E23A04E4495C}" presName="linearFlow" presStyleCnt="0">
        <dgm:presLayoutVars>
          <dgm:resizeHandles val="exact"/>
        </dgm:presLayoutVars>
      </dgm:prSet>
      <dgm:spPr/>
    </dgm:pt>
    <dgm:pt modelId="{66264A27-28B2-4ED3-BB44-A69B9A027B6D}" type="pres">
      <dgm:prSet presAssocID="{384B536E-F681-4860-AA93-571AB38E7879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EA26F9-6B15-4E19-87C1-924557E9547F}" type="pres">
      <dgm:prSet presAssocID="{91BD1BD3-2CE3-469A-998F-8BDC8B78D8A0}" presName="sibTrans" presStyleLbl="sibTrans2D1" presStyleIdx="0" presStyleCnt="1"/>
      <dgm:spPr/>
      <dgm:t>
        <a:bodyPr/>
        <a:lstStyle/>
        <a:p>
          <a:endParaRPr lang="ru-RU"/>
        </a:p>
      </dgm:t>
    </dgm:pt>
    <dgm:pt modelId="{ADEE81B4-DE2B-4601-A673-16B98E244D66}" type="pres">
      <dgm:prSet presAssocID="{91BD1BD3-2CE3-469A-998F-8BDC8B78D8A0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1BC75D84-76A6-420C-9EC2-395BD7BFC6BB}" type="pres">
      <dgm:prSet presAssocID="{CA3198F4-DE61-4953-B54A-F4AB35078ACA}" presName="node" presStyleLbl="node1" presStyleIdx="1" presStyleCnt="2" custLinFactNeighborX="-1131" custLinFactNeighborY="-13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BCD600-5B96-472D-9656-A15B374C40B6}" type="presOf" srcId="{91BD1BD3-2CE3-469A-998F-8BDC8B78D8A0}" destId="{ADEE81B4-DE2B-4601-A673-16B98E244D66}" srcOrd="1" destOrd="0" presId="urn:microsoft.com/office/officeart/2005/8/layout/process2"/>
    <dgm:cxn modelId="{BA051362-A2AE-49B6-8326-AF60E6EAFACE}" srcId="{2BFFF427-A991-4F57-BCF6-E23A04E4495C}" destId="{384B536E-F681-4860-AA93-571AB38E7879}" srcOrd="0" destOrd="0" parTransId="{E6A51230-A383-48D7-80E0-81F1B0A4DA16}" sibTransId="{91BD1BD3-2CE3-469A-998F-8BDC8B78D8A0}"/>
    <dgm:cxn modelId="{4530B0AE-7404-437A-8ABB-FEA7AC0DC79F}" type="presOf" srcId="{2BFFF427-A991-4F57-BCF6-E23A04E4495C}" destId="{9B7DD7CA-944F-47AD-8901-387D8F60DDB0}" srcOrd="0" destOrd="0" presId="urn:microsoft.com/office/officeart/2005/8/layout/process2"/>
    <dgm:cxn modelId="{D329BDB6-FBC8-4CE7-8207-B5EBBEA0DB8B}" srcId="{2BFFF427-A991-4F57-BCF6-E23A04E4495C}" destId="{CA3198F4-DE61-4953-B54A-F4AB35078ACA}" srcOrd="1" destOrd="0" parTransId="{D28890FE-6ABD-437E-B66A-6847CD3DEB80}" sibTransId="{5CA56BCA-6AA5-409A-8B83-24EF82455971}"/>
    <dgm:cxn modelId="{0E2576BE-08C9-4BE4-92F4-24162068EF32}" type="presOf" srcId="{384B536E-F681-4860-AA93-571AB38E7879}" destId="{66264A27-28B2-4ED3-BB44-A69B9A027B6D}" srcOrd="0" destOrd="0" presId="urn:microsoft.com/office/officeart/2005/8/layout/process2"/>
    <dgm:cxn modelId="{CD459C3E-0821-4155-A993-D50BCB507AC1}" type="presOf" srcId="{91BD1BD3-2CE3-469A-998F-8BDC8B78D8A0}" destId="{21EA26F9-6B15-4E19-87C1-924557E9547F}" srcOrd="0" destOrd="0" presId="urn:microsoft.com/office/officeart/2005/8/layout/process2"/>
    <dgm:cxn modelId="{CF7E404A-C92C-475E-BA8C-0877B91968CB}" type="presOf" srcId="{CA3198F4-DE61-4953-B54A-F4AB35078ACA}" destId="{1BC75D84-76A6-420C-9EC2-395BD7BFC6BB}" srcOrd="0" destOrd="0" presId="urn:microsoft.com/office/officeart/2005/8/layout/process2"/>
    <dgm:cxn modelId="{6090558C-7D3A-4B0F-9AE6-B2548AF461F5}" type="presParOf" srcId="{9B7DD7CA-944F-47AD-8901-387D8F60DDB0}" destId="{66264A27-28B2-4ED3-BB44-A69B9A027B6D}" srcOrd="0" destOrd="0" presId="urn:microsoft.com/office/officeart/2005/8/layout/process2"/>
    <dgm:cxn modelId="{A0AB6597-B21F-45FA-B97C-92166A09C3F6}" type="presParOf" srcId="{9B7DD7CA-944F-47AD-8901-387D8F60DDB0}" destId="{21EA26F9-6B15-4E19-87C1-924557E9547F}" srcOrd="1" destOrd="0" presId="urn:microsoft.com/office/officeart/2005/8/layout/process2"/>
    <dgm:cxn modelId="{30BC33C6-70C9-42DB-A4CE-ACCC30C3B636}" type="presParOf" srcId="{21EA26F9-6B15-4E19-87C1-924557E9547F}" destId="{ADEE81B4-DE2B-4601-A673-16B98E244D66}" srcOrd="0" destOrd="0" presId="urn:microsoft.com/office/officeart/2005/8/layout/process2"/>
    <dgm:cxn modelId="{A46276FA-618D-4E30-8028-F37FEE8C6556}" type="presParOf" srcId="{9B7DD7CA-944F-47AD-8901-387D8F60DDB0}" destId="{1BC75D84-76A6-420C-9EC2-395BD7BFC6BB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26FCFC6-6743-4BCD-9227-9EBE9481A4B9}">
      <dsp:nvSpPr>
        <dsp:cNvPr id="0" name=""/>
        <dsp:cNvSpPr/>
      </dsp:nvSpPr>
      <dsp:spPr>
        <a:xfrm rot="10800000">
          <a:off x="0" y="0"/>
          <a:ext cx="7524327" cy="1728191"/>
        </a:xfrm>
        <a:prstGeom prst="trapezoid">
          <a:avLst>
            <a:gd name="adj" fmla="val 72565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2667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0" b="1" kern="1200" dirty="0" smtClean="0">
              <a:latin typeface="Monotype Corsiva" pitchFamily="66" charset="0"/>
            </a:rPr>
            <a:t>Урок русского языка</a:t>
          </a:r>
          <a:endParaRPr lang="ru-RU" sz="6000" b="1" kern="1200" dirty="0">
            <a:latin typeface="Monotype Corsiva" pitchFamily="66" charset="0"/>
          </a:endParaRPr>
        </a:p>
      </dsp:txBody>
      <dsp:txXfrm>
        <a:off x="1316757" y="0"/>
        <a:ext cx="4890813" cy="1728191"/>
      </dsp:txXfrm>
    </dsp:sp>
    <dsp:sp modelId="{56FF6636-9492-4D76-B968-83E73D967180}">
      <dsp:nvSpPr>
        <dsp:cNvPr id="0" name=""/>
        <dsp:cNvSpPr/>
      </dsp:nvSpPr>
      <dsp:spPr>
        <a:xfrm rot="10800000">
          <a:off x="1254054" y="1728191"/>
          <a:ext cx="5016218" cy="1728191"/>
        </a:xfrm>
        <a:prstGeom prst="trapezoid">
          <a:avLst>
            <a:gd name="adj" fmla="val 72565"/>
          </a:avLst>
        </a:prstGeom>
        <a:solidFill>
          <a:schemeClr val="accent3">
            <a:hueOff val="-568678"/>
            <a:satOff val="-2344"/>
            <a:lumOff val="-491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2667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0" b="1" kern="1200" dirty="0" smtClean="0">
              <a:latin typeface="Monotype Corsiva" pitchFamily="66" charset="0"/>
            </a:rPr>
            <a:t>в 3 классе</a:t>
          </a:r>
          <a:endParaRPr lang="ru-RU" sz="6000" kern="1200" dirty="0">
            <a:latin typeface="Monotype Corsiva" pitchFamily="66" charset="0"/>
          </a:endParaRPr>
        </a:p>
      </dsp:txBody>
      <dsp:txXfrm>
        <a:off x="2131892" y="1728191"/>
        <a:ext cx="3260542" cy="1728191"/>
      </dsp:txXfrm>
    </dsp:sp>
    <dsp:sp modelId="{006DA6ED-4B48-4E9B-B151-2B468634BC73}">
      <dsp:nvSpPr>
        <dsp:cNvPr id="0" name=""/>
        <dsp:cNvSpPr/>
      </dsp:nvSpPr>
      <dsp:spPr>
        <a:xfrm rot="10800000">
          <a:off x="2508109" y="3456383"/>
          <a:ext cx="2508109" cy="1728191"/>
        </a:xfrm>
        <a:prstGeom prst="trapezoid">
          <a:avLst>
            <a:gd name="adj" fmla="val 72565"/>
          </a:avLst>
        </a:prstGeom>
        <a:solidFill>
          <a:schemeClr val="accent3">
            <a:hueOff val="-1137357"/>
            <a:satOff val="-4689"/>
            <a:lumOff val="-983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b="1" kern="1200" dirty="0"/>
        </a:p>
      </dsp:txBody>
      <dsp:txXfrm>
        <a:off x="2508109" y="3456383"/>
        <a:ext cx="2508109" cy="172819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0075761-3B88-4DEC-800D-41D5F2F19E3D}">
      <dsp:nvSpPr>
        <dsp:cNvPr id="0" name=""/>
        <dsp:cNvSpPr/>
      </dsp:nvSpPr>
      <dsp:spPr>
        <a:xfrm>
          <a:off x="0" y="4282134"/>
          <a:ext cx="8496944" cy="1405492"/>
        </a:xfrm>
        <a:prstGeom prst="rect">
          <a:avLst/>
        </a:prstGeom>
        <a:gradFill rotWithShape="1">
          <a:gsLst>
            <a:gs pos="0">
              <a:schemeClr val="accent1">
                <a:shade val="15000"/>
                <a:satMod val="180000"/>
              </a:schemeClr>
            </a:gs>
            <a:gs pos="50000">
              <a:schemeClr val="accent1">
                <a:shade val="45000"/>
                <a:satMod val="170000"/>
              </a:schemeClr>
            </a:gs>
            <a:gs pos="70000">
              <a:schemeClr val="accent1">
                <a:tint val="99000"/>
                <a:shade val="65000"/>
                <a:satMod val="155000"/>
              </a:schemeClr>
            </a:gs>
            <a:gs pos="100000">
              <a:schemeClr val="accent1"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426720" tIns="426720" rIns="426720" bIns="426720" numCol="1" spcCol="1270" anchor="ctr" anchorCtr="0">
          <a:noAutofit/>
        </a:bodyPr>
        <a:lstStyle/>
        <a:p>
          <a:pPr lvl="0" algn="ctr" defTabSz="2667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0" b="1" kern="1200" smtClean="0">
              <a:latin typeface="Monotype Corsiva" pitchFamily="66" charset="0"/>
            </a:rPr>
            <a:t>прилагательные-антонимы</a:t>
          </a:r>
          <a:endParaRPr lang="ru-RU" sz="6000" b="1" kern="1200" dirty="0">
            <a:latin typeface="Monotype Corsiva" pitchFamily="66" charset="0"/>
          </a:endParaRPr>
        </a:p>
      </dsp:txBody>
      <dsp:txXfrm>
        <a:off x="0" y="4282134"/>
        <a:ext cx="8496944" cy="1405492"/>
      </dsp:txXfrm>
    </dsp:sp>
    <dsp:sp modelId="{632D6149-DDE1-45A4-83A2-2C58EDDFC4E1}">
      <dsp:nvSpPr>
        <dsp:cNvPr id="0" name=""/>
        <dsp:cNvSpPr/>
      </dsp:nvSpPr>
      <dsp:spPr>
        <a:xfrm rot="10800000">
          <a:off x="0" y="2141569"/>
          <a:ext cx="8496944" cy="2161646"/>
        </a:xfrm>
        <a:prstGeom prst="upArrowCallout">
          <a:avLst/>
        </a:prstGeom>
        <a:gradFill rotWithShape="1">
          <a:gsLst>
            <a:gs pos="0">
              <a:schemeClr val="accent3">
                <a:shade val="15000"/>
                <a:satMod val="180000"/>
              </a:schemeClr>
            </a:gs>
            <a:gs pos="50000">
              <a:schemeClr val="accent3">
                <a:shade val="45000"/>
                <a:satMod val="170000"/>
              </a:schemeClr>
            </a:gs>
            <a:gs pos="70000">
              <a:schemeClr val="accent3">
                <a:tint val="99000"/>
                <a:shade val="65000"/>
                <a:satMod val="155000"/>
              </a:schemeClr>
            </a:gs>
            <a:gs pos="100000">
              <a:schemeClr val="accent3"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satMod val="300000"/>
            </a:scheme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348488" tIns="348488" rIns="348488" bIns="348488" numCol="1" spcCol="1270" anchor="ctr" anchorCtr="0">
          <a:noAutofit/>
        </a:bodyPr>
        <a:lstStyle/>
        <a:p>
          <a:pPr lvl="0" algn="ctr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900" b="1" kern="1200" dirty="0" smtClean="0"/>
            <a:t>и</a:t>
          </a:r>
          <a:endParaRPr lang="ru-RU" sz="4900" kern="1200" dirty="0"/>
        </a:p>
      </dsp:txBody>
      <dsp:txXfrm rot="10800000">
        <a:off x="0" y="2141569"/>
        <a:ext cx="8496944" cy="2161646"/>
      </dsp:txXfrm>
    </dsp:sp>
    <dsp:sp modelId="{810A68DD-8BBC-4641-9C16-51C6ADA3898F}">
      <dsp:nvSpPr>
        <dsp:cNvPr id="0" name=""/>
        <dsp:cNvSpPr/>
      </dsp:nvSpPr>
      <dsp:spPr>
        <a:xfrm rot="10800000">
          <a:off x="0" y="1005"/>
          <a:ext cx="8496944" cy="2161646"/>
        </a:xfrm>
        <a:prstGeom prst="upArrowCallout">
          <a:avLst/>
        </a:prstGeom>
        <a:solidFill>
          <a:schemeClr val="accent4"/>
        </a:solidFill>
        <a:ln w="55000" cap="flat" cmpd="thickThin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426720" tIns="426720" rIns="426720" bIns="426720" numCol="1" spcCol="1270" anchor="ctr" anchorCtr="0">
          <a:noAutofit/>
        </a:bodyPr>
        <a:lstStyle/>
        <a:p>
          <a:pPr lvl="0" algn="ctr" defTabSz="2667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0" b="1" kern="1200" dirty="0" smtClean="0">
              <a:latin typeface="Monotype Corsiva" pitchFamily="66" charset="0"/>
            </a:rPr>
            <a:t>Прилагательные-синонимы</a:t>
          </a:r>
          <a:endParaRPr lang="ru-RU" sz="6000" kern="1200" dirty="0">
            <a:latin typeface="Monotype Corsiva" pitchFamily="66" charset="0"/>
          </a:endParaRPr>
        </a:p>
      </dsp:txBody>
      <dsp:txXfrm rot="10800000">
        <a:off x="0" y="1005"/>
        <a:ext cx="8496944" cy="216164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9549A35-03EC-47D0-92F0-14858A86E1B4}">
      <dsp:nvSpPr>
        <dsp:cNvPr id="0" name=""/>
        <dsp:cNvSpPr/>
      </dsp:nvSpPr>
      <dsp:spPr>
        <a:xfrm rot="10800000">
          <a:off x="0" y="0"/>
          <a:ext cx="8640960" cy="2040226"/>
        </a:xfrm>
        <a:prstGeom prst="trapezoid">
          <a:avLst>
            <a:gd name="adj" fmla="val 7058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1" u="sng" kern="1200" spc="-150" baseline="0" dirty="0" smtClean="0"/>
            <a:t>Один предмет можно противопоставить другому по какому-либо признаку: температуре, цвету, размеру</a:t>
          </a:r>
          <a:r>
            <a:rPr lang="ru-RU" sz="2800" b="1" i="1" kern="1200" spc="-150" baseline="0" dirty="0" smtClean="0"/>
            <a:t>: </a:t>
          </a:r>
          <a:r>
            <a:rPr lang="ru-RU" sz="2800" b="1" i="1" kern="1200" spc="-150" baseline="0" dirty="0" err="1" smtClean="0"/>
            <a:t>горячий-холодный</a:t>
          </a:r>
          <a:r>
            <a:rPr lang="ru-RU" sz="2800" b="1" i="1" kern="1200" spc="-150" baseline="0" dirty="0" smtClean="0"/>
            <a:t>, </a:t>
          </a:r>
          <a:r>
            <a:rPr lang="ru-RU" sz="2800" b="1" i="1" kern="1200" spc="-150" baseline="0" dirty="0" err="1" smtClean="0"/>
            <a:t>чёрный-белый</a:t>
          </a:r>
          <a:r>
            <a:rPr lang="ru-RU" sz="2400" b="1" i="1" kern="1200" spc="-150" baseline="0" dirty="0" smtClean="0"/>
            <a:t>.</a:t>
          </a:r>
          <a:endParaRPr lang="ru-RU" sz="2400" b="1" i="0" kern="1200" spc="-150" baseline="0" dirty="0"/>
        </a:p>
      </dsp:txBody>
      <dsp:txXfrm>
        <a:off x="1512167" y="0"/>
        <a:ext cx="5616624" cy="2040226"/>
      </dsp:txXfrm>
    </dsp:sp>
    <dsp:sp modelId="{1662FF2D-9427-430F-90B1-81C372A48B0C}">
      <dsp:nvSpPr>
        <dsp:cNvPr id="0" name=""/>
        <dsp:cNvSpPr/>
      </dsp:nvSpPr>
      <dsp:spPr>
        <a:xfrm rot="10800000">
          <a:off x="1440160" y="2040226"/>
          <a:ext cx="5760640" cy="2040226"/>
        </a:xfrm>
        <a:prstGeom prst="trapezoid">
          <a:avLst>
            <a:gd name="adj" fmla="val 7058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i="1" u="sng" kern="1200" baseline="0" dirty="0" smtClean="0"/>
            <a:t>Слова, противоположные по смыслу, иначе называются </a:t>
          </a:r>
          <a:endParaRPr lang="ru-RU" sz="2900" kern="1200" dirty="0"/>
        </a:p>
      </dsp:txBody>
      <dsp:txXfrm>
        <a:off x="2448271" y="2040226"/>
        <a:ext cx="3744416" cy="2040226"/>
      </dsp:txXfrm>
    </dsp:sp>
    <dsp:sp modelId="{8C8A5C73-3F77-4B5A-82CA-A02B0699AC5D}">
      <dsp:nvSpPr>
        <dsp:cNvPr id="0" name=""/>
        <dsp:cNvSpPr/>
      </dsp:nvSpPr>
      <dsp:spPr>
        <a:xfrm rot="10800000">
          <a:off x="2880320" y="4080453"/>
          <a:ext cx="2880320" cy="2040226"/>
        </a:xfrm>
        <a:prstGeom prst="trapezoid">
          <a:avLst>
            <a:gd name="adj" fmla="val 7058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1" u="sng" kern="1200" baseline="0" dirty="0" smtClean="0">
              <a:solidFill>
                <a:srgbClr val="FF0000"/>
              </a:solidFill>
            </a:rPr>
            <a:t>а </a:t>
          </a:r>
          <a:r>
            <a:rPr lang="ru-RU" sz="2800" b="1" i="1" u="sng" kern="1200" baseline="0" dirty="0" err="1" smtClean="0">
              <a:solidFill>
                <a:srgbClr val="FF0000"/>
              </a:solidFill>
            </a:rPr>
            <a:t>н</a:t>
          </a:r>
          <a:r>
            <a:rPr lang="ru-RU" sz="2800" b="1" i="1" u="sng" kern="1200" baseline="0" dirty="0" smtClean="0">
              <a:solidFill>
                <a:srgbClr val="FF0000"/>
              </a:solidFill>
            </a:rPr>
            <a:t> т о </a:t>
          </a:r>
          <a:r>
            <a:rPr lang="ru-RU" sz="2800" b="1" i="1" u="sng" kern="1200" baseline="0" dirty="0" err="1" smtClean="0">
              <a:solidFill>
                <a:srgbClr val="FF0000"/>
              </a:solidFill>
            </a:rPr>
            <a:t>н</a:t>
          </a:r>
          <a:r>
            <a:rPr lang="ru-RU" sz="2800" b="1" i="1" u="sng" kern="1200" baseline="0" dirty="0" smtClean="0">
              <a:solidFill>
                <a:srgbClr val="FF0000"/>
              </a:solidFill>
            </a:rPr>
            <a:t> и м </a:t>
          </a:r>
          <a:r>
            <a:rPr lang="ru-RU" sz="2800" b="1" i="1" u="sng" kern="1200" baseline="0" dirty="0" err="1" smtClean="0">
              <a:solidFill>
                <a:srgbClr val="FF0000"/>
              </a:solidFill>
            </a:rPr>
            <a:t>ы</a:t>
          </a:r>
          <a:r>
            <a:rPr lang="ru-RU" sz="2800" b="1" i="1" u="sng" kern="1200" baseline="0" dirty="0" smtClean="0">
              <a:solidFill>
                <a:srgbClr val="FF0000"/>
              </a:solidFill>
            </a:rPr>
            <a:t>.</a:t>
          </a:r>
          <a:endParaRPr lang="ru-RU" sz="2800" b="1" i="0" kern="1200" baseline="0" dirty="0">
            <a:solidFill>
              <a:srgbClr val="FF0000"/>
            </a:solidFill>
          </a:endParaRPr>
        </a:p>
      </dsp:txBody>
      <dsp:txXfrm>
        <a:off x="2880320" y="4080453"/>
        <a:ext cx="2880320" cy="204022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A06E7EC-47F9-4892-AA30-8681A6EEED68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191D0D3-39DC-4164-A551-F6588CF604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FD5C3-A5F8-4081-BA23-FA3FAAB070BC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650CD-5042-41BA-9FED-86E7F50F57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B3AF0-E6C4-4AAE-A8E7-6791587CB0B7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E122E-7130-4EDB-871F-1C82C7314D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AF0CF-2B1D-4B3A-B815-7C4D65968450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5E6EF-F8C4-46A4-980B-C4169AF550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EBDA4-89D8-4F2E-8BE7-ACB114F0A518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304F6-A52C-4101-B1F3-9D2B088DDA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54E9A-1C6A-4F96-ABFC-EBB20547BC69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8AF45-E20E-479A-9B4D-E03552042B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D8327-BED8-46F3-94F9-EC2F1723F019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08BCC-9541-4D48-A722-BBD5DC844E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EB5D3-949C-4664-9A9B-1CCAE5C4C45A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94CF2-00DD-4865-954E-063FD37DA6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986F6-951B-487F-8048-113B57E137E9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136A8-2C93-49AB-B1C3-FCE19090EF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FE545-D767-4861-9585-96863DC58F64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B5B13-F5AB-4E42-A0F2-34C928063E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75F5E-D8B2-4E52-A3AD-2867503AE3AC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7AE9D-596B-4C32-83C9-DCC6867656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911CA-C977-40DB-AD98-02C219C7FB46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FEFC4-BED5-45A1-B52E-BC4FB1B538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3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EEA75B-2C94-45D5-BD6D-15CB7ACA63DD}" type="datetimeFigureOut">
              <a:rPr lang="ru-RU"/>
              <a:pPr>
                <a:defRPr/>
              </a:pPr>
              <a:t>05.06.2012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54E9D83-E23B-48A4-B4E5-F06B98F546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3" r:id="rId2"/>
    <p:sldLayoutId id="2147483792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93" r:id="rId9"/>
    <p:sldLayoutId id="2147483789" r:id="rId10"/>
    <p:sldLayoutId id="214748379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User\Music\bsong_funtik%20(1).mid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diagramLayout" Target="../diagrams/layout6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diagramData" Target="../diagrams/data6.xml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5" Type="http://schemas.openxmlformats.org/officeDocument/2006/relationships/diagramColors" Target="../diagrams/colors6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/>
        </p:nvGraphicFramePr>
        <p:xfrm>
          <a:off x="1619672" y="620688"/>
          <a:ext cx="7524328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464050" y="5661025"/>
            <a:ext cx="467995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Акбердина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 Светлана Анатольевна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МБОУ «Школа-интернат №1 С(П)ОО»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FF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50825" y="836613"/>
            <a:ext cx="3792538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FF0000"/>
                </a:solidFill>
                <a:latin typeface="Monotype Corsiva" pitchFamily="66" charset="0"/>
              </a:rPr>
              <a:t>длительный</a:t>
            </a:r>
          </a:p>
          <a:p>
            <a:r>
              <a:rPr lang="ru-RU" sz="4400" b="1">
                <a:solidFill>
                  <a:srgbClr val="FF0000"/>
                </a:solidFill>
                <a:latin typeface="Monotype Corsiva" pitchFamily="66" charset="0"/>
              </a:rPr>
              <a:t>храбрый</a:t>
            </a:r>
          </a:p>
          <a:p>
            <a:r>
              <a:rPr lang="ru-RU" sz="4400" b="1">
                <a:solidFill>
                  <a:srgbClr val="FF0000"/>
                </a:solidFill>
                <a:latin typeface="Monotype Corsiva" pitchFamily="66" charset="0"/>
              </a:rPr>
              <a:t>искусственный</a:t>
            </a:r>
          </a:p>
          <a:p>
            <a:r>
              <a:rPr lang="ru-RU" sz="4400" b="1">
                <a:solidFill>
                  <a:srgbClr val="FF0000"/>
                </a:solidFill>
                <a:latin typeface="Monotype Corsiva" pitchFamily="66" charset="0"/>
              </a:rPr>
              <a:t>светлый</a:t>
            </a:r>
          </a:p>
          <a:p>
            <a:r>
              <a:rPr lang="ru-RU" sz="4400" b="1">
                <a:solidFill>
                  <a:srgbClr val="FF0000"/>
                </a:solidFill>
                <a:latin typeface="Monotype Corsiva" pitchFamily="66" charset="0"/>
              </a:rPr>
              <a:t>расторопный</a:t>
            </a:r>
          </a:p>
          <a:p>
            <a:r>
              <a:rPr lang="ru-RU" sz="4400" b="1">
                <a:solidFill>
                  <a:srgbClr val="FF0000"/>
                </a:solidFill>
                <a:latin typeface="Monotype Corsiva" pitchFamily="66" charset="0"/>
              </a:rPr>
              <a:t>отечественный</a:t>
            </a:r>
          </a:p>
          <a:p>
            <a:r>
              <a:rPr lang="ru-RU" sz="4400" b="1">
                <a:solidFill>
                  <a:srgbClr val="FF0000"/>
                </a:solidFill>
                <a:latin typeface="Monotype Corsiva" pitchFamily="66" charset="0"/>
              </a:rPr>
              <a:t>ошибочный</a:t>
            </a:r>
          </a:p>
          <a:p>
            <a:r>
              <a:rPr lang="ru-RU" sz="4400" b="1">
                <a:solidFill>
                  <a:srgbClr val="FF0000"/>
                </a:solidFill>
                <a:latin typeface="Monotype Corsiva" pitchFamily="66" charset="0"/>
              </a:rPr>
              <a:t>щедрый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59338" y="836613"/>
            <a:ext cx="4033837" cy="7699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Monotype Corsiva" pitchFamily="66" charset="0"/>
              </a:rPr>
              <a:t>кратковременный</a:t>
            </a:r>
          </a:p>
        </p:txBody>
      </p:sp>
      <p:sp>
        <p:nvSpPr>
          <p:cNvPr id="14340" name="TextBox 7"/>
          <p:cNvSpPr txBox="1">
            <a:spLocks noChangeArrowheads="1"/>
          </p:cNvSpPr>
          <p:nvPr/>
        </p:nvSpPr>
        <p:spPr bwMode="auto">
          <a:xfrm>
            <a:off x="5364163" y="3789363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5288" y="188913"/>
            <a:ext cx="6697662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600" dirty="0">
                <a:latin typeface="Monotype Corsiva" pitchFamily="66" charset="0"/>
                <a:cs typeface="+mn-cs"/>
              </a:rPr>
              <a:t>Подбери антоним: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59338" y="1484313"/>
            <a:ext cx="4033837" cy="769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Monotype Corsiva" pitchFamily="66" charset="0"/>
              </a:rPr>
              <a:t>трусливый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59338" y="2133600"/>
            <a:ext cx="4033837" cy="76835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Monotype Corsiva" pitchFamily="66" charset="0"/>
              </a:rPr>
              <a:t>натуральный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59338" y="2781300"/>
            <a:ext cx="4033837" cy="7683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Monotype Corsiva" pitchFamily="66" charset="0"/>
              </a:rPr>
              <a:t>тёмный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59338" y="3500438"/>
            <a:ext cx="4033837" cy="76993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Monotype Corsiva" pitchFamily="66" charset="0"/>
              </a:rPr>
              <a:t>медлительный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860032" y="4221088"/>
            <a:ext cx="4032448" cy="76944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Monotype Corsiva" pitchFamily="66" charset="0"/>
              </a:rPr>
              <a:t>иностранный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59338" y="4868863"/>
            <a:ext cx="4033837" cy="7699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Monotype Corsiva" pitchFamily="66" charset="0"/>
              </a:rPr>
              <a:t>правильный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59338" y="5516563"/>
            <a:ext cx="4033837" cy="76993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atin typeface="Monotype Corsiva" pitchFamily="66" charset="0"/>
              </a:rPr>
              <a:t>скупой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2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0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8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9" grpId="0" animBg="1"/>
      <p:bldP spid="7" grpId="0" animBg="1"/>
      <p:bldP spid="6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rgbClr val="FFFF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980728"/>
            <a:ext cx="8640960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Monotype Corsiva" pitchFamily="66" charset="0"/>
              </a:rPr>
              <a:t>     …      слава лежит, а     …      бежит.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0825" y="1628775"/>
            <a:ext cx="8642350" cy="5842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Monotype Corsiva" pitchFamily="66" charset="0"/>
              </a:rPr>
              <a:t>…   дело лучше     …        безделья.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0825" y="2276475"/>
            <a:ext cx="8642350" cy="58578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Monotype Corsiva" pitchFamily="66" charset="0"/>
              </a:rPr>
              <a:t>      …    всегда становится        …            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0825" y="2924175"/>
            <a:ext cx="8642350" cy="58578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Monotype Corsiva" pitchFamily="66" charset="0"/>
              </a:rPr>
              <a:t>На     …        собака лает, а        …            кусает.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16238" y="3860800"/>
            <a:ext cx="3311525" cy="5238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u="sng" dirty="0">
                <a:latin typeface="Monotype Corsiva" pitchFamily="66" charset="0"/>
              </a:rPr>
              <a:t>Слова для справок: 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39750" y="5229225"/>
            <a:ext cx="1584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Monotype Corsiva" pitchFamily="66" charset="0"/>
              </a:rPr>
              <a:t>Тайное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627313" y="5229225"/>
            <a:ext cx="14398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Monotype Corsiva" pitchFamily="66" charset="0"/>
              </a:rPr>
              <a:t>явным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 flipH="1">
            <a:off x="539750" y="5805488"/>
            <a:ext cx="20875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Monotype Corsiva" pitchFamily="66" charset="0"/>
              </a:rPr>
              <a:t>Маленькое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627313" y="5805488"/>
            <a:ext cx="1584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Monotype Corsiva" pitchFamily="66" charset="0"/>
              </a:rPr>
              <a:t>большого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859338" y="5876925"/>
            <a:ext cx="158432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Monotype Corsiva" pitchFamily="66" charset="0"/>
              </a:rPr>
              <a:t>смелого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659563" y="5894388"/>
            <a:ext cx="208915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Monotype Corsiva" pitchFamily="66" charset="0"/>
              </a:rPr>
              <a:t>трусливого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859338" y="5300663"/>
            <a:ext cx="144145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Monotype Corsiva" pitchFamily="66" charset="0"/>
              </a:rPr>
              <a:t>Добрая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732588" y="5300663"/>
            <a:ext cx="17272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Monotype Corsiva" pitchFamily="66" charset="0"/>
              </a:rPr>
              <a:t>худая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9388" y="188913"/>
            <a:ext cx="884713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spc="300" dirty="0">
                <a:latin typeface="Monotype Corsiva" pitchFamily="66" charset="0"/>
                <a:cs typeface="+mn-cs"/>
              </a:rPr>
              <a:t>Прочитай пословицы. Вставь пропущенные антонимы: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7.40741E-7 L -0.51979 -0.63056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-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083 0.00995 L -0.29931 -0.63056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" y="-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60903 " pathEditMode="relative" ptsTypes="AA">
                                      <p:cBhvr>
                                        <p:cTn id="1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7037E-7 L 0.17326 -0.60972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3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0.01111 L -0.04722 -0.43102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" y="-2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441 -0.43055 " pathEditMode="relative" ptsTypes="AA">
                                      <p:cBhvr>
                                        <p:cTn id="1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7.40741E-7 L -0.42518 -0.43055 " pathEditMode="relative" rAng="0" ptsTypes="AA">
                                      <p:cBhvr>
                                        <p:cTn id="13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3" y="-2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843 0.01783 L -0.23229 -0.43356 " pathEditMode="relative" rAng="0" ptsTypes="AA">
                                      <p:cBhvr>
                                        <p:cTn id="1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-2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  <p:bldP spid="9" grpId="0" animBg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00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2613" y="836613"/>
            <a:ext cx="289877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300" dirty="0" err="1">
                <a:latin typeface="Monotype Corsiva" pitchFamily="66" charset="0"/>
                <a:cs typeface="+mn-cs"/>
              </a:rPr>
              <a:t>Физминутка</a:t>
            </a:r>
            <a:endParaRPr lang="ru-RU" sz="3600" b="1" spc="300" dirty="0">
              <a:latin typeface="Monotype Corsiva" pitchFamily="66" charset="0"/>
              <a:cs typeface="+mn-cs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68313" y="1916113"/>
            <a:ext cx="6183312" cy="347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solidFill>
                  <a:srgbClr val="002060"/>
                </a:solidFill>
                <a:latin typeface="Monotype Corsiva" pitchFamily="66" charset="0"/>
              </a:rPr>
              <a:t>Мы шагаем, мы шагаем;</a:t>
            </a:r>
          </a:p>
          <a:p>
            <a:r>
              <a:rPr lang="ru-RU" sz="4400" b="1">
                <a:solidFill>
                  <a:srgbClr val="002060"/>
                </a:solidFill>
                <a:latin typeface="Monotype Corsiva" pitchFamily="66" charset="0"/>
              </a:rPr>
              <a:t>Шаг влево, шаг вправо,</a:t>
            </a:r>
          </a:p>
          <a:p>
            <a:r>
              <a:rPr lang="ru-RU" sz="4400" b="1">
                <a:solidFill>
                  <a:srgbClr val="002060"/>
                </a:solidFill>
                <a:latin typeface="Monotype Corsiva" pitchFamily="66" charset="0"/>
              </a:rPr>
              <a:t>Шаг вперёд и шаг назад.</a:t>
            </a:r>
          </a:p>
          <a:p>
            <a:r>
              <a:rPr lang="ru-RU" sz="4400" b="1">
                <a:solidFill>
                  <a:srgbClr val="002060"/>
                </a:solidFill>
                <a:latin typeface="Monotype Corsiva" pitchFamily="66" charset="0"/>
              </a:rPr>
              <a:t>Мы шагаем, мы шагаем,</a:t>
            </a:r>
          </a:p>
          <a:p>
            <a:r>
              <a:rPr lang="ru-RU" sz="4400" b="1">
                <a:solidFill>
                  <a:srgbClr val="002060"/>
                </a:solidFill>
                <a:latin typeface="Monotype Corsiva" pitchFamily="66" charset="0"/>
              </a:rPr>
              <a:t>Слова-антонимы мы знаем!</a:t>
            </a:r>
          </a:p>
        </p:txBody>
      </p:sp>
      <p:pic>
        <p:nvPicPr>
          <p:cNvPr id="6" name="bsong_funtik (1)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659563" y="2349500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6267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7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хема 9"/>
          <p:cNvGraphicFramePr/>
          <p:nvPr/>
        </p:nvGraphicFramePr>
        <p:xfrm>
          <a:off x="539552" y="836712"/>
          <a:ext cx="8208912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411" name="TextBox 10"/>
          <p:cNvSpPr txBox="1">
            <a:spLocks noChangeArrowheads="1"/>
          </p:cNvSpPr>
          <p:nvPr/>
        </p:nvSpPr>
        <p:spPr bwMode="auto">
          <a:xfrm>
            <a:off x="684213" y="549275"/>
            <a:ext cx="48307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latin typeface="Monotype Corsiva" pitchFamily="66" charset="0"/>
              </a:rPr>
              <a:t>Сравни слова в каждой группе:</a:t>
            </a:r>
          </a:p>
        </p:txBody>
      </p:sp>
      <p:graphicFrame>
        <p:nvGraphicFramePr>
          <p:cNvPr id="12" name="Схема 11"/>
          <p:cNvGraphicFramePr/>
          <p:nvPr/>
        </p:nvGraphicFramePr>
        <p:xfrm>
          <a:off x="611560" y="2492896"/>
          <a:ext cx="8136904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3" name="Схема 12"/>
          <p:cNvGraphicFramePr/>
          <p:nvPr/>
        </p:nvGraphicFramePr>
        <p:xfrm>
          <a:off x="611560" y="4725144"/>
          <a:ext cx="8136904" cy="2132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Graphic spid="12" grpId="0">
        <p:bldAsOne/>
      </p:bldGraphic>
      <p:bldGraphic spid="13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FF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899592" y="980728"/>
          <a:ext cx="7560840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5" name="TextBox 2"/>
          <p:cNvSpPr txBox="1">
            <a:spLocks noChangeArrowheads="1"/>
          </p:cNvSpPr>
          <p:nvPr/>
        </p:nvSpPr>
        <p:spPr bwMode="auto">
          <a:xfrm>
            <a:off x="1476375" y="549275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&quot;Маугли&quot; - книжка родом из детства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00563" y="549275"/>
            <a:ext cx="1511300" cy="181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6" descr="http://img1.liveinternet.ru/images/attach/c/4/81/625/81625633_large_zay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2339975" cy="263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8" descr="миш (514x699, 377Kb)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659563" y="1844675"/>
            <a:ext cx="1679575" cy="278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10" descr=" Фотографии животных - &quot;Дети животных&quot; 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411413" y="2924175"/>
            <a:ext cx="1728787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79512" y="2636912"/>
            <a:ext cx="2232247" cy="138499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>
                <a:ln w="11430"/>
                <a:solidFill>
                  <a:schemeClr val="bg2">
                    <a:lumMod val="10000"/>
                  </a:schemeClr>
                </a:solidFill>
                <a:latin typeface="+mn-lt"/>
                <a:cs typeface="+mn-cs"/>
              </a:rPr>
              <a:t>трусливыйбоязливый</a:t>
            </a:r>
            <a:endParaRPr lang="ru-RU" sz="2800" b="1" dirty="0">
              <a:ln w="11430"/>
              <a:solidFill>
                <a:schemeClr val="bg2">
                  <a:lumMod val="1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1430"/>
                <a:solidFill>
                  <a:schemeClr val="bg2">
                    <a:lumMod val="10000"/>
                  </a:schemeClr>
                </a:solidFill>
                <a:latin typeface="+mn-lt"/>
                <a:cs typeface="+mn-cs"/>
              </a:rPr>
              <a:t>несмелый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411760" y="4797152"/>
            <a:ext cx="2304256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rgbClr val="0F6FC6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0F6FC6">
                        <a:tint val="40000"/>
                        <a:satMod val="250000"/>
                      </a:srgbClr>
                    </a:gs>
                    <a:gs pos="9000">
                      <a:srgbClr val="0F6FC6">
                        <a:tint val="52000"/>
                        <a:satMod val="300000"/>
                      </a:srgbClr>
                    </a:gs>
                    <a:gs pos="50000">
                      <a:srgbClr val="0F6FC6">
                        <a:shade val="20000"/>
                        <a:satMod val="300000"/>
                      </a:srgbClr>
                    </a:gs>
                    <a:gs pos="79000">
                      <a:srgbClr val="0F6FC6">
                        <a:tint val="52000"/>
                        <a:satMod val="300000"/>
                      </a:srgbClr>
                    </a:gs>
                    <a:gs pos="100000">
                      <a:srgbClr val="0F6FC6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+mn-lt"/>
                <a:cs typeface="+mn-cs"/>
              </a:rPr>
              <a:t>хитрая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rgbClr val="0F6FC6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0F6FC6">
                        <a:tint val="40000"/>
                        <a:satMod val="250000"/>
                      </a:srgbClr>
                    </a:gs>
                    <a:gs pos="9000">
                      <a:srgbClr val="0F6FC6">
                        <a:tint val="52000"/>
                        <a:satMod val="300000"/>
                      </a:srgbClr>
                    </a:gs>
                    <a:gs pos="50000">
                      <a:srgbClr val="0F6FC6">
                        <a:shade val="20000"/>
                        <a:satMod val="300000"/>
                      </a:srgbClr>
                    </a:gs>
                    <a:gs pos="79000">
                      <a:srgbClr val="0F6FC6">
                        <a:tint val="52000"/>
                        <a:satMod val="300000"/>
                      </a:srgbClr>
                    </a:gs>
                    <a:gs pos="100000">
                      <a:srgbClr val="0F6FC6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+mn-lt"/>
                <a:cs typeface="+mn-cs"/>
              </a:rPr>
              <a:t>лукавая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rgbClr val="0F6FC6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0F6FC6">
                        <a:tint val="40000"/>
                        <a:satMod val="250000"/>
                      </a:srgbClr>
                    </a:gs>
                    <a:gs pos="9000">
                      <a:srgbClr val="0F6FC6">
                        <a:tint val="52000"/>
                        <a:satMod val="300000"/>
                      </a:srgbClr>
                    </a:gs>
                    <a:gs pos="50000">
                      <a:srgbClr val="0F6FC6">
                        <a:shade val="20000"/>
                        <a:satMod val="300000"/>
                      </a:srgbClr>
                    </a:gs>
                    <a:gs pos="79000">
                      <a:srgbClr val="0F6FC6">
                        <a:tint val="52000"/>
                        <a:satMod val="300000"/>
                      </a:srgbClr>
                    </a:gs>
                    <a:gs pos="100000">
                      <a:srgbClr val="0F6FC6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+mn-lt"/>
                <a:cs typeface="+mn-cs"/>
              </a:rPr>
              <a:t>плутоватая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355976" y="2420889"/>
            <a:ext cx="2088232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+mn-lt"/>
                <a:cs typeface="+mn-cs"/>
              </a:rPr>
              <a:t>злой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+mn-lt"/>
                <a:cs typeface="+mn-cs"/>
              </a:rPr>
              <a:t>сердитый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+mn-lt"/>
                <a:cs typeface="+mn-cs"/>
              </a:rPr>
              <a:t>коварный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228184" y="4797152"/>
            <a:ext cx="2592288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  <a:latin typeface="+mn-lt"/>
                <a:cs typeface="+mn-cs"/>
              </a:rPr>
              <a:t>неуклюжий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  <a:latin typeface="+mn-lt"/>
                <a:cs typeface="+mn-cs"/>
              </a:rPr>
              <a:t>неловкий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  <a:latin typeface="+mn-lt"/>
                <a:cs typeface="+mn-cs"/>
              </a:rPr>
              <a:t>косолапый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79388" y="188913"/>
            <a:ext cx="1871662" cy="2087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339975" y="1989138"/>
            <a:ext cx="1851025" cy="2663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427538" y="188913"/>
            <a:ext cx="1851025" cy="2209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6659563" y="1916113"/>
            <a:ext cx="1851025" cy="2643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3399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11188" y="476250"/>
            <a:ext cx="7373937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latin typeface="Monotype Corsiva" pitchFamily="66" charset="0"/>
              </a:rPr>
              <a:t>Смелый, храбрый, мужественный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11188" y="1196975"/>
            <a:ext cx="66230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latin typeface="Monotype Corsiva" pitchFamily="66" charset="0"/>
              </a:rPr>
              <a:t>Глупый, неумный, недалёкий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84213" y="1916113"/>
            <a:ext cx="592772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latin typeface="Monotype Corsiva" pitchFamily="66" charset="0"/>
              </a:rPr>
              <a:t>Добрый, жадный, щедрый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4213" y="2708275"/>
            <a:ext cx="78089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latin typeface="Monotype Corsiva" pitchFamily="66" charset="0"/>
              </a:rPr>
              <a:t>Вечный, бессмертный, временный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84213" y="3429000"/>
            <a:ext cx="8135937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latin typeface="Monotype Corsiva" pitchFamily="66" charset="0"/>
              </a:rPr>
              <a:t>Бездушный, чёрствый, отзывчивый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84213" y="4508500"/>
          <a:ext cx="7560840" cy="1872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1512168"/>
                <a:gridCol w="1512168"/>
                <a:gridCol w="1512168"/>
                <a:gridCol w="1512168"/>
              </a:tblGrid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latin typeface="Monotype Corsiva" pitchFamily="66" charset="0"/>
                        </a:rPr>
                        <a:t>1</a:t>
                      </a:r>
                      <a:endParaRPr lang="ru-RU" sz="4800" dirty="0">
                        <a:latin typeface="Monotype Corsiva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latin typeface="Monotype Corsiva" pitchFamily="66" charset="0"/>
                        </a:rPr>
                        <a:t>2</a:t>
                      </a:r>
                      <a:endParaRPr lang="ru-RU" sz="4800" dirty="0">
                        <a:latin typeface="Monotype Corsiva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latin typeface="Monotype Corsiva" pitchFamily="66" charset="0"/>
                        </a:rPr>
                        <a:t>3</a:t>
                      </a:r>
                      <a:endParaRPr lang="ru-RU" sz="4800" dirty="0">
                        <a:latin typeface="Monotype Corsiva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latin typeface="Monotype Corsiva" pitchFamily="66" charset="0"/>
                        </a:rPr>
                        <a:t>4</a:t>
                      </a:r>
                      <a:endParaRPr lang="ru-RU" sz="4800" dirty="0">
                        <a:latin typeface="Monotype Corsiva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latin typeface="Monotype Corsiva" pitchFamily="66" charset="0"/>
                        </a:rPr>
                        <a:t>5</a:t>
                      </a:r>
                      <a:endParaRPr lang="ru-RU" sz="4800" dirty="0">
                        <a:latin typeface="Monotype Corsiva" pitchFamily="66" charset="0"/>
                      </a:endParaRPr>
                    </a:p>
                  </a:txBody>
                  <a:tcPr anchor="ctr"/>
                </a:tc>
              </a:tr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latin typeface="Monotype Corsiva" pitchFamily="66" charset="0"/>
                        </a:rPr>
                        <a:t>+</a:t>
                      </a:r>
                      <a:endParaRPr lang="ru-RU" sz="4800" dirty="0">
                        <a:latin typeface="Monotype Corsiva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latin typeface="Monotype Corsiva" pitchFamily="66" charset="0"/>
                        </a:rPr>
                        <a:t>+</a:t>
                      </a:r>
                      <a:endParaRPr lang="ru-RU" sz="4800" dirty="0">
                        <a:latin typeface="Monotype Corsiva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latin typeface="Monotype Corsiva" pitchFamily="66" charset="0"/>
                        </a:rPr>
                        <a:t>-</a:t>
                      </a:r>
                      <a:endParaRPr lang="ru-RU" sz="4800" dirty="0">
                        <a:latin typeface="Monotype Corsiva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latin typeface="Monotype Corsiva" pitchFamily="66" charset="0"/>
                        </a:rPr>
                        <a:t>-</a:t>
                      </a:r>
                      <a:endParaRPr lang="ru-RU" sz="4800" dirty="0">
                        <a:latin typeface="Monotype Corsiva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latin typeface="Monotype Corsiva" pitchFamily="66" charset="0"/>
                        </a:rPr>
                        <a:t>-</a:t>
                      </a:r>
                      <a:endParaRPr lang="ru-RU" sz="4800" dirty="0">
                        <a:latin typeface="Monotype Corsiva" pitchFamily="66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77F80C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Овал 11"/>
          <p:cNvSpPr/>
          <p:nvPr/>
        </p:nvSpPr>
        <p:spPr>
          <a:xfrm rot="1020586">
            <a:off x="2841625" y="1252538"/>
            <a:ext cx="1638300" cy="889000"/>
          </a:xfrm>
          <a:prstGeom prst="ellipse">
            <a:avLst/>
          </a:prstGeom>
          <a:solidFill>
            <a:srgbClr val="FF339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Monotype Corsiva" pitchFamily="66" charset="0"/>
              </a:rPr>
              <a:t>печаль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latin typeface="Monotype Corsiva" pitchFamily="66" charset="0"/>
              </a:rPr>
              <a:t>ный</a:t>
            </a:r>
            <a:endParaRPr lang="ru-RU" sz="2400" b="1" dirty="0">
              <a:latin typeface="Monotype Corsiva" pitchFamily="66" charset="0"/>
            </a:endParaRPr>
          </a:p>
        </p:txBody>
      </p:sp>
      <p:sp>
        <p:nvSpPr>
          <p:cNvPr id="4" name="Овал 3"/>
          <p:cNvSpPr/>
          <p:nvPr/>
        </p:nvSpPr>
        <p:spPr>
          <a:xfrm rot="2927137">
            <a:off x="1890184" y="1930080"/>
            <a:ext cx="1883193" cy="1056817"/>
          </a:xfrm>
          <a:prstGeom prst="ellipse">
            <a:avLst/>
          </a:prstGeom>
          <a:solidFill>
            <a:srgbClr val="FF339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otype Corsiva" pitchFamily="66" charset="0"/>
              </a:rPr>
              <a:t>унылый</a:t>
            </a:r>
          </a:p>
        </p:txBody>
      </p:sp>
      <p:sp>
        <p:nvSpPr>
          <p:cNvPr id="17" name="Овал 16"/>
          <p:cNvSpPr/>
          <p:nvPr/>
        </p:nvSpPr>
        <p:spPr>
          <a:xfrm rot="18828807">
            <a:off x="344487" y="1938338"/>
            <a:ext cx="1939925" cy="1066800"/>
          </a:xfrm>
          <a:prstGeom prst="ellipse">
            <a:avLst/>
          </a:prstGeom>
          <a:solidFill>
            <a:srgbClr val="FF339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Monotype Corsiva" pitchFamily="66" charset="0"/>
              </a:rPr>
              <a:t>невесёлый</a:t>
            </a:r>
          </a:p>
        </p:txBody>
      </p:sp>
      <p:sp>
        <p:nvSpPr>
          <p:cNvPr id="15" name="Овал 14"/>
          <p:cNvSpPr/>
          <p:nvPr/>
        </p:nvSpPr>
        <p:spPr>
          <a:xfrm rot="20107433">
            <a:off x="-79375" y="1263650"/>
            <a:ext cx="1706563" cy="728663"/>
          </a:xfrm>
          <a:prstGeom prst="ellipse">
            <a:avLst/>
          </a:prstGeom>
          <a:solidFill>
            <a:srgbClr val="FF339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latin typeface="Monotype Corsiva" pitchFamily="66" charset="0"/>
              </a:rPr>
              <a:t>тоскли</a:t>
            </a:r>
            <a:endParaRPr lang="ru-RU" sz="2400" b="1" dirty="0">
              <a:latin typeface="Monotype Corsiva" pitchFamily="66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Monotype Corsiva" pitchFamily="66" charset="0"/>
              </a:rPr>
              <a:t>вый</a:t>
            </a:r>
          </a:p>
        </p:txBody>
      </p:sp>
      <p:sp>
        <p:nvSpPr>
          <p:cNvPr id="28" name="Ромб 27"/>
          <p:cNvSpPr/>
          <p:nvPr/>
        </p:nvSpPr>
        <p:spPr>
          <a:xfrm rot="19754541">
            <a:off x="7045325" y="1836738"/>
            <a:ext cx="2117725" cy="1012825"/>
          </a:xfrm>
          <a:prstGeom prst="diamond">
            <a:avLst/>
          </a:prstGeom>
          <a:solidFill>
            <a:srgbClr val="9812C8"/>
          </a:solidFill>
          <a:ln>
            <a:solidFill>
              <a:srgbClr val="9812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Monotype Corsiva" pitchFamily="66" charset="0"/>
              </a:rPr>
              <a:t>проворный</a:t>
            </a:r>
          </a:p>
        </p:txBody>
      </p:sp>
      <p:sp>
        <p:nvSpPr>
          <p:cNvPr id="26" name="Ромб 25"/>
          <p:cNvSpPr/>
          <p:nvPr/>
        </p:nvSpPr>
        <p:spPr>
          <a:xfrm>
            <a:off x="6084888" y="476250"/>
            <a:ext cx="1655762" cy="1944688"/>
          </a:xfrm>
          <a:prstGeom prst="diamond">
            <a:avLst/>
          </a:prstGeom>
          <a:solidFill>
            <a:srgbClr val="9812C8"/>
          </a:solidFill>
          <a:ln>
            <a:solidFill>
              <a:srgbClr val="9812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  <a:latin typeface="Monotype Corsiva" pitchFamily="66" charset="0"/>
              </a:rPr>
              <a:t>стреми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  <a:latin typeface="Monotype Corsiva" pitchFamily="66" charset="0"/>
              </a:rPr>
              <a:t>тельный</a:t>
            </a:r>
          </a:p>
        </p:txBody>
      </p:sp>
      <p:sp>
        <p:nvSpPr>
          <p:cNvPr id="29" name="Ромб 28"/>
          <p:cNvSpPr/>
          <p:nvPr/>
        </p:nvSpPr>
        <p:spPr>
          <a:xfrm rot="1400130">
            <a:off x="4567238" y="1973263"/>
            <a:ext cx="2613025" cy="973137"/>
          </a:xfrm>
          <a:prstGeom prst="diamond">
            <a:avLst/>
          </a:prstGeom>
          <a:solidFill>
            <a:srgbClr val="9812C8"/>
          </a:solidFill>
          <a:ln>
            <a:solidFill>
              <a:srgbClr val="9812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  <a:latin typeface="Monotype Corsiva" pitchFamily="66" charset="0"/>
              </a:rPr>
              <a:t>быстрый</a:t>
            </a:r>
          </a:p>
        </p:txBody>
      </p:sp>
      <p:sp>
        <p:nvSpPr>
          <p:cNvPr id="2" name="Овал 1"/>
          <p:cNvSpPr/>
          <p:nvPr/>
        </p:nvSpPr>
        <p:spPr>
          <a:xfrm>
            <a:off x="1476375" y="908050"/>
            <a:ext cx="1511300" cy="7921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latin typeface="Monotype Corsiva" pitchFamily="66" charset="0"/>
              </a:rPr>
              <a:t>Груст</a:t>
            </a:r>
            <a:endParaRPr lang="ru-RU" sz="2400" b="1" dirty="0">
              <a:latin typeface="Monotype Corsiva" pitchFamily="66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latin typeface="Monotype Corsiva" pitchFamily="66" charset="0"/>
              </a:rPr>
              <a:t>ный</a:t>
            </a:r>
            <a:endParaRPr lang="ru-RU" sz="2400" b="1" dirty="0">
              <a:latin typeface="Monotype Corsiva" pitchFamily="66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516688" y="2420938"/>
            <a:ext cx="1008062" cy="1008062"/>
          </a:xfrm>
          <a:prstGeom prst="ellipse">
            <a:avLst/>
          </a:prstGeom>
          <a:solidFill>
            <a:srgbClr val="E68AD4"/>
          </a:solidFill>
          <a:ln>
            <a:solidFill>
              <a:srgbClr val="E68A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Ско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Monotype Corsiva" pitchFamily="66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рый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 rot="19337304">
            <a:off x="1670050" y="3679825"/>
            <a:ext cx="1931988" cy="1206500"/>
          </a:xfrm>
          <a:prstGeom prst="triangle">
            <a:avLst>
              <a:gd name="adj" fmla="val 51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  <a:latin typeface="Monotype Corsiva" pitchFamily="66" charset="0"/>
              </a:rPr>
              <a:t>непрочный</a:t>
            </a:r>
          </a:p>
        </p:txBody>
      </p:sp>
      <p:sp>
        <p:nvSpPr>
          <p:cNvPr id="9" name="Равнобедренный треугольник 8"/>
          <p:cNvSpPr/>
          <p:nvPr/>
        </p:nvSpPr>
        <p:spPr>
          <a:xfrm rot="1723795">
            <a:off x="4706938" y="3709988"/>
            <a:ext cx="2216150" cy="1127125"/>
          </a:xfrm>
          <a:prstGeom prst="triangle">
            <a:avLst>
              <a:gd name="adj" fmla="val 776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bg1"/>
                </a:solidFill>
                <a:latin typeface="Monotype Corsiva" pitchFamily="66" charset="0"/>
              </a:rPr>
              <a:t>сла</a:t>
            </a:r>
            <a:endParaRPr lang="ru-RU" sz="2400" b="1" dirty="0">
              <a:solidFill>
                <a:schemeClr val="bg1"/>
              </a:solidFill>
              <a:latin typeface="Monotype Corsiva" pitchFamily="66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chemeClr val="bg1"/>
                </a:solidFill>
                <a:latin typeface="Monotype Corsiva" pitchFamily="66" charset="0"/>
              </a:rPr>
              <a:t>бый</a:t>
            </a:r>
            <a:endParaRPr lang="ru-RU" sz="2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2700338" y="4076700"/>
            <a:ext cx="3095625" cy="15128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  <a:latin typeface="Monotype Corsiva" pitchFamily="66" charset="0"/>
              </a:rPr>
              <a:t>ломкий</a:t>
            </a:r>
          </a:p>
        </p:txBody>
      </p:sp>
      <p:sp>
        <p:nvSpPr>
          <p:cNvPr id="14" name="Овал 13"/>
          <p:cNvSpPr/>
          <p:nvPr/>
        </p:nvSpPr>
        <p:spPr>
          <a:xfrm>
            <a:off x="3635375" y="3716338"/>
            <a:ext cx="1419225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Хруп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кий</a:t>
            </a:r>
          </a:p>
        </p:txBody>
      </p:sp>
      <p:sp>
        <p:nvSpPr>
          <p:cNvPr id="22" name="Молния 21"/>
          <p:cNvSpPr/>
          <p:nvPr/>
        </p:nvSpPr>
        <p:spPr>
          <a:xfrm rot="1075181">
            <a:off x="1306513" y="3114675"/>
            <a:ext cx="908050" cy="915988"/>
          </a:xfrm>
          <a:prstGeom prst="lightningBolt">
            <a:avLst/>
          </a:prstGeom>
          <a:solidFill>
            <a:srgbClr val="70D105"/>
          </a:solidFill>
          <a:ln>
            <a:solidFill>
              <a:srgbClr val="70D1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520" name="TextBox 30"/>
          <p:cNvSpPr txBox="1">
            <a:spLocks noChangeArrowheads="1"/>
          </p:cNvSpPr>
          <p:nvPr/>
        </p:nvSpPr>
        <p:spPr bwMode="auto">
          <a:xfrm>
            <a:off x="5076825" y="162877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32" name="Молния 31"/>
          <p:cNvSpPr/>
          <p:nvPr/>
        </p:nvSpPr>
        <p:spPr>
          <a:xfrm flipH="1">
            <a:off x="1835150" y="2852738"/>
            <a:ext cx="1081088" cy="1419225"/>
          </a:xfrm>
          <a:prstGeom prst="lightningBolt">
            <a:avLst/>
          </a:prstGeom>
          <a:solidFill>
            <a:srgbClr val="70D105"/>
          </a:solidFill>
          <a:ln>
            <a:solidFill>
              <a:srgbClr val="70D1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Молния 32"/>
          <p:cNvSpPr/>
          <p:nvPr/>
        </p:nvSpPr>
        <p:spPr>
          <a:xfrm rot="1075181">
            <a:off x="6275388" y="3475038"/>
            <a:ext cx="908050" cy="915987"/>
          </a:xfrm>
          <a:prstGeom prst="lightningBolt">
            <a:avLst/>
          </a:prstGeom>
          <a:solidFill>
            <a:srgbClr val="70D105"/>
          </a:solidFill>
          <a:ln>
            <a:solidFill>
              <a:srgbClr val="70D1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Молния 33"/>
          <p:cNvSpPr/>
          <p:nvPr/>
        </p:nvSpPr>
        <p:spPr>
          <a:xfrm rot="1075181">
            <a:off x="3611563" y="5562600"/>
            <a:ext cx="908050" cy="915988"/>
          </a:xfrm>
          <a:prstGeom prst="lightningBolt">
            <a:avLst/>
          </a:prstGeom>
          <a:solidFill>
            <a:srgbClr val="70D105"/>
          </a:solidFill>
          <a:ln>
            <a:solidFill>
              <a:srgbClr val="70D1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" name="Молния 34"/>
          <p:cNvSpPr/>
          <p:nvPr/>
        </p:nvSpPr>
        <p:spPr>
          <a:xfrm flipH="1">
            <a:off x="4140200" y="5438775"/>
            <a:ext cx="1079500" cy="1419225"/>
          </a:xfrm>
          <a:prstGeom prst="lightningBolt">
            <a:avLst/>
          </a:prstGeom>
          <a:solidFill>
            <a:srgbClr val="70D105"/>
          </a:solidFill>
          <a:ln>
            <a:solidFill>
              <a:srgbClr val="70D1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Молния 35"/>
          <p:cNvSpPr/>
          <p:nvPr/>
        </p:nvSpPr>
        <p:spPr>
          <a:xfrm flipH="1">
            <a:off x="6875463" y="3357563"/>
            <a:ext cx="1081087" cy="1417637"/>
          </a:xfrm>
          <a:prstGeom prst="lightningBolt">
            <a:avLst/>
          </a:prstGeom>
          <a:solidFill>
            <a:srgbClr val="70D105"/>
          </a:solidFill>
          <a:ln>
            <a:solidFill>
              <a:srgbClr val="70D1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827088" y="188913"/>
            <a:ext cx="4543425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spc="600" dirty="0">
                <a:latin typeface="Monotype Corsiva" pitchFamily="66" charset="0"/>
                <a:cs typeface="+mn-cs"/>
              </a:rPr>
              <a:t>Подбери синонимы: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0" animBg="1"/>
      <p:bldP spid="15" grpId="0" animBg="1"/>
      <p:bldP spid="28" grpId="0" animBg="1"/>
      <p:bldP spid="26" grpId="0" animBg="1"/>
      <p:bldP spid="29" grpId="0" animBg="1"/>
      <p:bldP spid="2" grpId="0" animBg="1"/>
      <p:bldP spid="5" grpId="0" animBg="1"/>
      <p:bldP spid="6" grpId="0" animBg="1"/>
      <p:bldP spid="9" grpId="0" animBg="1"/>
      <p:bldP spid="11" grpId="0" animBg="1"/>
      <p:bldP spid="14" grpId="0" animBg="1"/>
      <p:bldP spid="22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словарь 00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750" y="1989138"/>
            <a:ext cx="268605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4" name="Picture 2" descr="http://www.wwww4.com/w3022/23095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72225" y="2060575"/>
            <a:ext cx="2312988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4" descr="http://www.wwww4.com/w3280/665606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635375" y="2781300"/>
            <a:ext cx="2387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331913" y="620713"/>
            <a:ext cx="7561262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  <a:cs typeface="+mn-cs"/>
              </a:rPr>
              <a:t>Словари синонимов и антонимов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FF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0425" y="260350"/>
            <a:ext cx="48831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300" dirty="0">
                <a:latin typeface="Monotype Corsiva" pitchFamily="66" charset="0"/>
                <a:cs typeface="+mn-cs"/>
              </a:rPr>
              <a:t>Тест «Верно-неверно»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90525" y="836613"/>
            <a:ext cx="87534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ru-RU" sz="2800">
                <a:latin typeface="Monotype Corsiva" pitchFamily="66" charset="0"/>
              </a:rPr>
              <a:t>1.Синонимы-это слова, близкие по значению и относящиеся </a:t>
            </a:r>
          </a:p>
          <a:p>
            <a:pPr marL="457200" indent="-457200" algn="just"/>
            <a:r>
              <a:rPr lang="ru-RU" sz="2800">
                <a:latin typeface="Monotype Corsiva" pitchFamily="66" charset="0"/>
              </a:rPr>
              <a:t>к одной части речи.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95288" y="1700213"/>
            <a:ext cx="842486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800" i="1">
                <a:latin typeface="Monotype Corsiva" pitchFamily="66" charset="0"/>
              </a:rPr>
              <a:t>2.Синонимы-это слова с противоположным значением.</a:t>
            </a:r>
            <a:endParaRPr lang="ru-RU" sz="2800">
              <a:latin typeface="Monotype Corsiva" pitchFamily="66" charset="0"/>
            </a:endParaRPr>
          </a:p>
          <a:p>
            <a:pPr algn="just"/>
            <a:endParaRPr lang="ru-RU" sz="2800" b="1">
              <a:latin typeface="Monotype Corsiva" pitchFamily="66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23850" y="2133600"/>
            <a:ext cx="8339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800">
                <a:latin typeface="Monotype Corsiva" pitchFamily="66" charset="0"/>
              </a:rPr>
              <a:t>3.Синонимический ряд могут составлять слова разных частей речи.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23850" y="3068638"/>
            <a:ext cx="84248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Monotype Corsiva" pitchFamily="66" charset="0"/>
              </a:rPr>
              <a:t>4.К слову можно подобрать только один синоним.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23850" y="3573463"/>
            <a:ext cx="882015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i="1">
                <a:latin typeface="Monotype Corsiva" pitchFamily="66" charset="0"/>
              </a:rPr>
              <a:t>5.Многозначное слово может входить в несколько синонимических рядов.</a:t>
            </a:r>
            <a:endParaRPr lang="ru-RU" sz="2800">
              <a:latin typeface="Monotype Corsiva" pitchFamily="66" charset="0"/>
            </a:endParaRPr>
          </a:p>
          <a:p>
            <a:endParaRPr lang="ru-RU" sz="2800">
              <a:latin typeface="Constantia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23850" y="4437063"/>
            <a:ext cx="84963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i="1">
                <a:latin typeface="Monotype Corsiva" pitchFamily="66" charset="0"/>
              </a:rPr>
              <a:t>6.Фразеологические обороты не могут иметь синонимов.</a:t>
            </a:r>
            <a:endParaRPr lang="ru-RU" sz="2800">
              <a:latin typeface="Monotype Corsiva" pitchFamily="66" charset="0"/>
            </a:endParaRPr>
          </a:p>
          <a:p>
            <a:endParaRPr lang="ru-RU" sz="2800">
              <a:latin typeface="Constantia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23850" y="4941888"/>
            <a:ext cx="8640763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i="1">
                <a:latin typeface="Monotype Corsiva" pitchFamily="66" charset="0"/>
              </a:rPr>
              <a:t>7.Синоним можно подобрать к любому слову.</a:t>
            </a:r>
            <a:endParaRPr lang="ru-RU" sz="2800">
              <a:latin typeface="Monotype Corsiva" pitchFamily="66" charset="0"/>
            </a:endParaRPr>
          </a:p>
          <a:p>
            <a:r>
              <a:rPr lang="ru-RU" i="1">
                <a:latin typeface="Constantia" pitchFamily="18" charset="0"/>
              </a:rPr>
              <a:t> </a:t>
            </a:r>
            <a:endParaRPr lang="ru-RU">
              <a:latin typeface="Constantia" pitchFamily="18" charset="0"/>
            </a:endParaRPr>
          </a:p>
          <a:p>
            <a:endParaRPr lang="ru-RU">
              <a:latin typeface="Constantia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539750" y="5445125"/>
          <a:ext cx="7704851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0693"/>
                <a:gridCol w="1100693"/>
                <a:gridCol w="1100693"/>
                <a:gridCol w="1100693"/>
                <a:gridCol w="1100693"/>
                <a:gridCol w="1100693"/>
                <a:gridCol w="1100693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Monotype Corsiva" pitchFamily="66" charset="0"/>
                        </a:rPr>
                        <a:t>1</a:t>
                      </a:r>
                      <a:endParaRPr lang="ru-RU" sz="3600" dirty="0"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Monotype Corsiva" pitchFamily="66" charset="0"/>
                        </a:rPr>
                        <a:t>2</a:t>
                      </a:r>
                      <a:endParaRPr lang="ru-RU" sz="3600" dirty="0"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Monotype Corsiva" pitchFamily="66" charset="0"/>
                        </a:rPr>
                        <a:t>3</a:t>
                      </a:r>
                      <a:endParaRPr lang="ru-RU" sz="3600" dirty="0"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Monotype Corsiva" pitchFamily="66" charset="0"/>
                        </a:rPr>
                        <a:t>4</a:t>
                      </a:r>
                      <a:endParaRPr lang="ru-RU" sz="3600" dirty="0"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Monotype Corsiva" pitchFamily="66" charset="0"/>
                        </a:rPr>
                        <a:t>5</a:t>
                      </a:r>
                      <a:endParaRPr lang="ru-RU" sz="3600" dirty="0"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Monotype Corsiva" pitchFamily="66" charset="0"/>
                        </a:rPr>
                        <a:t>6</a:t>
                      </a:r>
                      <a:endParaRPr lang="ru-RU" sz="3600" dirty="0"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Monotype Corsiva" pitchFamily="66" charset="0"/>
                        </a:rPr>
                        <a:t>7</a:t>
                      </a:r>
                      <a:endParaRPr lang="ru-RU" sz="3600" dirty="0">
                        <a:latin typeface="Monotype Corsiva" pitchFamily="66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Monotype Corsiva" pitchFamily="66" charset="0"/>
                        </a:rPr>
                        <a:t>+</a:t>
                      </a:r>
                      <a:endParaRPr lang="ru-RU" sz="3600" b="1" dirty="0">
                        <a:latin typeface="Monotype Corsiva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Monotype Corsiva" pitchFamily="66" charset="0"/>
                        </a:rPr>
                        <a:t>-</a:t>
                      </a:r>
                      <a:endParaRPr lang="ru-RU" sz="3600" b="1" dirty="0">
                        <a:latin typeface="Monotype Corsiva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Monotype Corsiva" pitchFamily="66" charset="0"/>
                        </a:rPr>
                        <a:t>-</a:t>
                      </a:r>
                      <a:endParaRPr lang="ru-RU" sz="3600" b="1" dirty="0">
                        <a:latin typeface="Monotype Corsiva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Monotype Corsiva" pitchFamily="66" charset="0"/>
                        </a:rPr>
                        <a:t>-</a:t>
                      </a:r>
                      <a:endParaRPr lang="ru-RU" sz="3600" b="1" dirty="0">
                        <a:latin typeface="Monotype Corsiva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Monotype Corsiva" pitchFamily="66" charset="0"/>
                        </a:rPr>
                        <a:t>+</a:t>
                      </a:r>
                      <a:endParaRPr lang="ru-RU" sz="3600" b="1" dirty="0">
                        <a:latin typeface="Monotype Corsiva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Monotype Corsiva" pitchFamily="66" charset="0"/>
                        </a:rPr>
                        <a:t>-</a:t>
                      </a:r>
                      <a:endParaRPr lang="ru-RU" sz="3600" b="1" dirty="0">
                        <a:latin typeface="Monotype Corsiva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Monotype Corsiva" pitchFamily="66" charset="0"/>
                        </a:rPr>
                        <a:t>-</a:t>
                      </a:r>
                      <a:endParaRPr lang="ru-RU" sz="3600" b="1" dirty="0">
                        <a:latin typeface="Monotype Corsiva" pitchFamily="66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3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323528" y="908720"/>
          <a:ext cx="8496944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E68AD4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524000" y="1397000"/>
          <a:ext cx="609600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Monotype Corsiva" pitchFamily="66" charset="0"/>
                        </a:rPr>
                        <a:t>Слово </a:t>
                      </a:r>
                      <a:endParaRPr lang="ru-RU" sz="2400" dirty="0"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Monotype Corsiva" pitchFamily="66" charset="0"/>
                        </a:rPr>
                        <a:t>Синоним</a:t>
                      </a:r>
                      <a:endParaRPr lang="ru-RU" sz="2400" dirty="0"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Monotype Corsiva" pitchFamily="66" charset="0"/>
                        </a:rPr>
                        <a:t>Антоним</a:t>
                      </a:r>
                      <a:endParaRPr lang="ru-RU" sz="2400" dirty="0">
                        <a:latin typeface="Monotype Corsiva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Monotype Corsiva" pitchFamily="66" charset="0"/>
                        </a:rPr>
                        <a:t>знойный</a:t>
                      </a:r>
                      <a:endParaRPr lang="ru-RU" sz="2400" dirty="0"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Monotype Corsiva" pitchFamily="66" charset="0"/>
                        </a:rPr>
                        <a:t>быстрый</a:t>
                      </a:r>
                      <a:endParaRPr lang="ru-RU" sz="2400" dirty="0"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Monotype Corsiva" pitchFamily="66" charset="0"/>
                        </a:rPr>
                        <a:t>скрытный</a:t>
                      </a:r>
                      <a:endParaRPr lang="ru-RU" sz="2400" dirty="0"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Monotype Corsiva" pitchFamily="66" charset="0"/>
                        </a:rPr>
                        <a:t>древний</a:t>
                      </a:r>
                      <a:endParaRPr lang="ru-RU" sz="2400" dirty="0"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Monotype Corsiva" pitchFamily="66" charset="0"/>
                        </a:rPr>
                        <a:t>тяжёлый</a:t>
                      </a:r>
                      <a:endParaRPr lang="ru-RU" sz="2400" dirty="0"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Monotype Corsiva" pitchFamily="66" charset="0"/>
                        </a:rPr>
                        <a:t>пустой</a:t>
                      </a:r>
                      <a:endParaRPr lang="ru-RU" sz="2400" dirty="0"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3779838" y="6092825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Monotype Corsiva" pitchFamily="66" charset="0"/>
              </a:rPr>
              <a:t>жаркий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003800" y="6165850"/>
            <a:ext cx="13684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Monotype Corsiva" pitchFamily="66" charset="0"/>
              </a:rPr>
              <a:t>морозный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419475" y="6381750"/>
            <a:ext cx="1584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Monotype Corsiva" pitchFamily="66" charset="0"/>
              </a:rPr>
              <a:t>скорый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148263" y="6453188"/>
            <a:ext cx="1800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Monotype Corsiva" pitchFamily="66" charset="0"/>
              </a:rPr>
              <a:t>медленный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5661025"/>
            <a:ext cx="19097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Monotype Corsiva" pitchFamily="66" charset="0"/>
              </a:rPr>
              <a:t>таинственный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68313" y="6237288"/>
            <a:ext cx="17176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Monotype Corsiva" pitchFamily="66" charset="0"/>
              </a:rPr>
              <a:t>откровенный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659563" y="5229225"/>
            <a:ext cx="14970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Monotype Corsiva" pitchFamily="66" charset="0"/>
              </a:rPr>
              <a:t>старинный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659563" y="5661025"/>
            <a:ext cx="2089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Monotype Corsiva" pitchFamily="66" charset="0"/>
              </a:rPr>
              <a:t>современный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659563" y="6021388"/>
            <a:ext cx="22336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Monotype Corsiva" pitchFamily="66" charset="0"/>
              </a:rPr>
              <a:t>увесистый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516688" y="6453188"/>
            <a:ext cx="13684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Monotype Corsiva" pitchFamily="66" charset="0"/>
              </a:rPr>
              <a:t>лёгкий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700338" y="5661025"/>
            <a:ext cx="1330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Monotype Corsiva" pitchFamily="66" charset="0"/>
              </a:rPr>
              <a:t>порожний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140200" y="5876925"/>
            <a:ext cx="10493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Monotype Corsiva" pitchFamily="66" charset="0"/>
              </a:rPr>
              <a:t>полный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5938" y="549275"/>
            <a:ext cx="8112125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spc="300" dirty="0">
                <a:latin typeface="Monotype Corsiva" pitchFamily="66" charset="0"/>
                <a:cs typeface="+mn-cs"/>
              </a:rPr>
              <a:t>Подбери к словам антонимы и синонимы: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0857 L -0.01111 -0.6215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111E-6 L 0.08264 -0.6321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" y="-3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6296E-6 L 0.04722 -0.5775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" y="-2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79 0.03218 L 0.05885 -0.5833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3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0.00856 L 0.37604 -0.39051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" y="-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592 -0.47245 " pathEditMode="relative" ptsTypes="AA">
                                      <p:cBhvr>
                                        <p:cTn id="5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95 0.00857 L -0.33368 -0.26458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" y="-1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1806 -0.32546 " pathEditMode="relative" ptsTypes="AA">
                                      <p:cBhvr>
                                        <p:cTn id="7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62 0.01875 L -0.32674 -0.31713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" y="-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882 -0.38449 " pathEditMode="relative" ptsTypes="AA">
                                      <p:cBhvr>
                                        <p:cTn id="9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0243 -0.19954 " pathEditMode="relative" ptsTypes="AA">
                                      <p:cBhvr>
                                        <p:cTn id="9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7.40741E-7 L 0.17899 -0.22245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" y="-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 build="allAtOnce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Улыбающееся лицо 6"/>
          <p:cNvSpPr/>
          <p:nvPr/>
        </p:nvSpPr>
        <p:spPr>
          <a:xfrm>
            <a:off x="827088" y="1773238"/>
            <a:ext cx="2016125" cy="2016125"/>
          </a:xfrm>
          <a:prstGeom prst="smileyFace">
            <a:avLst>
              <a:gd name="adj" fmla="val 465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Улыбающееся лицо 8"/>
          <p:cNvSpPr/>
          <p:nvPr/>
        </p:nvSpPr>
        <p:spPr>
          <a:xfrm>
            <a:off x="3779838" y="1773238"/>
            <a:ext cx="1944687" cy="1943100"/>
          </a:xfrm>
          <a:prstGeom prst="smileyFace">
            <a:avLst>
              <a:gd name="adj" fmla="val 1090"/>
            </a:avLst>
          </a:prstGeom>
          <a:solidFill>
            <a:srgbClr val="77F80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Улыбающееся лицо 9"/>
          <p:cNvSpPr/>
          <p:nvPr/>
        </p:nvSpPr>
        <p:spPr>
          <a:xfrm>
            <a:off x="6659563" y="1773238"/>
            <a:ext cx="1944687" cy="1943100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454150" y="5229225"/>
            <a:ext cx="6235700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spc="300" dirty="0">
                <a:solidFill>
                  <a:srgbClr val="FF3399"/>
                </a:solidFill>
                <a:latin typeface="Monotype Corsiva" pitchFamily="66" charset="0"/>
                <a:cs typeface="+mn-cs"/>
              </a:rPr>
              <a:t>Спасибо за урок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Прямоугольник 1"/>
          <p:cNvSpPr>
            <a:spLocks noChangeArrowheads="1"/>
          </p:cNvSpPr>
          <p:nvPr/>
        </p:nvSpPr>
        <p:spPr bwMode="auto">
          <a:xfrm>
            <a:off x="0" y="836613"/>
            <a:ext cx="84597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	</a:t>
            </a:r>
            <a:r>
              <a:rPr lang="en-US">
                <a:latin typeface="Constantia" pitchFamily="18" charset="0"/>
              </a:rPr>
              <a:t>http://dreamworlds.ru/uploads/posts/2011-0</a:t>
            </a:r>
            <a:r>
              <a:rPr lang="ru-RU">
                <a:latin typeface="Constantia" pitchFamily="18" charset="0"/>
              </a:rPr>
              <a:t>  	</a:t>
            </a:r>
            <a:r>
              <a:rPr lang="en-US">
                <a:latin typeface="Constantia" pitchFamily="18" charset="0"/>
              </a:rPr>
              <a:t>1/1295378346_akela_from_jungle_book_by_davidekent-d330tfi.jpg</a:t>
            </a:r>
            <a:endParaRPr lang="ru-RU">
              <a:latin typeface="Constantia" pitchFamily="18" charset="0"/>
            </a:endParaRPr>
          </a:p>
        </p:txBody>
      </p:sp>
      <p:sp>
        <p:nvSpPr>
          <p:cNvPr id="26627" name="Прямоугольник 2"/>
          <p:cNvSpPr>
            <a:spLocks noChangeArrowheads="1"/>
          </p:cNvSpPr>
          <p:nvPr/>
        </p:nvSpPr>
        <p:spPr bwMode="auto">
          <a:xfrm>
            <a:off x="0" y="1916113"/>
            <a:ext cx="81010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	</a:t>
            </a:r>
            <a:r>
              <a:rPr lang="en-US">
                <a:latin typeface="Constantia" pitchFamily="18" charset="0"/>
              </a:rPr>
              <a:t>http://www.liveinternet.ru/cgi-</a:t>
            </a:r>
            <a:r>
              <a:rPr lang="ru-RU">
                <a:latin typeface="Constantia" pitchFamily="18" charset="0"/>
              </a:rPr>
              <a:t>	</a:t>
            </a:r>
            <a:r>
              <a:rPr lang="en-US">
                <a:latin typeface="Constantia" pitchFamily="18" charset="0"/>
              </a:rPr>
              <a:t>bin/adv.fcgi?click=11247377&amp;url=http://www.livei</a:t>
            </a:r>
            <a:r>
              <a:rPr lang="ru-RU">
                <a:latin typeface="Constantia" pitchFamily="18" charset="0"/>
              </a:rPr>
              <a:t>	</a:t>
            </a:r>
            <a:r>
              <a:rPr lang="en-US">
                <a:latin typeface="Constantia" pitchFamily="18" charset="0"/>
              </a:rPr>
              <a:t>nternet.ru/community/eventail/</a:t>
            </a:r>
            <a:endParaRPr lang="ru-RU">
              <a:latin typeface="Constantia" pitchFamily="18" charset="0"/>
            </a:endParaRPr>
          </a:p>
        </p:txBody>
      </p:sp>
      <p:sp>
        <p:nvSpPr>
          <p:cNvPr id="26628" name="Прямоугольник 3"/>
          <p:cNvSpPr>
            <a:spLocks noChangeArrowheads="1"/>
          </p:cNvSpPr>
          <p:nvPr/>
        </p:nvSpPr>
        <p:spPr bwMode="auto">
          <a:xfrm>
            <a:off x="0" y="2997200"/>
            <a:ext cx="8243888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	</a:t>
            </a:r>
            <a:r>
              <a:rPr lang="en-US">
                <a:latin typeface="Constantia" pitchFamily="18" charset="0"/>
              </a:rPr>
              <a:t>http://www.liveinternet.ru/app/fotograf/index.p</a:t>
            </a:r>
            <a:r>
              <a:rPr lang="ru-RU">
                <a:latin typeface="Constantia" pitchFamily="18" charset="0"/>
              </a:rPr>
              <a:t>	</a:t>
            </a:r>
            <a:r>
              <a:rPr lang="en-US">
                <a:latin typeface="Constantia" pitchFamily="18" charset="0"/>
              </a:rPr>
              <a:t>hp?s=photo_viewer&amp;ev=photo_view&amp;uid=370744</a:t>
            </a:r>
            <a:r>
              <a:rPr lang="ru-RU">
                <a:latin typeface="Constantia" pitchFamily="18" charset="0"/>
              </a:rPr>
              <a:t>	</a:t>
            </a:r>
            <a:r>
              <a:rPr lang="en-US">
                <a:latin typeface="Constantia" pitchFamily="18" charset="0"/>
              </a:rPr>
              <a:t>5&amp;bid=3707445&amp;pid=1007820&amp;id=3346535&amp;mode=this</a:t>
            </a:r>
            <a:endParaRPr lang="ru-RU">
              <a:latin typeface="Constantia" pitchFamily="18" charset="0"/>
            </a:endParaRPr>
          </a:p>
        </p:txBody>
      </p:sp>
      <p:sp>
        <p:nvSpPr>
          <p:cNvPr id="26629" name="Прямоугольник 4"/>
          <p:cNvSpPr>
            <a:spLocks noChangeArrowheads="1"/>
          </p:cNvSpPr>
          <p:nvPr/>
        </p:nvSpPr>
        <p:spPr bwMode="auto">
          <a:xfrm>
            <a:off x="0" y="4005263"/>
            <a:ext cx="58864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	</a:t>
            </a:r>
            <a:r>
              <a:rPr lang="en-US">
                <a:latin typeface="Constantia" pitchFamily="18" charset="0"/>
              </a:rPr>
              <a:t>http://900igr.net/photo/o-zhivotnykh/Dikie-</a:t>
            </a:r>
            <a:r>
              <a:rPr lang="ru-RU">
                <a:latin typeface="Constantia" pitchFamily="18" charset="0"/>
              </a:rPr>
              <a:t>	</a:t>
            </a:r>
            <a:r>
              <a:rPr lang="en-US">
                <a:latin typeface="Constantia" pitchFamily="18" charset="0"/>
              </a:rPr>
              <a:t>2.files/Dikie-zhivotnye-v-kartinkakh.html</a:t>
            </a:r>
            <a:endParaRPr lang="ru-RU">
              <a:latin typeface="Constantia" pitchFamily="18" charset="0"/>
            </a:endParaRPr>
          </a:p>
        </p:txBody>
      </p:sp>
      <p:sp>
        <p:nvSpPr>
          <p:cNvPr id="26630" name="Прямоугольник 5"/>
          <p:cNvSpPr>
            <a:spLocks noChangeArrowheads="1"/>
          </p:cNvSpPr>
          <p:nvPr/>
        </p:nvSpPr>
        <p:spPr bwMode="auto">
          <a:xfrm>
            <a:off x="0" y="4813300"/>
            <a:ext cx="58864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nstantia" pitchFamily="18" charset="0"/>
              </a:rPr>
              <a:t>	</a:t>
            </a:r>
            <a:r>
              <a:rPr lang="en-US">
                <a:latin typeface="Constantia" pitchFamily="18" charset="0"/>
              </a:rPr>
              <a:t>http://www.home-</a:t>
            </a:r>
            <a:r>
              <a:rPr lang="ru-RU">
                <a:latin typeface="Constantia" pitchFamily="18" charset="0"/>
              </a:rPr>
              <a:t>	</a:t>
            </a:r>
            <a:r>
              <a:rPr lang="en-US">
                <a:latin typeface="Constantia" pitchFamily="18" charset="0"/>
              </a:rPr>
              <a:t>edu.ru/user/uatml/00001232/annot/rik1.html</a:t>
            </a:r>
            <a:endParaRPr lang="ru-RU">
              <a:latin typeface="Constantia" pitchFamily="18" charset="0"/>
            </a:endParaRPr>
          </a:p>
        </p:txBody>
      </p:sp>
      <p:sp>
        <p:nvSpPr>
          <p:cNvPr id="26631" name="TextBox 6"/>
          <p:cNvSpPr txBox="1">
            <a:spLocks noChangeArrowheads="1"/>
          </p:cNvSpPr>
          <p:nvPr/>
        </p:nvSpPr>
        <p:spPr bwMode="auto">
          <a:xfrm>
            <a:off x="971550" y="260350"/>
            <a:ext cx="2900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Monotype Corsiva" pitchFamily="66" charset="0"/>
              </a:rPr>
              <a:t>Интернет-ресурсы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188" y="1844675"/>
            <a:ext cx="7993062" cy="17240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i="1" u="sng" dirty="0" err="1"/>
              <a:t>А</a:t>
            </a:r>
            <a:r>
              <a:rPr lang="ru-RU" sz="4400" i="1" dirty="0" err="1"/>
              <a:t>пте'ка</a:t>
            </a:r>
            <a:r>
              <a:rPr lang="ru-RU" sz="4400" i="1" dirty="0"/>
              <a:t>, </a:t>
            </a:r>
            <a:r>
              <a:rPr lang="ru-RU" sz="4400" i="1" dirty="0" err="1"/>
              <a:t>н</a:t>
            </a:r>
            <a:r>
              <a:rPr lang="ru-RU" sz="4400" i="1" u="sng" dirty="0" err="1"/>
              <a:t>о</a:t>
            </a:r>
            <a:r>
              <a:rPr lang="ru-RU" sz="4400" i="1" dirty="0" err="1"/>
              <a:t>я'брь,т</a:t>
            </a:r>
            <a:r>
              <a:rPr lang="ru-RU" sz="4400" i="1" u="sng" dirty="0" err="1"/>
              <a:t>е</a:t>
            </a:r>
            <a:r>
              <a:rPr lang="ru-RU" sz="4400" i="1" dirty="0" err="1"/>
              <a:t>тра'дь</a:t>
            </a:r>
            <a:r>
              <a:rPr lang="ru-RU" sz="4400" i="1" dirty="0"/>
              <a:t>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i="1" u="sng" dirty="0" err="1"/>
              <a:t>о</a:t>
            </a:r>
            <a:r>
              <a:rPr lang="ru-RU" sz="4400" i="1" dirty="0" err="1"/>
              <a:t>гуре'ц</a:t>
            </a:r>
            <a:r>
              <a:rPr lang="ru-RU" sz="4400" i="1" dirty="0"/>
              <a:t>, </a:t>
            </a:r>
            <a:r>
              <a:rPr lang="ru-RU" sz="4400" i="1" dirty="0" err="1"/>
              <a:t>н</a:t>
            </a:r>
            <a:r>
              <a:rPr lang="ru-RU" sz="4400" i="1" u="sng" dirty="0" err="1"/>
              <a:t>а</a:t>
            </a:r>
            <a:r>
              <a:rPr lang="ru-RU" sz="4400" i="1" dirty="0" err="1"/>
              <a:t>ро'д</a:t>
            </a:r>
            <a:r>
              <a:rPr lang="ru-RU" sz="4400" i="1" dirty="0"/>
              <a:t>, </a:t>
            </a:r>
            <a:r>
              <a:rPr lang="ru-RU" sz="4400" i="1" dirty="0" err="1"/>
              <a:t>и'н</a:t>
            </a:r>
            <a:r>
              <a:rPr lang="ru-RU" sz="4400" i="1" u="sng" dirty="0" err="1"/>
              <a:t>е</a:t>
            </a:r>
            <a:r>
              <a:rPr lang="ru-RU" sz="4400" i="1" dirty="0" err="1"/>
              <a:t>й</a:t>
            </a:r>
            <a:r>
              <a:rPr lang="ru-RU" sz="4400" i="1" dirty="0"/>
              <a:t>, </a:t>
            </a:r>
            <a:r>
              <a:rPr lang="ru-RU" sz="4400" i="1" dirty="0" err="1"/>
              <a:t>м</a:t>
            </a:r>
            <a:r>
              <a:rPr lang="ru-RU" sz="4400" i="1" u="sng" dirty="0" err="1"/>
              <a:t>а</a:t>
            </a:r>
            <a:r>
              <a:rPr lang="ru-RU" sz="4400" i="1" dirty="0" err="1"/>
              <a:t>ли'на</a:t>
            </a:r>
            <a:r>
              <a:rPr lang="ru-RU" sz="4400" i="1" dirty="0"/>
              <a:t>.</a:t>
            </a:r>
            <a:endParaRPr lang="ru-RU" sz="4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65298" y="4437112"/>
            <a:ext cx="4013406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антоним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7088" y="549275"/>
            <a:ext cx="7745412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spc="300" dirty="0">
                <a:solidFill>
                  <a:srgbClr val="7030A0"/>
                </a:solidFill>
                <a:latin typeface="Monotype Corsiva" pitchFamily="66" charset="0"/>
                <a:cs typeface="+mn-cs"/>
              </a:rPr>
              <a:t>Выдели первую букву, запиши слово: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4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971601" y="404663"/>
          <a:ext cx="7416825" cy="4729480"/>
        </p:xfrm>
        <a:graphic>
          <a:graphicData uri="http://schemas.openxmlformats.org/drawingml/2006/table">
            <a:tbl>
              <a:tblPr>
                <a:tableStyleId>{18603FDC-E32A-4AB5-989C-0864C3EAD2B8}</a:tableStyleId>
              </a:tblPr>
              <a:tblGrid>
                <a:gridCol w="494455"/>
                <a:gridCol w="494455"/>
                <a:gridCol w="494455"/>
                <a:gridCol w="494455"/>
                <a:gridCol w="494455"/>
                <a:gridCol w="494455"/>
                <a:gridCol w="494455"/>
                <a:gridCol w="494455"/>
                <a:gridCol w="494455"/>
                <a:gridCol w="494455"/>
                <a:gridCol w="494455"/>
                <a:gridCol w="494455"/>
                <a:gridCol w="494455"/>
                <a:gridCol w="494455"/>
                <a:gridCol w="494455"/>
              </a:tblGrid>
              <a:tr h="6756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а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е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г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м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с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т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р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в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ё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й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с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ц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ю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ж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э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</a:tr>
              <a:tr h="6756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ч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ш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и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щ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у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э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ф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ц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и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й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ж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я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т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ы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ъ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</a:tr>
              <a:tr h="6756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н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т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щ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ф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ч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ш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у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ж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ц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ъ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ы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э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я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н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й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</a:tr>
              <a:tr h="6756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я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ф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ы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о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ъ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у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щ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о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э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ч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ш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ц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т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ю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ь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</a:tr>
              <a:tr h="6756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ч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н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т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ъ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э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ж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н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ф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ы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ш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я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щ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у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ц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ю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</a:tr>
              <a:tr h="6756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й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ф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у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и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ч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т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ы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и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ц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ш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э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ж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щ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я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ь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</a:tr>
              <a:tr h="6756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щ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м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Monotype Corsiva" pitchFamily="66" charset="0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я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ж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э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ф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т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ы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ъ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у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/>
                        <a:t>ч</a:t>
                      </a:r>
                      <a:endParaRPr lang="ru-RU" sz="4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ш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ц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 err="1"/>
                        <a:t>й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400" u="none" strike="noStrike" dirty="0"/>
                        <a:t>м</a:t>
                      </a:r>
                      <a:endParaRPr lang="ru-RU" sz="4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080" marR="5080" marT="5080" marB="0" anchor="b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71601" y="5157192"/>
            <a:ext cx="792088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Monotype Corsiva" pitchFamily="66" charset="0"/>
                <a:cs typeface="+mn-cs"/>
              </a:rPr>
              <a:t>с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79712" y="5157193"/>
            <a:ext cx="864096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Monotype Corsiva" pitchFamily="66" charset="0"/>
                <a:cs typeface="+mn-cs"/>
              </a:rPr>
              <a:t>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31840" y="5157192"/>
            <a:ext cx="813043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Monotype Corsiva" pitchFamily="66" charset="0"/>
                <a:cs typeface="+mn-cs"/>
              </a:rPr>
              <a:t>н</a:t>
            </a:r>
            <a:endParaRPr lang="ru-RU" sz="7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Monotype Corsiva" pitchFamily="66" charset="0"/>
              <a:cs typeface="+mn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64088" y="5157192"/>
            <a:ext cx="648072" cy="1200329"/>
          </a:xfrm>
          <a:prstGeom prst="rect">
            <a:avLst/>
          </a:prstGeom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Monotype Corsiva" pitchFamily="66" charset="0"/>
                <a:cs typeface="+mn-cs"/>
              </a:rPr>
              <a:t>н</a:t>
            </a:r>
            <a:endParaRPr lang="ru-RU" sz="7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Monotype Corsiva" pitchFamily="66" charset="0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11960" y="5157192"/>
            <a:ext cx="1080120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Monotype Corsiva" pitchFamily="66" charset="0"/>
                <a:cs typeface="+mn-cs"/>
              </a:rPr>
              <a:t>о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4208" y="5157192"/>
            <a:ext cx="1008112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Monotype Corsiva" pitchFamily="66" charset="0"/>
                <a:cs typeface="+mn-cs"/>
              </a:rPr>
              <a:t>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524328" y="5157192"/>
            <a:ext cx="864096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Monotype Corsiva" pitchFamily="66" charset="0"/>
                <a:cs typeface="+mn-cs"/>
              </a:rPr>
              <a:t>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99FF99"/>
            </a:gs>
            <a:gs pos="100000">
              <a:srgbClr val="99FF99"/>
            </a:gs>
            <a:gs pos="100000">
              <a:srgbClr val="99FF99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340768"/>
            <a:ext cx="8424936" cy="39703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cap="all" dirty="0">
                <a:ln w="0"/>
                <a:solidFill>
                  <a:schemeClr val="accent1">
                    <a:lumMod val="50000"/>
                  </a:schemeClr>
                </a:solidFill>
              </a:rPr>
              <a:t>Трусливый 		      грубый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cap="all" dirty="0">
                <a:ln w="0"/>
                <a:solidFill>
                  <a:schemeClr val="accent1">
                    <a:lumMod val="50000"/>
                  </a:schemeClr>
                </a:solidFill>
              </a:rPr>
              <a:t>здоровый		      дешёвый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cap="all" dirty="0">
                <a:ln w="0"/>
                <a:solidFill>
                  <a:schemeClr val="accent1">
                    <a:lumMod val="50000"/>
                  </a:schemeClr>
                </a:solidFill>
              </a:rPr>
              <a:t>правый			      больной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cap="all" dirty="0">
                <a:ln w="0"/>
                <a:solidFill>
                  <a:schemeClr val="accent1">
                    <a:lumMod val="50000"/>
                  </a:schemeClr>
                </a:solidFill>
              </a:rPr>
              <a:t>дорогой			      старый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cap="all" dirty="0">
                <a:ln w="0"/>
                <a:solidFill>
                  <a:schemeClr val="accent1">
                    <a:lumMod val="50000"/>
                  </a:schemeClr>
                </a:solidFill>
              </a:rPr>
              <a:t>молодой			      виновный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cap="all" dirty="0">
                <a:ln w="0"/>
                <a:solidFill>
                  <a:schemeClr val="accent1">
                    <a:lumMod val="50000"/>
                  </a:schemeClr>
                </a:solidFill>
              </a:rPr>
              <a:t>правдивый		      лживый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cap="all" dirty="0">
                <a:ln w="0"/>
                <a:solidFill>
                  <a:schemeClr val="accent1">
                    <a:lumMod val="50000"/>
                  </a:schemeClr>
                </a:solidFill>
              </a:rPr>
              <a:t>вежливый		      храбрый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3348038" y="1628775"/>
            <a:ext cx="2232025" cy="3313113"/>
          </a:xfrm>
          <a:prstGeom prst="straightConnector1">
            <a:avLst/>
          </a:prstGeom>
          <a:ln>
            <a:solidFill>
              <a:srgbClr val="FF3399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3203575" y="2205038"/>
            <a:ext cx="2376488" cy="5032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484438" y="2708275"/>
            <a:ext cx="3024187" cy="1152525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2843213" y="2133600"/>
            <a:ext cx="2808287" cy="115093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2916238" y="3213100"/>
            <a:ext cx="2735262" cy="647700"/>
          </a:xfrm>
          <a:prstGeom prst="straightConnector1">
            <a:avLst/>
          </a:prstGeom>
          <a:ln>
            <a:solidFill>
              <a:srgbClr val="2AC01A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3492500" y="4365625"/>
            <a:ext cx="2087563" cy="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3348038" y="1628775"/>
            <a:ext cx="2232025" cy="3384550"/>
          </a:xfrm>
          <a:prstGeom prst="straightConnector1">
            <a:avLst/>
          </a:prstGeom>
          <a:ln>
            <a:solidFill>
              <a:srgbClr val="19C1C1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23850" y="549275"/>
            <a:ext cx="274320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300" dirty="0">
                <a:solidFill>
                  <a:srgbClr val="6600FF"/>
                </a:solidFill>
                <a:latin typeface="Monotype Corsiva" pitchFamily="66" charset="0"/>
                <a:cs typeface="+mn-cs"/>
              </a:rPr>
              <a:t>Найди пару: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3399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allforchildren.ru/pictures/disney/disney132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24525" y="549275"/>
            <a:ext cx="1584325" cy="1943100"/>
          </a:xfrm>
          <a:prstGeom prst="rect">
            <a:avLst/>
          </a:prstGeom>
          <a:noFill/>
          <a:ln w="38100">
            <a:solidFill>
              <a:srgbClr val="2AC01A"/>
            </a:solidFill>
            <a:miter lim="800000"/>
            <a:headEnd/>
            <a:tailEnd/>
          </a:ln>
        </p:spPr>
      </p:pic>
      <p:pic>
        <p:nvPicPr>
          <p:cNvPr id="17412" name="Picture 4" descr="http://dreamworlds.ru/uploads/posts/2011-01/1295431067_the_jungle_book_by_bowiegirl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87450" y="549275"/>
            <a:ext cx="1638300" cy="1871663"/>
          </a:xfrm>
          <a:prstGeom prst="rect">
            <a:avLst/>
          </a:prstGeom>
          <a:noFill/>
          <a:ln w="38100">
            <a:solidFill>
              <a:srgbClr val="2AC01A"/>
            </a:solidFill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95536" y="2564904"/>
            <a:ext cx="8064896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      тигр			   котёнок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99592" y="3933056"/>
            <a:ext cx="2269026" cy="206210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n>
                  <a:solidFill>
                    <a:srgbClr val="6600FF"/>
                  </a:solidFill>
                </a:ln>
              </a:rPr>
              <a:t>большой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n>
                  <a:solidFill>
                    <a:srgbClr val="6600FF"/>
                  </a:solidFill>
                </a:ln>
              </a:rPr>
              <a:t>злой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n>
                  <a:solidFill>
                    <a:srgbClr val="6600FF"/>
                  </a:solidFill>
                </a:ln>
              </a:rPr>
              <a:t>сильный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n>
                  <a:solidFill>
                    <a:srgbClr val="6600FF"/>
                  </a:solidFill>
                </a:ln>
              </a:rPr>
              <a:t>дикий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08104" y="3933056"/>
            <a:ext cx="2376264" cy="206210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n>
                  <a:solidFill>
                    <a:srgbClr val="6600FF"/>
                  </a:solidFill>
                </a:ln>
              </a:rPr>
              <a:t>маленький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n>
                  <a:solidFill>
                    <a:srgbClr val="6600FF"/>
                  </a:solidFill>
                </a:ln>
              </a:rPr>
              <a:t>добрый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n>
                  <a:solidFill>
                    <a:srgbClr val="6600FF"/>
                  </a:solidFill>
                </a:ln>
              </a:rPr>
              <a:t>слабый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n>
                  <a:solidFill>
                    <a:srgbClr val="6600FF"/>
                  </a:solidFill>
                </a:ln>
              </a:rPr>
              <a:t>домашний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179512" y="260648"/>
          <a:ext cx="864096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антонимы 001.jpg"/>
          <p:cNvPicPr>
            <a:picLocks noChangeAspect="1"/>
          </p:cNvPicPr>
          <p:nvPr/>
        </p:nvPicPr>
        <p:blipFill>
          <a:blip r:embed="rId2" cstate="email">
            <a:lum contrast="10000"/>
          </a:blip>
          <a:srcRect/>
          <a:stretch>
            <a:fillRect/>
          </a:stretch>
        </p:blipFill>
        <p:spPr>
          <a:xfrm>
            <a:off x="1115616" y="620688"/>
            <a:ext cx="2376264" cy="17281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accent2">
                <a:lumMod val="50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Рисунок 2" descr="антонимы 001.jpg"/>
          <p:cNvPicPr>
            <a:picLocks noChangeAspect="1"/>
          </p:cNvPicPr>
          <p:nvPr/>
        </p:nvPicPr>
        <p:blipFill>
          <a:blip r:embed="rId3" cstate="email">
            <a:lum bright="-10000" contrast="10000"/>
          </a:blip>
          <a:srcRect/>
          <a:stretch>
            <a:fillRect/>
          </a:stretch>
        </p:blipFill>
        <p:spPr>
          <a:xfrm>
            <a:off x="5148064" y="692696"/>
            <a:ext cx="2448272" cy="16561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accent2">
                <a:lumMod val="50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Рисунок 3" descr="антонимы 001.jpg"/>
          <p:cNvPicPr>
            <a:picLocks noChangeAspect="1"/>
          </p:cNvPicPr>
          <p:nvPr/>
        </p:nvPicPr>
        <p:blipFill>
          <a:blip r:embed="rId4" cstate="email">
            <a:lum bright="-10000" contrast="10000"/>
          </a:blip>
          <a:srcRect/>
          <a:stretch>
            <a:fillRect/>
          </a:stretch>
        </p:blipFill>
        <p:spPr>
          <a:xfrm>
            <a:off x="1115616" y="3861048"/>
            <a:ext cx="2304256" cy="17281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accent2">
                <a:lumMod val="50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 descr="антонимы 001.jpg"/>
          <p:cNvPicPr>
            <a:picLocks noChangeAspect="1"/>
          </p:cNvPicPr>
          <p:nvPr/>
        </p:nvPicPr>
        <p:blipFill>
          <a:blip r:embed="rId5" cstate="email">
            <a:lum bright="-10000" contrast="10000"/>
          </a:blip>
          <a:srcRect/>
          <a:stretch>
            <a:fillRect/>
          </a:stretch>
        </p:blipFill>
        <p:spPr>
          <a:xfrm>
            <a:off x="5220072" y="3861048"/>
            <a:ext cx="2376264" cy="17008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accent2">
                <a:lumMod val="50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900113" y="2781300"/>
            <a:ext cx="6696075" cy="6461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Дерево высокое, а куст низкий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00113" y="5949950"/>
            <a:ext cx="6767512" cy="6461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Шар лёгкий, а тыква тяжёлая.</a:t>
            </a:r>
          </a:p>
        </p:txBody>
      </p:sp>
      <p:sp>
        <p:nvSpPr>
          <p:cNvPr id="12296" name="TextBox 7"/>
          <p:cNvSpPr txBox="1">
            <a:spLocks noChangeArrowheads="1"/>
          </p:cNvSpPr>
          <p:nvPr/>
        </p:nvSpPr>
        <p:spPr bwMode="auto">
          <a:xfrm>
            <a:off x="611188" y="0"/>
            <a:ext cx="81375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Monotype Corsiva" pitchFamily="66" charset="0"/>
              </a:rPr>
              <a:t>Рассмотри картинки, назови прилагательные-антонимы: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антонимы 00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148064" y="692696"/>
            <a:ext cx="2372263" cy="16561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accent2">
                <a:lumMod val="50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 descr="антонимы 001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755576" y="692696"/>
            <a:ext cx="2376264" cy="15841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accent2">
                <a:lumMod val="50000"/>
              </a:schemeClr>
            </a:solidFill>
          </a:ln>
          <a:effectLst>
            <a:reflection blurRad="12700" stA="38000" endPos="28000" dist="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6" name="Рисунок 5" descr="антонимы 001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827584" y="4077072"/>
            <a:ext cx="2304256" cy="15121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accent2">
                <a:lumMod val="50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Рисунок 6" descr="антонимы 001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>
          <a:xfrm>
            <a:off x="5220072" y="4005064"/>
            <a:ext cx="2317023" cy="15674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accent2">
                <a:lumMod val="50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755650" y="2708275"/>
            <a:ext cx="7920038" cy="647700"/>
          </a:xfrm>
          <a:prstGeom prst="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Чай горячий, а мороженое холодное.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7088" y="6021388"/>
            <a:ext cx="7777162" cy="646112"/>
          </a:xfrm>
          <a:prstGeom prst="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Грач чёрный, а снег белый.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4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FFF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Другая 4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FFF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Другая 4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FFF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1765</TotalTime>
  <Words>537</Words>
  <Application>Microsoft Office PowerPoint</Application>
  <PresentationFormat>Экран (4:3)</PresentationFormat>
  <Paragraphs>300</Paragraphs>
  <Slides>22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Поток</vt:lpstr>
      <vt:lpstr>Слайд 1</vt:lpstr>
      <vt:lpstr>        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Дарёна</cp:lastModifiedBy>
  <cp:revision>178</cp:revision>
  <dcterms:created xsi:type="dcterms:W3CDTF">2012-01-17T14:19:27Z</dcterms:created>
  <dcterms:modified xsi:type="dcterms:W3CDTF">2012-06-05T02:48:43Z</dcterms:modified>
</cp:coreProperties>
</file>