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60" r:id="rId3"/>
    <p:sldId id="257" r:id="rId4"/>
    <p:sldId id="265" r:id="rId5"/>
    <p:sldId id="262" r:id="rId6"/>
    <p:sldId id="261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D4A8"/>
    <a:srgbClr val="029E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8E8F-D280-4BB4-8D5B-E8484D67E736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8EAA2-A908-42CE-BDF8-FCBDD3A50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8EAA2-A908-42CE-BDF8-FCBDD3A502E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9496-D712-48CD-8DFB-195BE052B04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671-0D33-4BCB-8D7A-42B790CB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uretravel.com/blog/wp-content/uploads/2011/02/blog-8-feb-traditional-fishing-boat-north-norway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www.schott-nyc.com/download/bancorecursos/INVIERNO%202011/ARTICULOS%202011/COMPLEMENTOS/SCARF-6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opping-usinsk.ru/image/cache/data/odejda/31-500x500.jpg" TargetMode="External"/><Relationship Id="rId11" Type="http://schemas.openxmlformats.org/officeDocument/2006/relationships/hyperlink" Target="http://www.compromesso.ru/images/uploads/wiki/170/big/1311939062.jpg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hyperlink" Target="http://www.modniymir.ru/products/2011/05/rubashka-mexx-1305115412_bg.jpg" TargetMode="External"/><Relationship Id="rId9" Type="http://schemas.openxmlformats.org/officeDocument/2006/relationships/hyperlink" Target="http://images.wildberries.ru/large/000149386-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900igr.net/datai/istorija/Razvitie-drevnikh-ljudej/0007-015-KHorosho-razvityj-mozg-obschestvennyj-kharakter-truda-priveli-k-rezkomu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dn.gollos.com/files/6785/%D0%91%D0%B5%D0%B7%D1%8B%D0%BC%D1%8F%D0%BD%D0%BD%D1%8B%D0%B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maggricom.ru/images/len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onlysilk.ru/images/silk_0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files.torakid.com/articles/110202_1296639630_945810_3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sia.ru/images/target/photo/51603853/Cotton_Fabri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900igr.net/datai/tekhnologija/KHlopok/0007-007-Poluchenie-volokn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vanovanatalye.narod.ru/indexi.files/image007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30425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Образовательная ситуация:</a:t>
            </a:r>
            <a:br>
              <a:rPr lang="ru-RU" b="1" dirty="0" smtClean="0"/>
            </a:br>
            <a:r>
              <a:rPr lang="ru-RU" b="1" dirty="0" smtClean="0"/>
              <a:t>«Путешествие в Норвегию»</a:t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Аюпова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Гульназ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Талгатовна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учитель-логопед МАДОУ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 сад №385»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г.Казань РТ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99 из 2797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92088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96336" y="623731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18 из 1496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4664"/>
            <a:ext cx="2409825" cy="27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1 из 42745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573016"/>
            <a:ext cx="25869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7 из 7775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4664"/>
            <a:ext cx="177165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ha.in.ua/media/advert/7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04664"/>
            <a:ext cx="23042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405 из 9532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573016"/>
            <a:ext cx="16561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Картинка 34 из 9248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3573016"/>
            <a:ext cx="3312368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12360" y="623731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20 из 4179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849694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0352" y="62373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7 из 1077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7606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1077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817440"/>
            <a:ext cx="4536504" cy="4707904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00392" y="616530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5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2 из 5268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4726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17 из 53199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556792"/>
            <a:ext cx="5400600" cy="49685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956376" y="6165304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6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543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6120680" cy="4752528"/>
          </a:xfrm>
          <a:prstGeom prst="rect">
            <a:avLst/>
          </a:prstGeom>
          <a:noFill/>
        </p:spPr>
      </p:pic>
      <p:pic>
        <p:nvPicPr>
          <p:cNvPr id="3" name="i-main-pic" descr="Картинка 18 из 7980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412776"/>
            <a:ext cx="5184576" cy="50405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84368" y="609329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7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1 из 119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8136904" cy="54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028384" y="616530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8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310</TotalTime>
  <Words>26</Words>
  <Application>Microsoft Office PowerPoint</Application>
  <PresentationFormat>Экран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Образовательная ситуация: «Путешествие в Норвегию»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39</cp:revision>
  <dcterms:created xsi:type="dcterms:W3CDTF">2012-01-18T18:19:27Z</dcterms:created>
  <dcterms:modified xsi:type="dcterms:W3CDTF">2012-01-23T04:37:39Z</dcterms:modified>
</cp:coreProperties>
</file>