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1" r:id="rId5"/>
    <p:sldId id="262" r:id="rId6"/>
    <p:sldId id="266" r:id="rId7"/>
    <p:sldId id="265" r:id="rId8"/>
    <p:sldId id="273" r:id="rId9"/>
    <p:sldId id="270" r:id="rId10"/>
    <p:sldId id="284" r:id="rId11"/>
    <p:sldId id="276" r:id="rId12"/>
    <p:sldId id="268" r:id="rId13"/>
    <p:sldId id="278" r:id="rId14"/>
    <p:sldId id="279" r:id="rId15"/>
    <p:sldId id="269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CCFF"/>
    <a:srgbClr val="6699FF"/>
    <a:srgbClr val="66CCFF"/>
    <a:srgbClr val="66FFCC"/>
    <a:srgbClr val="008000"/>
    <a:srgbClr val="ED9513"/>
    <a:srgbClr val="FA97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542" autoAdjust="0"/>
  </p:normalViewPr>
  <p:slideViewPr>
    <p:cSldViewPr>
      <p:cViewPr varScale="1">
        <p:scale>
          <a:sx n="55" d="100"/>
          <a:sy n="55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61EA88-C551-484C-A42D-D20F6F93350D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1214414" y="1071546"/>
            <a:ext cx="6572296" cy="492922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357158" y="142852"/>
            <a:ext cx="7594011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57150"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КЛИМАТ</a:t>
            </a:r>
            <a:r>
              <a:rPr lang="ru-RU" sz="5400" b="1" cap="all" dirty="0" smtClean="0">
                <a:ln w="57150"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АВСТРАЛИИ</a:t>
            </a:r>
            <a:endParaRPr lang="ru-RU" sz="5400" b="1" cap="all" spc="0" dirty="0">
              <a:ln w="57150"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5534561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географии в 7 классе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Разработала и провела: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Швецова Виктория Аркадьевна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236-007-300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429132"/>
            <a:ext cx="265815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642918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311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150017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357950" y="328612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ВЛАЖНЫЙ ТРОПИЧЕСКИЙ ЛЕС</a:t>
            </a:r>
            <a:endParaRPr lang="ru-RU" sz="1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214818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857884" y="614364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ВЛАЖНЫЕ ПРИБРЕЖНЫЕ ЛУГА ЮГО – ВОСТОЧНОЙ АВСТРАЛИИ</a:t>
            </a:r>
            <a:endParaRPr lang="ru-RU" sz="1200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4357694"/>
            <a:ext cx="2476477" cy="1857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071802" y="6211669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ПОЛУПУСТЫННЫЕ РАЙОНЫ ПОБЕРЕЖЬЯ БОЛЬШОГО АВСТРАЛИЙСКОГО ЗАЛИВА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6211669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ПОЛУПУСТЫННЫЙ ЛАНДШАФТ ЦЕНТРАЛЬНЫХ РАЙОНОВ АВСТРАЛИИ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92906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ПУСТЫННЫЙ ЛАНДШАФТ ЦЕНТРАЛЬНЫХ И ЗАПАДНЫХ РАЙОНОВ АВСТРАЛИИ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0"/>
            <a:ext cx="3643338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«СУХАЯ» АВСТРАЛИЯ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0"/>
            <a:ext cx="4143404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«ВЛАЖНАЯ» АВСТРАЛИЯ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4" y="571480"/>
            <a:ext cx="1582301" cy="210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14612" y="2000240"/>
            <a:ext cx="3797772" cy="2990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 стрелкой 21"/>
          <p:cNvCxnSpPr/>
          <p:nvPr/>
        </p:nvCxnSpPr>
        <p:spPr>
          <a:xfrm>
            <a:off x="3143240" y="2428868"/>
            <a:ext cx="785818" cy="500066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>
            <a:off x="2333596" y="3095616"/>
            <a:ext cx="1524024" cy="47632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571736" y="3500438"/>
            <a:ext cx="1285884" cy="1214446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3719506" y="4281494"/>
            <a:ext cx="1143008" cy="9524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5429256" y="4357694"/>
            <a:ext cx="500066" cy="285752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5357818" y="3000372"/>
            <a:ext cx="1071570" cy="71438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964909" y="2393149"/>
            <a:ext cx="500066" cy="142876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8683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ФАКТОРЫ, ВЛИЯЮЩИЕ НА РАСПРЕДЕЛЕНИЕ ТЕМПЕРАТУР ПО ТЕРРИТОРИИ МАТЕРИКА</a:t>
            </a:r>
            <a:endParaRPr lang="ru-RU" sz="2400" dirty="0"/>
          </a:p>
        </p:txBody>
      </p:sp>
      <p:pic>
        <p:nvPicPr>
          <p:cNvPr id="4" name="Picture 2" descr="C:\Documents and Settings\Admin\Мои документы\Мои рисунки\img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857364"/>
            <a:ext cx="4481894" cy="4611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3929066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ТРОПИЧЕСКИЕ ШИРОТЫ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786182" y="857232"/>
            <a:ext cx="1928826" cy="1571636"/>
          </a:xfrm>
          <a:prstGeom prst="sun">
            <a:avLst>
              <a:gd name="adj" fmla="val 3370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643438" y="2857496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857752" y="3214686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143504" y="3429000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357818" y="3786190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357818" y="4286256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143504" y="4786322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1980773">
            <a:off x="3761377" y="2159470"/>
            <a:ext cx="212621" cy="157163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1472584">
            <a:off x="4141731" y="2234015"/>
            <a:ext cx="227881" cy="157163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987522">
            <a:off x="4500186" y="2295485"/>
            <a:ext cx="191224" cy="157163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4414053">
            <a:off x="2855937" y="3458007"/>
            <a:ext cx="3007458" cy="13515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03877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Большой Водораздельный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хребет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7356" y="400050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+ 24</a:t>
            </a:r>
            <a:r>
              <a:rPr lang="ru-RU" sz="1400" b="1" i="1" baseline="30000" dirty="0" smtClean="0"/>
              <a:t>0 </a:t>
            </a:r>
            <a:r>
              <a:rPr lang="ru-RU" sz="1400" b="1" i="1" dirty="0" smtClean="0"/>
              <a:t>С 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57818" y="392906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+ 16</a:t>
            </a:r>
            <a:r>
              <a:rPr lang="ru-RU" sz="1400" b="1" i="1" baseline="30000" dirty="0" smtClean="0">
                <a:solidFill>
                  <a:schemeClr val="bg1"/>
                </a:solidFill>
              </a:rPr>
              <a:t>0 </a:t>
            </a:r>
            <a:r>
              <a:rPr lang="ru-RU" sz="1400" b="1" i="1" dirty="0" smtClean="0">
                <a:solidFill>
                  <a:schemeClr val="bg1"/>
                </a:solidFill>
              </a:rPr>
              <a:t>С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2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628652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КЛИМАТИЧЕСКИЕ ДИАГРАММЫ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429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КЛИМАТИЧЕСКИЕ ПОЯСА И ОБЛАСТИ АВСТРАЛИИ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Admin\Мои документы\Мои рисунки\Рисунок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642918"/>
            <a:ext cx="4929222" cy="562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«МОЗГОВОЙ ШТУРМ»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000109"/>
          <a:ext cx="825820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320"/>
                <a:gridCol w="1285884"/>
              </a:tblGrid>
              <a:tr h="32723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ВОПРОСЫ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ОТВЕТЫ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4486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Годовое количество осадков – это элемент климата.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Восточная часть материка получает большое количество осадков.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В Австралии преобладают экваториальный, субэкваториальный и тропический климатические пояса.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В тропическом поясе зимой господствуют экваториальные воздушные массы.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На распределение осадков по территории материка оказывают влияние: пояса атмосферного давления, рельеф, океанические течения, постоянные ветры.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В субэкваториальном климатическом поясе осадки выпадают равномерно в течение года.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Австралия – это самый сухой материк.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43834" y="135729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43834" y="17859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3834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_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_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43834" y="350043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15272" y="414338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_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43834" y="47148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00298" y="714356"/>
            <a:ext cx="3868646" cy="4823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ПОЛОЖЕНИЕ АВСТРАЛИИ И АФРИКИ ПО ОТНОШЕНИЮ К ЭКВАТОРУ И ТРОПИКАМ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92933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Объясните, почему в субтропическом поясе на юге Африки две климатические области, а на юге Австралии – три?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428596" y="285728"/>
            <a:ext cx="2714644" cy="2500330"/>
          </a:xfrm>
          <a:prstGeom prst="smileyFace">
            <a:avLst>
              <a:gd name="adj" fmla="val 465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Урок понравился.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Усвоил (а) много информации.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000364" y="2000240"/>
            <a:ext cx="2786082" cy="2428892"/>
          </a:xfrm>
          <a:prstGeom prst="smileyFace">
            <a:avLst>
              <a:gd name="adj" fmla="val 813"/>
            </a:avLst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все моменты 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урока понравились.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Усвоил (а) не весь материал.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5572132" y="3786190"/>
            <a:ext cx="2786082" cy="2428892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Урок не понравился.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Информация была для меня сложной.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071810"/>
            <a:ext cx="3500462" cy="368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задание: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/>
              <a:t>Прочитать параграф № 36. Ответить на вопросы в конце параграфа.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/>
              <a:t>Используя  климатические  диаграммы, определите: средние температуры января и июля, годовую амплитуду температур, годовое количество осадков, режим выпадения осадков.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/>
              <a:t>Используя климатические диаграммы, определите тип климата по каждой  из них, и  укажите, для каких  частей материка он типичен.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/>
              <a:t>Южнее Австралии расположен о. Тасмания. Этот остров находится в умеренном климатическом поясе. Используя карты атласа и дополнительную литературу, постройте климатическую диаграмму для этого острова </a:t>
            </a:r>
            <a:r>
              <a:rPr lang="ru-RU" sz="1600" b="1" i="1" dirty="0" smtClean="0"/>
              <a:t>(дополнительное задание).</a:t>
            </a:r>
            <a:endParaRPr lang="ru-RU" sz="1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857224" y="1214422"/>
            <a:ext cx="7200900" cy="4392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"/>
                <a:cs typeface="Arial"/>
              </a:rPr>
              <a:t> СПАСИБО ЗА УРОК!</a:t>
            </a: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3214678" y="2285992"/>
            <a:ext cx="2630487" cy="2797175"/>
            <a:chOff x="2517" y="2115"/>
            <a:chExt cx="1230" cy="1308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2517" y="2115"/>
              <a:ext cx="1230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519" y="2684"/>
              <a:ext cx="1184" cy="720"/>
            </a:xfrm>
            <a:custGeom>
              <a:avLst/>
              <a:gdLst/>
              <a:ahLst/>
              <a:cxnLst>
                <a:cxn ang="0">
                  <a:pos x="26" y="44"/>
                </a:cxn>
                <a:cxn ang="0">
                  <a:pos x="74" y="36"/>
                </a:cxn>
                <a:cxn ang="0">
                  <a:pos x="137" y="26"/>
                </a:cxn>
                <a:cxn ang="0">
                  <a:pos x="207" y="19"/>
                </a:cxn>
                <a:cxn ang="0">
                  <a:pos x="277" y="9"/>
                </a:cxn>
                <a:cxn ang="0">
                  <a:pos x="342" y="2"/>
                </a:cxn>
                <a:cxn ang="0">
                  <a:pos x="391" y="0"/>
                </a:cxn>
                <a:cxn ang="0">
                  <a:pos x="412" y="9"/>
                </a:cxn>
                <a:cxn ang="0">
                  <a:pos x="407" y="63"/>
                </a:cxn>
                <a:cxn ang="0">
                  <a:pos x="407" y="154"/>
                </a:cxn>
                <a:cxn ang="0">
                  <a:pos x="420" y="272"/>
                </a:cxn>
                <a:cxn ang="0">
                  <a:pos x="448" y="401"/>
                </a:cxn>
                <a:cxn ang="0">
                  <a:pos x="504" y="532"/>
                </a:cxn>
                <a:cxn ang="0">
                  <a:pos x="593" y="656"/>
                </a:cxn>
                <a:cxn ang="0">
                  <a:pos x="722" y="756"/>
                </a:cxn>
                <a:cxn ang="0">
                  <a:pos x="886" y="825"/>
                </a:cxn>
                <a:cxn ang="0">
                  <a:pos x="1043" y="855"/>
                </a:cxn>
                <a:cxn ang="0">
                  <a:pos x="1188" y="859"/>
                </a:cxn>
                <a:cxn ang="0">
                  <a:pos x="1317" y="844"/>
                </a:cxn>
                <a:cxn ang="0">
                  <a:pos x="1424" y="815"/>
                </a:cxn>
                <a:cxn ang="0">
                  <a:pos x="1509" y="785"/>
                </a:cxn>
                <a:cxn ang="0">
                  <a:pos x="1566" y="756"/>
                </a:cxn>
                <a:cxn ang="0">
                  <a:pos x="1599" y="737"/>
                </a:cxn>
                <a:cxn ang="0">
                  <a:pos x="1642" y="696"/>
                </a:cxn>
                <a:cxn ang="0">
                  <a:pos x="1688" y="639"/>
                </a:cxn>
                <a:cxn ang="0">
                  <a:pos x="1743" y="561"/>
                </a:cxn>
                <a:cxn ang="0">
                  <a:pos x="1794" y="460"/>
                </a:cxn>
                <a:cxn ang="0">
                  <a:pos x="1838" y="342"/>
                </a:cxn>
                <a:cxn ang="0">
                  <a:pos x="1863" y="201"/>
                </a:cxn>
                <a:cxn ang="0">
                  <a:pos x="1863" y="45"/>
                </a:cxn>
                <a:cxn ang="0">
                  <a:pos x="1891" y="26"/>
                </a:cxn>
                <a:cxn ang="0">
                  <a:pos x="1941" y="30"/>
                </a:cxn>
                <a:cxn ang="0">
                  <a:pos x="2004" y="38"/>
                </a:cxn>
                <a:cxn ang="0">
                  <a:pos x="2076" y="47"/>
                </a:cxn>
                <a:cxn ang="0">
                  <a:pos x="2152" y="61"/>
                </a:cxn>
                <a:cxn ang="0">
                  <a:pos x="2224" y="76"/>
                </a:cxn>
                <a:cxn ang="0">
                  <a:pos x="2287" y="95"/>
                </a:cxn>
                <a:cxn ang="0">
                  <a:pos x="2313" y="120"/>
                </a:cxn>
                <a:cxn ang="0">
                  <a:pos x="2321" y="196"/>
                </a:cxn>
                <a:cxn ang="0">
                  <a:pos x="2332" y="319"/>
                </a:cxn>
                <a:cxn ang="0">
                  <a:pos x="2346" y="479"/>
                </a:cxn>
                <a:cxn ang="0">
                  <a:pos x="2357" y="656"/>
                </a:cxn>
                <a:cxn ang="0">
                  <a:pos x="2367" y="831"/>
                </a:cxn>
                <a:cxn ang="0">
                  <a:pos x="2367" y="990"/>
                </a:cxn>
                <a:cxn ang="0">
                  <a:pos x="2361" y="1116"/>
                </a:cxn>
                <a:cxn ang="0">
                  <a:pos x="2334" y="1156"/>
                </a:cxn>
                <a:cxn ang="0">
                  <a:pos x="2220" y="1177"/>
                </a:cxn>
                <a:cxn ang="0">
                  <a:pos x="2028" y="1215"/>
                </a:cxn>
                <a:cxn ang="0">
                  <a:pos x="1781" y="1260"/>
                </a:cxn>
                <a:cxn ang="0">
                  <a:pos x="1500" y="1310"/>
                </a:cxn>
                <a:cxn ang="0">
                  <a:pos x="1211" y="1357"/>
                </a:cxn>
                <a:cxn ang="0">
                  <a:pos x="931" y="1399"/>
                </a:cxn>
                <a:cxn ang="0">
                  <a:pos x="690" y="1429"/>
                </a:cxn>
                <a:cxn ang="0">
                  <a:pos x="597" y="1416"/>
                </a:cxn>
                <a:cxn ang="0">
                  <a:pos x="549" y="1342"/>
                </a:cxn>
                <a:cxn ang="0">
                  <a:pos x="477" y="1224"/>
                </a:cxn>
                <a:cxn ang="0">
                  <a:pos x="390" y="1068"/>
                </a:cxn>
                <a:cxn ang="0">
                  <a:pos x="293" y="884"/>
                </a:cxn>
                <a:cxn ang="0">
                  <a:pos x="196" y="679"/>
                </a:cxn>
                <a:cxn ang="0">
                  <a:pos x="110" y="460"/>
                </a:cxn>
                <a:cxn ang="0">
                  <a:pos x="40" y="236"/>
                </a:cxn>
              </a:cxnLst>
              <a:rect l="0" t="0" r="r" b="b"/>
              <a:pathLst>
                <a:path w="2369" h="1439">
                  <a:moveTo>
                    <a:pt x="0" y="49"/>
                  </a:moveTo>
                  <a:lnTo>
                    <a:pt x="0" y="47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32" y="42"/>
                  </a:lnTo>
                  <a:lnTo>
                    <a:pt x="36" y="42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55" y="40"/>
                  </a:lnTo>
                  <a:lnTo>
                    <a:pt x="61" y="38"/>
                  </a:lnTo>
                  <a:lnTo>
                    <a:pt x="66" y="38"/>
                  </a:lnTo>
                  <a:lnTo>
                    <a:pt x="74" y="36"/>
                  </a:lnTo>
                  <a:lnTo>
                    <a:pt x="82" y="34"/>
                  </a:lnTo>
                  <a:lnTo>
                    <a:pt x="87" y="34"/>
                  </a:lnTo>
                  <a:lnTo>
                    <a:pt x="95" y="32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0" y="28"/>
                  </a:lnTo>
                  <a:lnTo>
                    <a:pt x="127" y="28"/>
                  </a:lnTo>
                  <a:lnTo>
                    <a:pt x="137" y="26"/>
                  </a:lnTo>
                  <a:lnTo>
                    <a:pt x="146" y="26"/>
                  </a:lnTo>
                  <a:lnTo>
                    <a:pt x="154" y="25"/>
                  </a:lnTo>
                  <a:lnTo>
                    <a:pt x="163" y="25"/>
                  </a:lnTo>
                  <a:lnTo>
                    <a:pt x="171" y="23"/>
                  </a:lnTo>
                  <a:lnTo>
                    <a:pt x="180" y="23"/>
                  </a:lnTo>
                  <a:lnTo>
                    <a:pt x="190" y="21"/>
                  </a:lnTo>
                  <a:lnTo>
                    <a:pt x="198" y="21"/>
                  </a:lnTo>
                  <a:lnTo>
                    <a:pt x="207" y="19"/>
                  </a:lnTo>
                  <a:lnTo>
                    <a:pt x="217" y="19"/>
                  </a:lnTo>
                  <a:lnTo>
                    <a:pt x="224" y="17"/>
                  </a:lnTo>
                  <a:lnTo>
                    <a:pt x="234" y="15"/>
                  </a:lnTo>
                  <a:lnTo>
                    <a:pt x="241" y="13"/>
                  </a:lnTo>
                  <a:lnTo>
                    <a:pt x="253" y="13"/>
                  </a:lnTo>
                  <a:lnTo>
                    <a:pt x="260" y="11"/>
                  </a:lnTo>
                  <a:lnTo>
                    <a:pt x="270" y="11"/>
                  </a:lnTo>
                  <a:lnTo>
                    <a:pt x="277" y="9"/>
                  </a:lnTo>
                  <a:lnTo>
                    <a:pt x="287" y="7"/>
                  </a:lnTo>
                  <a:lnTo>
                    <a:pt x="294" y="7"/>
                  </a:lnTo>
                  <a:lnTo>
                    <a:pt x="302" y="7"/>
                  </a:lnTo>
                  <a:lnTo>
                    <a:pt x="312" y="6"/>
                  </a:lnTo>
                  <a:lnTo>
                    <a:pt x="319" y="6"/>
                  </a:lnTo>
                  <a:lnTo>
                    <a:pt x="327" y="4"/>
                  </a:lnTo>
                  <a:lnTo>
                    <a:pt x="334" y="2"/>
                  </a:lnTo>
                  <a:lnTo>
                    <a:pt x="342" y="2"/>
                  </a:lnTo>
                  <a:lnTo>
                    <a:pt x="350" y="2"/>
                  </a:lnTo>
                  <a:lnTo>
                    <a:pt x="355" y="2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12" y="2"/>
                  </a:lnTo>
                  <a:lnTo>
                    <a:pt x="412" y="7"/>
                  </a:lnTo>
                  <a:lnTo>
                    <a:pt x="412" y="9"/>
                  </a:lnTo>
                  <a:lnTo>
                    <a:pt x="412" y="13"/>
                  </a:lnTo>
                  <a:lnTo>
                    <a:pt x="410" y="19"/>
                  </a:lnTo>
                  <a:lnTo>
                    <a:pt x="410" y="25"/>
                  </a:lnTo>
                  <a:lnTo>
                    <a:pt x="410" y="30"/>
                  </a:lnTo>
                  <a:lnTo>
                    <a:pt x="409" y="38"/>
                  </a:lnTo>
                  <a:lnTo>
                    <a:pt x="409" y="45"/>
                  </a:lnTo>
                  <a:lnTo>
                    <a:pt x="409" y="55"/>
                  </a:lnTo>
                  <a:lnTo>
                    <a:pt x="407" y="63"/>
                  </a:lnTo>
                  <a:lnTo>
                    <a:pt x="407" y="74"/>
                  </a:lnTo>
                  <a:lnTo>
                    <a:pt x="407" y="83"/>
                  </a:lnTo>
                  <a:lnTo>
                    <a:pt x="407" y="95"/>
                  </a:lnTo>
                  <a:lnTo>
                    <a:pt x="407" y="106"/>
                  </a:lnTo>
                  <a:lnTo>
                    <a:pt x="407" y="118"/>
                  </a:lnTo>
                  <a:lnTo>
                    <a:pt x="407" y="129"/>
                  </a:lnTo>
                  <a:lnTo>
                    <a:pt x="407" y="142"/>
                  </a:lnTo>
                  <a:lnTo>
                    <a:pt x="407" y="154"/>
                  </a:lnTo>
                  <a:lnTo>
                    <a:pt x="409" y="167"/>
                  </a:lnTo>
                  <a:lnTo>
                    <a:pt x="409" y="182"/>
                  </a:lnTo>
                  <a:lnTo>
                    <a:pt x="410" y="196"/>
                  </a:lnTo>
                  <a:lnTo>
                    <a:pt x="412" y="211"/>
                  </a:lnTo>
                  <a:lnTo>
                    <a:pt x="412" y="226"/>
                  </a:lnTo>
                  <a:lnTo>
                    <a:pt x="414" y="239"/>
                  </a:lnTo>
                  <a:lnTo>
                    <a:pt x="418" y="256"/>
                  </a:lnTo>
                  <a:lnTo>
                    <a:pt x="420" y="272"/>
                  </a:lnTo>
                  <a:lnTo>
                    <a:pt x="422" y="287"/>
                  </a:lnTo>
                  <a:lnTo>
                    <a:pt x="424" y="304"/>
                  </a:lnTo>
                  <a:lnTo>
                    <a:pt x="428" y="321"/>
                  </a:lnTo>
                  <a:lnTo>
                    <a:pt x="431" y="336"/>
                  </a:lnTo>
                  <a:lnTo>
                    <a:pt x="435" y="352"/>
                  </a:lnTo>
                  <a:lnTo>
                    <a:pt x="439" y="369"/>
                  </a:lnTo>
                  <a:lnTo>
                    <a:pt x="445" y="386"/>
                  </a:lnTo>
                  <a:lnTo>
                    <a:pt x="448" y="401"/>
                  </a:lnTo>
                  <a:lnTo>
                    <a:pt x="454" y="418"/>
                  </a:lnTo>
                  <a:lnTo>
                    <a:pt x="460" y="435"/>
                  </a:lnTo>
                  <a:lnTo>
                    <a:pt x="467" y="452"/>
                  </a:lnTo>
                  <a:lnTo>
                    <a:pt x="473" y="467"/>
                  </a:lnTo>
                  <a:lnTo>
                    <a:pt x="479" y="485"/>
                  </a:lnTo>
                  <a:lnTo>
                    <a:pt x="486" y="500"/>
                  </a:lnTo>
                  <a:lnTo>
                    <a:pt x="496" y="517"/>
                  </a:lnTo>
                  <a:lnTo>
                    <a:pt x="504" y="532"/>
                  </a:lnTo>
                  <a:lnTo>
                    <a:pt x="513" y="549"/>
                  </a:lnTo>
                  <a:lnTo>
                    <a:pt x="523" y="566"/>
                  </a:lnTo>
                  <a:lnTo>
                    <a:pt x="534" y="582"/>
                  </a:lnTo>
                  <a:lnTo>
                    <a:pt x="544" y="597"/>
                  </a:lnTo>
                  <a:lnTo>
                    <a:pt x="555" y="612"/>
                  </a:lnTo>
                  <a:lnTo>
                    <a:pt x="566" y="627"/>
                  </a:lnTo>
                  <a:lnTo>
                    <a:pt x="580" y="642"/>
                  </a:lnTo>
                  <a:lnTo>
                    <a:pt x="593" y="656"/>
                  </a:lnTo>
                  <a:lnTo>
                    <a:pt x="606" y="671"/>
                  </a:lnTo>
                  <a:lnTo>
                    <a:pt x="620" y="684"/>
                  </a:lnTo>
                  <a:lnTo>
                    <a:pt x="637" y="698"/>
                  </a:lnTo>
                  <a:lnTo>
                    <a:pt x="652" y="709"/>
                  </a:lnTo>
                  <a:lnTo>
                    <a:pt x="669" y="722"/>
                  </a:lnTo>
                  <a:lnTo>
                    <a:pt x="686" y="734"/>
                  </a:lnTo>
                  <a:lnTo>
                    <a:pt x="703" y="747"/>
                  </a:lnTo>
                  <a:lnTo>
                    <a:pt x="722" y="756"/>
                  </a:lnTo>
                  <a:lnTo>
                    <a:pt x="741" y="768"/>
                  </a:lnTo>
                  <a:lnTo>
                    <a:pt x="762" y="777"/>
                  </a:lnTo>
                  <a:lnTo>
                    <a:pt x="783" y="787"/>
                  </a:lnTo>
                  <a:lnTo>
                    <a:pt x="804" y="796"/>
                  </a:lnTo>
                  <a:lnTo>
                    <a:pt x="825" y="804"/>
                  </a:lnTo>
                  <a:lnTo>
                    <a:pt x="846" y="812"/>
                  </a:lnTo>
                  <a:lnTo>
                    <a:pt x="867" y="819"/>
                  </a:lnTo>
                  <a:lnTo>
                    <a:pt x="886" y="825"/>
                  </a:lnTo>
                  <a:lnTo>
                    <a:pt x="907" y="831"/>
                  </a:lnTo>
                  <a:lnTo>
                    <a:pt x="928" y="836"/>
                  </a:lnTo>
                  <a:lnTo>
                    <a:pt x="947" y="842"/>
                  </a:lnTo>
                  <a:lnTo>
                    <a:pt x="967" y="844"/>
                  </a:lnTo>
                  <a:lnTo>
                    <a:pt x="986" y="848"/>
                  </a:lnTo>
                  <a:lnTo>
                    <a:pt x="1005" y="852"/>
                  </a:lnTo>
                  <a:lnTo>
                    <a:pt x="1024" y="853"/>
                  </a:lnTo>
                  <a:lnTo>
                    <a:pt x="1043" y="855"/>
                  </a:lnTo>
                  <a:lnTo>
                    <a:pt x="1063" y="859"/>
                  </a:lnTo>
                  <a:lnTo>
                    <a:pt x="1082" y="859"/>
                  </a:lnTo>
                  <a:lnTo>
                    <a:pt x="1101" y="861"/>
                  </a:lnTo>
                  <a:lnTo>
                    <a:pt x="1120" y="861"/>
                  </a:lnTo>
                  <a:lnTo>
                    <a:pt x="1137" y="861"/>
                  </a:lnTo>
                  <a:lnTo>
                    <a:pt x="1154" y="861"/>
                  </a:lnTo>
                  <a:lnTo>
                    <a:pt x="1171" y="861"/>
                  </a:lnTo>
                  <a:lnTo>
                    <a:pt x="1188" y="859"/>
                  </a:lnTo>
                  <a:lnTo>
                    <a:pt x="1205" y="859"/>
                  </a:lnTo>
                  <a:lnTo>
                    <a:pt x="1222" y="859"/>
                  </a:lnTo>
                  <a:lnTo>
                    <a:pt x="1239" y="857"/>
                  </a:lnTo>
                  <a:lnTo>
                    <a:pt x="1255" y="855"/>
                  </a:lnTo>
                  <a:lnTo>
                    <a:pt x="1270" y="853"/>
                  </a:lnTo>
                  <a:lnTo>
                    <a:pt x="1285" y="850"/>
                  </a:lnTo>
                  <a:lnTo>
                    <a:pt x="1302" y="848"/>
                  </a:lnTo>
                  <a:lnTo>
                    <a:pt x="1317" y="844"/>
                  </a:lnTo>
                  <a:lnTo>
                    <a:pt x="1331" y="842"/>
                  </a:lnTo>
                  <a:lnTo>
                    <a:pt x="1346" y="838"/>
                  </a:lnTo>
                  <a:lnTo>
                    <a:pt x="1361" y="836"/>
                  </a:lnTo>
                  <a:lnTo>
                    <a:pt x="1372" y="833"/>
                  </a:lnTo>
                  <a:lnTo>
                    <a:pt x="1386" y="829"/>
                  </a:lnTo>
                  <a:lnTo>
                    <a:pt x="1399" y="825"/>
                  </a:lnTo>
                  <a:lnTo>
                    <a:pt x="1412" y="821"/>
                  </a:lnTo>
                  <a:lnTo>
                    <a:pt x="1424" y="815"/>
                  </a:lnTo>
                  <a:lnTo>
                    <a:pt x="1435" y="813"/>
                  </a:lnTo>
                  <a:lnTo>
                    <a:pt x="1447" y="808"/>
                  </a:lnTo>
                  <a:lnTo>
                    <a:pt x="1460" y="804"/>
                  </a:lnTo>
                  <a:lnTo>
                    <a:pt x="1469" y="800"/>
                  </a:lnTo>
                  <a:lnTo>
                    <a:pt x="1479" y="796"/>
                  </a:lnTo>
                  <a:lnTo>
                    <a:pt x="1488" y="793"/>
                  </a:lnTo>
                  <a:lnTo>
                    <a:pt x="1500" y="789"/>
                  </a:lnTo>
                  <a:lnTo>
                    <a:pt x="1509" y="785"/>
                  </a:lnTo>
                  <a:lnTo>
                    <a:pt x="1517" y="781"/>
                  </a:lnTo>
                  <a:lnTo>
                    <a:pt x="1526" y="777"/>
                  </a:lnTo>
                  <a:lnTo>
                    <a:pt x="1534" y="774"/>
                  </a:lnTo>
                  <a:lnTo>
                    <a:pt x="1542" y="770"/>
                  </a:lnTo>
                  <a:lnTo>
                    <a:pt x="1549" y="766"/>
                  </a:lnTo>
                  <a:lnTo>
                    <a:pt x="1555" y="762"/>
                  </a:lnTo>
                  <a:lnTo>
                    <a:pt x="1561" y="760"/>
                  </a:lnTo>
                  <a:lnTo>
                    <a:pt x="1566" y="756"/>
                  </a:lnTo>
                  <a:lnTo>
                    <a:pt x="1572" y="753"/>
                  </a:lnTo>
                  <a:lnTo>
                    <a:pt x="1578" y="751"/>
                  </a:lnTo>
                  <a:lnTo>
                    <a:pt x="1582" y="749"/>
                  </a:lnTo>
                  <a:lnTo>
                    <a:pt x="1589" y="743"/>
                  </a:lnTo>
                  <a:lnTo>
                    <a:pt x="1595" y="741"/>
                  </a:lnTo>
                  <a:lnTo>
                    <a:pt x="1597" y="739"/>
                  </a:lnTo>
                  <a:lnTo>
                    <a:pt x="1599" y="739"/>
                  </a:lnTo>
                  <a:lnTo>
                    <a:pt x="1599" y="737"/>
                  </a:lnTo>
                  <a:lnTo>
                    <a:pt x="1602" y="736"/>
                  </a:lnTo>
                  <a:lnTo>
                    <a:pt x="1606" y="732"/>
                  </a:lnTo>
                  <a:lnTo>
                    <a:pt x="1612" y="726"/>
                  </a:lnTo>
                  <a:lnTo>
                    <a:pt x="1620" y="718"/>
                  </a:lnTo>
                  <a:lnTo>
                    <a:pt x="1627" y="711"/>
                  </a:lnTo>
                  <a:lnTo>
                    <a:pt x="1631" y="705"/>
                  </a:lnTo>
                  <a:lnTo>
                    <a:pt x="1637" y="701"/>
                  </a:lnTo>
                  <a:lnTo>
                    <a:pt x="1642" y="696"/>
                  </a:lnTo>
                  <a:lnTo>
                    <a:pt x="1646" y="690"/>
                  </a:lnTo>
                  <a:lnTo>
                    <a:pt x="1652" y="684"/>
                  </a:lnTo>
                  <a:lnTo>
                    <a:pt x="1658" y="677"/>
                  </a:lnTo>
                  <a:lnTo>
                    <a:pt x="1663" y="671"/>
                  </a:lnTo>
                  <a:lnTo>
                    <a:pt x="1669" y="663"/>
                  </a:lnTo>
                  <a:lnTo>
                    <a:pt x="1675" y="654"/>
                  </a:lnTo>
                  <a:lnTo>
                    <a:pt x="1682" y="648"/>
                  </a:lnTo>
                  <a:lnTo>
                    <a:pt x="1688" y="639"/>
                  </a:lnTo>
                  <a:lnTo>
                    <a:pt x="1696" y="631"/>
                  </a:lnTo>
                  <a:lnTo>
                    <a:pt x="1701" y="621"/>
                  </a:lnTo>
                  <a:lnTo>
                    <a:pt x="1707" y="612"/>
                  </a:lnTo>
                  <a:lnTo>
                    <a:pt x="1715" y="602"/>
                  </a:lnTo>
                  <a:lnTo>
                    <a:pt x="1722" y="593"/>
                  </a:lnTo>
                  <a:lnTo>
                    <a:pt x="1728" y="583"/>
                  </a:lnTo>
                  <a:lnTo>
                    <a:pt x="1735" y="572"/>
                  </a:lnTo>
                  <a:lnTo>
                    <a:pt x="1743" y="561"/>
                  </a:lnTo>
                  <a:lnTo>
                    <a:pt x="1751" y="551"/>
                  </a:lnTo>
                  <a:lnTo>
                    <a:pt x="1756" y="538"/>
                  </a:lnTo>
                  <a:lnTo>
                    <a:pt x="1762" y="526"/>
                  </a:lnTo>
                  <a:lnTo>
                    <a:pt x="1770" y="513"/>
                  </a:lnTo>
                  <a:lnTo>
                    <a:pt x="1775" y="502"/>
                  </a:lnTo>
                  <a:lnTo>
                    <a:pt x="1781" y="488"/>
                  </a:lnTo>
                  <a:lnTo>
                    <a:pt x="1789" y="475"/>
                  </a:lnTo>
                  <a:lnTo>
                    <a:pt x="1794" y="460"/>
                  </a:lnTo>
                  <a:lnTo>
                    <a:pt x="1800" y="448"/>
                  </a:lnTo>
                  <a:lnTo>
                    <a:pt x="1808" y="433"/>
                  </a:lnTo>
                  <a:lnTo>
                    <a:pt x="1812" y="418"/>
                  </a:lnTo>
                  <a:lnTo>
                    <a:pt x="1817" y="405"/>
                  </a:lnTo>
                  <a:lnTo>
                    <a:pt x="1823" y="390"/>
                  </a:lnTo>
                  <a:lnTo>
                    <a:pt x="1829" y="372"/>
                  </a:lnTo>
                  <a:lnTo>
                    <a:pt x="1832" y="357"/>
                  </a:lnTo>
                  <a:lnTo>
                    <a:pt x="1838" y="342"/>
                  </a:lnTo>
                  <a:lnTo>
                    <a:pt x="1844" y="327"/>
                  </a:lnTo>
                  <a:lnTo>
                    <a:pt x="1846" y="308"/>
                  </a:lnTo>
                  <a:lnTo>
                    <a:pt x="1850" y="291"/>
                  </a:lnTo>
                  <a:lnTo>
                    <a:pt x="1853" y="274"/>
                  </a:lnTo>
                  <a:lnTo>
                    <a:pt x="1855" y="256"/>
                  </a:lnTo>
                  <a:lnTo>
                    <a:pt x="1859" y="239"/>
                  </a:lnTo>
                  <a:lnTo>
                    <a:pt x="1861" y="220"/>
                  </a:lnTo>
                  <a:lnTo>
                    <a:pt x="1863" y="201"/>
                  </a:lnTo>
                  <a:lnTo>
                    <a:pt x="1865" y="184"/>
                  </a:lnTo>
                  <a:lnTo>
                    <a:pt x="1867" y="165"/>
                  </a:lnTo>
                  <a:lnTo>
                    <a:pt x="1867" y="144"/>
                  </a:lnTo>
                  <a:lnTo>
                    <a:pt x="1867" y="125"/>
                  </a:lnTo>
                  <a:lnTo>
                    <a:pt x="1867" y="106"/>
                  </a:lnTo>
                  <a:lnTo>
                    <a:pt x="1867" y="85"/>
                  </a:lnTo>
                  <a:lnTo>
                    <a:pt x="1865" y="64"/>
                  </a:lnTo>
                  <a:lnTo>
                    <a:pt x="1863" y="45"/>
                  </a:lnTo>
                  <a:lnTo>
                    <a:pt x="1861" y="25"/>
                  </a:lnTo>
                  <a:lnTo>
                    <a:pt x="1865" y="25"/>
                  </a:lnTo>
                  <a:lnTo>
                    <a:pt x="1869" y="25"/>
                  </a:lnTo>
                  <a:lnTo>
                    <a:pt x="1876" y="25"/>
                  </a:lnTo>
                  <a:lnTo>
                    <a:pt x="1878" y="25"/>
                  </a:lnTo>
                  <a:lnTo>
                    <a:pt x="1882" y="25"/>
                  </a:lnTo>
                  <a:lnTo>
                    <a:pt x="1888" y="25"/>
                  </a:lnTo>
                  <a:lnTo>
                    <a:pt x="1891" y="26"/>
                  </a:lnTo>
                  <a:lnTo>
                    <a:pt x="1897" y="26"/>
                  </a:lnTo>
                  <a:lnTo>
                    <a:pt x="1903" y="26"/>
                  </a:lnTo>
                  <a:lnTo>
                    <a:pt x="1908" y="28"/>
                  </a:lnTo>
                  <a:lnTo>
                    <a:pt x="1914" y="28"/>
                  </a:lnTo>
                  <a:lnTo>
                    <a:pt x="1920" y="28"/>
                  </a:lnTo>
                  <a:lnTo>
                    <a:pt x="1927" y="28"/>
                  </a:lnTo>
                  <a:lnTo>
                    <a:pt x="1933" y="30"/>
                  </a:lnTo>
                  <a:lnTo>
                    <a:pt x="1941" y="30"/>
                  </a:lnTo>
                  <a:lnTo>
                    <a:pt x="1948" y="30"/>
                  </a:lnTo>
                  <a:lnTo>
                    <a:pt x="1954" y="32"/>
                  </a:lnTo>
                  <a:lnTo>
                    <a:pt x="1962" y="32"/>
                  </a:lnTo>
                  <a:lnTo>
                    <a:pt x="1971" y="34"/>
                  </a:lnTo>
                  <a:lnTo>
                    <a:pt x="1979" y="34"/>
                  </a:lnTo>
                  <a:lnTo>
                    <a:pt x="1986" y="36"/>
                  </a:lnTo>
                  <a:lnTo>
                    <a:pt x="1994" y="36"/>
                  </a:lnTo>
                  <a:lnTo>
                    <a:pt x="2004" y="38"/>
                  </a:lnTo>
                  <a:lnTo>
                    <a:pt x="2013" y="40"/>
                  </a:lnTo>
                  <a:lnTo>
                    <a:pt x="2021" y="40"/>
                  </a:lnTo>
                  <a:lnTo>
                    <a:pt x="2030" y="42"/>
                  </a:lnTo>
                  <a:lnTo>
                    <a:pt x="2040" y="44"/>
                  </a:lnTo>
                  <a:lnTo>
                    <a:pt x="2047" y="44"/>
                  </a:lnTo>
                  <a:lnTo>
                    <a:pt x="2057" y="45"/>
                  </a:lnTo>
                  <a:lnTo>
                    <a:pt x="2066" y="45"/>
                  </a:lnTo>
                  <a:lnTo>
                    <a:pt x="2076" y="47"/>
                  </a:lnTo>
                  <a:lnTo>
                    <a:pt x="2085" y="49"/>
                  </a:lnTo>
                  <a:lnTo>
                    <a:pt x="2095" y="51"/>
                  </a:lnTo>
                  <a:lnTo>
                    <a:pt x="2104" y="51"/>
                  </a:lnTo>
                  <a:lnTo>
                    <a:pt x="2114" y="55"/>
                  </a:lnTo>
                  <a:lnTo>
                    <a:pt x="2123" y="55"/>
                  </a:lnTo>
                  <a:lnTo>
                    <a:pt x="2133" y="57"/>
                  </a:lnTo>
                  <a:lnTo>
                    <a:pt x="2140" y="59"/>
                  </a:lnTo>
                  <a:lnTo>
                    <a:pt x="2152" y="61"/>
                  </a:lnTo>
                  <a:lnTo>
                    <a:pt x="2159" y="63"/>
                  </a:lnTo>
                  <a:lnTo>
                    <a:pt x="2169" y="64"/>
                  </a:lnTo>
                  <a:lnTo>
                    <a:pt x="2178" y="66"/>
                  </a:lnTo>
                  <a:lnTo>
                    <a:pt x="2188" y="68"/>
                  </a:lnTo>
                  <a:lnTo>
                    <a:pt x="2196" y="70"/>
                  </a:lnTo>
                  <a:lnTo>
                    <a:pt x="2205" y="72"/>
                  </a:lnTo>
                  <a:lnTo>
                    <a:pt x="2215" y="74"/>
                  </a:lnTo>
                  <a:lnTo>
                    <a:pt x="2224" y="76"/>
                  </a:lnTo>
                  <a:lnTo>
                    <a:pt x="2232" y="78"/>
                  </a:lnTo>
                  <a:lnTo>
                    <a:pt x="2239" y="80"/>
                  </a:lnTo>
                  <a:lnTo>
                    <a:pt x="2247" y="83"/>
                  </a:lnTo>
                  <a:lnTo>
                    <a:pt x="2256" y="85"/>
                  </a:lnTo>
                  <a:lnTo>
                    <a:pt x="2264" y="87"/>
                  </a:lnTo>
                  <a:lnTo>
                    <a:pt x="2272" y="89"/>
                  </a:lnTo>
                  <a:lnTo>
                    <a:pt x="2279" y="93"/>
                  </a:lnTo>
                  <a:lnTo>
                    <a:pt x="2287" y="95"/>
                  </a:lnTo>
                  <a:lnTo>
                    <a:pt x="2293" y="97"/>
                  </a:lnTo>
                  <a:lnTo>
                    <a:pt x="2300" y="101"/>
                  </a:lnTo>
                  <a:lnTo>
                    <a:pt x="2306" y="102"/>
                  </a:lnTo>
                  <a:lnTo>
                    <a:pt x="2313" y="106"/>
                  </a:lnTo>
                  <a:lnTo>
                    <a:pt x="2313" y="108"/>
                  </a:lnTo>
                  <a:lnTo>
                    <a:pt x="2313" y="110"/>
                  </a:lnTo>
                  <a:lnTo>
                    <a:pt x="2313" y="116"/>
                  </a:lnTo>
                  <a:lnTo>
                    <a:pt x="2313" y="120"/>
                  </a:lnTo>
                  <a:lnTo>
                    <a:pt x="2313" y="125"/>
                  </a:lnTo>
                  <a:lnTo>
                    <a:pt x="2315" y="133"/>
                  </a:lnTo>
                  <a:lnTo>
                    <a:pt x="2317" y="140"/>
                  </a:lnTo>
                  <a:lnTo>
                    <a:pt x="2317" y="150"/>
                  </a:lnTo>
                  <a:lnTo>
                    <a:pt x="2317" y="159"/>
                  </a:lnTo>
                  <a:lnTo>
                    <a:pt x="2319" y="171"/>
                  </a:lnTo>
                  <a:lnTo>
                    <a:pt x="2321" y="182"/>
                  </a:lnTo>
                  <a:lnTo>
                    <a:pt x="2321" y="196"/>
                  </a:lnTo>
                  <a:lnTo>
                    <a:pt x="2323" y="209"/>
                  </a:lnTo>
                  <a:lnTo>
                    <a:pt x="2323" y="222"/>
                  </a:lnTo>
                  <a:lnTo>
                    <a:pt x="2327" y="237"/>
                  </a:lnTo>
                  <a:lnTo>
                    <a:pt x="2327" y="253"/>
                  </a:lnTo>
                  <a:lnTo>
                    <a:pt x="2329" y="268"/>
                  </a:lnTo>
                  <a:lnTo>
                    <a:pt x="2329" y="285"/>
                  </a:lnTo>
                  <a:lnTo>
                    <a:pt x="2331" y="302"/>
                  </a:lnTo>
                  <a:lnTo>
                    <a:pt x="2332" y="319"/>
                  </a:lnTo>
                  <a:lnTo>
                    <a:pt x="2334" y="338"/>
                  </a:lnTo>
                  <a:lnTo>
                    <a:pt x="2336" y="357"/>
                  </a:lnTo>
                  <a:lnTo>
                    <a:pt x="2338" y="376"/>
                  </a:lnTo>
                  <a:lnTo>
                    <a:pt x="2340" y="397"/>
                  </a:lnTo>
                  <a:lnTo>
                    <a:pt x="2340" y="416"/>
                  </a:lnTo>
                  <a:lnTo>
                    <a:pt x="2342" y="437"/>
                  </a:lnTo>
                  <a:lnTo>
                    <a:pt x="2344" y="458"/>
                  </a:lnTo>
                  <a:lnTo>
                    <a:pt x="2346" y="479"/>
                  </a:lnTo>
                  <a:lnTo>
                    <a:pt x="2348" y="502"/>
                  </a:lnTo>
                  <a:lnTo>
                    <a:pt x="2350" y="523"/>
                  </a:lnTo>
                  <a:lnTo>
                    <a:pt x="2351" y="545"/>
                  </a:lnTo>
                  <a:lnTo>
                    <a:pt x="2351" y="566"/>
                  </a:lnTo>
                  <a:lnTo>
                    <a:pt x="2353" y="589"/>
                  </a:lnTo>
                  <a:lnTo>
                    <a:pt x="2355" y="610"/>
                  </a:lnTo>
                  <a:lnTo>
                    <a:pt x="2355" y="633"/>
                  </a:lnTo>
                  <a:lnTo>
                    <a:pt x="2357" y="656"/>
                  </a:lnTo>
                  <a:lnTo>
                    <a:pt x="2359" y="677"/>
                  </a:lnTo>
                  <a:lnTo>
                    <a:pt x="2361" y="699"/>
                  </a:lnTo>
                  <a:lnTo>
                    <a:pt x="2361" y="722"/>
                  </a:lnTo>
                  <a:lnTo>
                    <a:pt x="2363" y="745"/>
                  </a:lnTo>
                  <a:lnTo>
                    <a:pt x="2363" y="766"/>
                  </a:lnTo>
                  <a:lnTo>
                    <a:pt x="2365" y="789"/>
                  </a:lnTo>
                  <a:lnTo>
                    <a:pt x="2367" y="810"/>
                  </a:lnTo>
                  <a:lnTo>
                    <a:pt x="2367" y="831"/>
                  </a:lnTo>
                  <a:lnTo>
                    <a:pt x="2367" y="853"/>
                  </a:lnTo>
                  <a:lnTo>
                    <a:pt x="2367" y="874"/>
                  </a:lnTo>
                  <a:lnTo>
                    <a:pt x="2369" y="895"/>
                  </a:lnTo>
                  <a:lnTo>
                    <a:pt x="2369" y="914"/>
                  </a:lnTo>
                  <a:lnTo>
                    <a:pt x="2369" y="933"/>
                  </a:lnTo>
                  <a:lnTo>
                    <a:pt x="2369" y="954"/>
                  </a:lnTo>
                  <a:lnTo>
                    <a:pt x="2369" y="973"/>
                  </a:lnTo>
                  <a:lnTo>
                    <a:pt x="2367" y="990"/>
                  </a:lnTo>
                  <a:lnTo>
                    <a:pt x="2367" y="1009"/>
                  </a:lnTo>
                  <a:lnTo>
                    <a:pt x="2367" y="1026"/>
                  </a:lnTo>
                  <a:lnTo>
                    <a:pt x="2367" y="1044"/>
                  </a:lnTo>
                  <a:lnTo>
                    <a:pt x="2367" y="1059"/>
                  </a:lnTo>
                  <a:lnTo>
                    <a:pt x="2365" y="1074"/>
                  </a:lnTo>
                  <a:lnTo>
                    <a:pt x="2363" y="1089"/>
                  </a:lnTo>
                  <a:lnTo>
                    <a:pt x="2363" y="1102"/>
                  </a:lnTo>
                  <a:lnTo>
                    <a:pt x="2361" y="1116"/>
                  </a:lnTo>
                  <a:lnTo>
                    <a:pt x="2359" y="1129"/>
                  </a:lnTo>
                  <a:lnTo>
                    <a:pt x="2357" y="1140"/>
                  </a:lnTo>
                  <a:lnTo>
                    <a:pt x="2357" y="1154"/>
                  </a:lnTo>
                  <a:lnTo>
                    <a:pt x="2355" y="1154"/>
                  </a:lnTo>
                  <a:lnTo>
                    <a:pt x="2353" y="1154"/>
                  </a:lnTo>
                  <a:lnTo>
                    <a:pt x="2348" y="1154"/>
                  </a:lnTo>
                  <a:lnTo>
                    <a:pt x="2342" y="1156"/>
                  </a:lnTo>
                  <a:lnTo>
                    <a:pt x="2334" y="1156"/>
                  </a:lnTo>
                  <a:lnTo>
                    <a:pt x="2325" y="1158"/>
                  </a:lnTo>
                  <a:lnTo>
                    <a:pt x="2313" y="1160"/>
                  </a:lnTo>
                  <a:lnTo>
                    <a:pt x="2302" y="1163"/>
                  </a:lnTo>
                  <a:lnTo>
                    <a:pt x="2289" y="1165"/>
                  </a:lnTo>
                  <a:lnTo>
                    <a:pt x="2273" y="1167"/>
                  </a:lnTo>
                  <a:lnTo>
                    <a:pt x="2256" y="1171"/>
                  </a:lnTo>
                  <a:lnTo>
                    <a:pt x="2239" y="1175"/>
                  </a:lnTo>
                  <a:lnTo>
                    <a:pt x="2220" y="1177"/>
                  </a:lnTo>
                  <a:lnTo>
                    <a:pt x="2201" y="1180"/>
                  </a:lnTo>
                  <a:lnTo>
                    <a:pt x="2178" y="1186"/>
                  </a:lnTo>
                  <a:lnTo>
                    <a:pt x="2158" y="1192"/>
                  </a:lnTo>
                  <a:lnTo>
                    <a:pt x="2133" y="1196"/>
                  </a:lnTo>
                  <a:lnTo>
                    <a:pt x="2108" y="1199"/>
                  </a:lnTo>
                  <a:lnTo>
                    <a:pt x="2081" y="1203"/>
                  </a:lnTo>
                  <a:lnTo>
                    <a:pt x="2057" y="1209"/>
                  </a:lnTo>
                  <a:lnTo>
                    <a:pt x="2028" y="1215"/>
                  </a:lnTo>
                  <a:lnTo>
                    <a:pt x="2000" y="1220"/>
                  </a:lnTo>
                  <a:lnTo>
                    <a:pt x="1971" y="1224"/>
                  </a:lnTo>
                  <a:lnTo>
                    <a:pt x="1941" y="1232"/>
                  </a:lnTo>
                  <a:lnTo>
                    <a:pt x="1910" y="1236"/>
                  </a:lnTo>
                  <a:lnTo>
                    <a:pt x="1878" y="1241"/>
                  </a:lnTo>
                  <a:lnTo>
                    <a:pt x="1846" y="1247"/>
                  </a:lnTo>
                  <a:lnTo>
                    <a:pt x="1815" y="1255"/>
                  </a:lnTo>
                  <a:lnTo>
                    <a:pt x="1781" y="1260"/>
                  </a:lnTo>
                  <a:lnTo>
                    <a:pt x="1747" y="1266"/>
                  </a:lnTo>
                  <a:lnTo>
                    <a:pt x="1713" y="1272"/>
                  </a:lnTo>
                  <a:lnTo>
                    <a:pt x="1680" y="1279"/>
                  </a:lnTo>
                  <a:lnTo>
                    <a:pt x="1644" y="1285"/>
                  </a:lnTo>
                  <a:lnTo>
                    <a:pt x="1608" y="1291"/>
                  </a:lnTo>
                  <a:lnTo>
                    <a:pt x="1572" y="1296"/>
                  </a:lnTo>
                  <a:lnTo>
                    <a:pt x="1538" y="1304"/>
                  </a:lnTo>
                  <a:lnTo>
                    <a:pt x="1500" y="1310"/>
                  </a:lnTo>
                  <a:lnTo>
                    <a:pt x="1466" y="1315"/>
                  </a:lnTo>
                  <a:lnTo>
                    <a:pt x="1428" y="1323"/>
                  </a:lnTo>
                  <a:lnTo>
                    <a:pt x="1393" y="1329"/>
                  </a:lnTo>
                  <a:lnTo>
                    <a:pt x="1355" y="1334"/>
                  </a:lnTo>
                  <a:lnTo>
                    <a:pt x="1319" y="1340"/>
                  </a:lnTo>
                  <a:lnTo>
                    <a:pt x="1283" y="1346"/>
                  </a:lnTo>
                  <a:lnTo>
                    <a:pt x="1247" y="1352"/>
                  </a:lnTo>
                  <a:lnTo>
                    <a:pt x="1211" y="1357"/>
                  </a:lnTo>
                  <a:lnTo>
                    <a:pt x="1175" y="1363"/>
                  </a:lnTo>
                  <a:lnTo>
                    <a:pt x="1139" y="1369"/>
                  </a:lnTo>
                  <a:lnTo>
                    <a:pt x="1104" y="1376"/>
                  </a:lnTo>
                  <a:lnTo>
                    <a:pt x="1068" y="1380"/>
                  </a:lnTo>
                  <a:lnTo>
                    <a:pt x="1034" y="1386"/>
                  </a:lnTo>
                  <a:lnTo>
                    <a:pt x="1000" y="1391"/>
                  </a:lnTo>
                  <a:lnTo>
                    <a:pt x="966" y="1395"/>
                  </a:lnTo>
                  <a:lnTo>
                    <a:pt x="931" y="1399"/>
                  </a:lnTo>
                  <a:lnTo>
                    <a:pt x="899" y="1405"/>
                  </a:lnTo>
                  <a:lnTo>
                    <a:pt x="867" y="1409"/>
                  </a:lnTo>
                  <a:lnTo>
                    <a:pt x="836" y="1414"/>
                  </a:lnTo>
                  <a:lnTo>
                    <a:pt x="806" y="1416"/>
                  </a:lnTo>
                  <a:lnTo>
                    <a:pt x="775" y="1420"/>
                  </a:lnTo>
                  <a:lnTo>
                    <a:pt x="745" y="1424"/>
                  </a:lnTo>
                  <a:lnTo>
                    <a:pt x="718" y="1428"/>
                  </a:lnTo>
                  <a:lnTo>
                    <a:pt x="690" y="1429"/>
                  </a:lnTo>
                  <a:lnTo>
                    <a:pt x="663" y="1433"/>
                  </a:lnTo>
                  <a:lnTo>
                    <a:pt x="637" y="1435"/>
                  </a:lnTo>
                  <a:lnTo>
                    <a:pt x="614" y="1439"/>
                  </a:lnTo>
                  <a:lnTo>
                    <a:pt x="612" y="1437"/>
                  </a:lnTo>
                  <a:lnTo>
                    <a:pt x="608" y="1431"/>
                  </a:lnTo>
                  <a:lnTo>
                    <a:pt x="604" y="1426"/>
                  </a:lnTo>
                  <a:lnTo>
                    <a:pt x="601" y="1422"/>
                  </a:lnTo>
                  <a:lnTo>
                    <a:pt x="597" y="1416"/>
                  </a:lnTo>
                  <a:lnTo>
                    <a:pt x="593" y="1410"/>
                  </a:lnTo>
                  <a:lnTo>
                    <a:pt x="587" y="1401"/>
                  </a:lnTo>
                  <a:lnTo>
                    <a:pt x="583" y="1395"/>
                  </a:lnTo>
                  <a:lnTo>
                    <a:pt x="576" y="1386"/>
                  </a:lnTo>
                  <a:lnTo>
                    <a:pt x="570" y="1376"/>
                  </a:lnTo>
                  <a:lnTo>
                    <a:pt x="564" y="1365"/>
                  </a:lnTo>
                  <a:lnTo>
                    <a:pt x="557" y="1353"/>
                  </a:lnTo>
                  <a:lnTo>
                    <a:pt x="549" y="1342"/>
                  </a:lnTo>
                  <a:lnTo>
                    <a:pt x="544" y="1331"/>
                  </a:lnTo>
                  <a:lnTo>
                    <a:pt x="534" y="1317"/>
                  </a:lnTo>
                  <a:lnTo>
                    <a:pt x="525" y="1302"/>
                  </a:lnTo>
                  <a:lnTo>
                    <a:pt x="515" y="1289"/>
                  </a:lnTo>
                  <a:lnTo>
                    <a:pt x="507" y="1274"/>
                  </a:lnTo>
                  <a:lnTo>
                    <a:pt x="498" y="1258"/>
                  </a:lnTo>
                  <a:lnTo>
                    <a:pt x="488" y="1241"/>
                  </a:lnTo>
                  <a:lnTo>
                    <a:pt x="477" y="1224"/>
                  </a:lnTo>
                  <a:lnTo>
                    <a:pt x="467" y="1207"/>
                  </a:lnTo>
                  <a:lnTo>
                    <a:pt x="456" y="1188"/>
                  </a:lnTo>
                  <a:lnTo>
                    <a:pt x="445" y="1169"/>
                  </a:lnTo>
                  <a:lnTo>
                    <a:pt x="435" y="1150"/>
                  </a:lnTo>
                  <a:lnTo>
                    <a:pt x="424" y="1131"/>
                  </a:lnTo>
                  <a:lnTo>
                    <a:pt x="412" y="1110"/>
                  </a:lnTo>
                  <a:lnTo>
                    <a:pt x="401" y="1089"/>
                  </a:lnTo>
                  <a:lnTo>
                    <a:pt x="390" y="1068"/>
                  </a:lnTo>
                  <a:lnTo>
                    <a:pt x="378" y="1047"/>
                  </a:lnTo>
                  <a:lnTo>
                    <a:pt x="365" y="1025"/>
                  </a:lnTo>
                  <a:lnTo>
                    <a:pt x="353" y="1004"/>
                  </a:lnTo>
                  <a:lnTo>
                    <a:pt x="340" y="979"/>
                  </a:lnTo>
                  <a:lnTo>
                    <a:pt x="329" y="956"/>
                  </a:lnTo>
                  <a:lnTo>
                    <a:pt x="317" y="931"/>
                  </a:lnTo>
                  <a:lnTo>
                    <a:pt x="304" y="909"/>
                  </a:lnTo>
                  <a:lnTo>
                    <a:pt x="293" y="884"/>
                  </a:lnTo>
                  <a:lnTo>
                    <a:pt x="279" y="859"/>
                  </a:lnTo>
                  <a:lnTo>
                    <a:pt x="268" y="834"/>
                  </a:lnTo>
                  <a:lnTo>
                    <a:pt x="256" y="810"/>
                  </a:lnTo>
                  <a:lnTo>
                    <a:pt x="243" y="783"/>
                  </a:lnTo>
                  <a:lnTo>
                    <a:pt x="232" y="758"/>
                  </a:lnTo>
                  <a:lnTo>
                    <a:pt x="220" y="732"/>
                  </a:lnTo>
                  <a:lnTo>
                    <a:pt x="207" y="705"/>
                  </a:lnTo>
                  <a:lnTo>
                    <a:pt x="196" y="679"/>
                  </a:lnTo>
                  <a:lnTo>
                    <a:pt x="186" y="654"/>
                  </a:lnTo>
                  <a:lnTo>
                    <a:pt x="173" y="625"/>
                  </a:lnTo>
                  <a:lnTo>
                    <a:pt x="161" y="599"/>
                  </a:lnTo>
                  <a:lnTo>
                    <a:pt x="150" y="570"/>
                  </a:lnTo>
                  <a:lnTo>
                    <a:pt x="140" y="544"/>
                  </a:lnTo>
                  <a:lnTo>
                    <a:pt x="129" y="515"/>
                  </a:lnTo>
                  <a:lnTo>
                    <a:pt x="120" y="488"/>
                  </a:lnTo>
                  <a:lnTo>
                    <a:pt x="110" y="460"/>
                  </a:lnTo>
                  <a:lnTo>
                    <a:pt x="101" y="433"/>
                  </a:lnTo>
                  <a:lnTo>
                    <a:pt x="91" y="405"/>
                  </a:lnTo>
                  <a:lnTo>
                    <a:pt x="82" y="376"/>
                  </a:lnTo>
                  <a:lnTo>
                    <a:pt x="72" y="348"/>
                  </a:lnTo>
                  <a:lnTo>
                    <a:pt x="64" y="321"/>
                  </a:lnTo>
                  <a:lnTo>
                    <a:pt x="55" y="293"/>
                  </a:lnTo>
                  <a:lnTo>
                    <a:pt x="47" y="264"/>
                  </a:lnTo>
                  <a:lnTo>
                    <a:pt x="40" y="236"/>
                  </a:lnTo>
                  <a:lnTo>
                    <a:pt x="34" y="20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671" y="2727"/>
              <a:ext cx="197" cy="562"/>
            </a:xfrm>
            <a:custGeom>
              <a:avLst/>
              <a:gdLst/>
              <a:ahLst/>
              <a:cxnLst>
                <a:cxn ang="0">
                  <a:pos x="390" y="1118"/>
                </a:cxn>
                <a:cxn ang="0">
                  <a:pos x="384" y="1109"/>
                </a:cxn>
                <a:cxn ang="0">
                  <a:pos x="374" y="1094"/>
                </a:cxn>
                <a:cxn ang="0">
                  <a:pos x="363" y="1073"/>
                </a:cxn>
                <a:cxn ang="0">
                  <a:pos x="350" y="1048"/>
                </a:cxn>
                <a:cxn ang="0">
                  <a:pos x="335" y="1017"/>
                </a:cxn>
                <a:cxn ang="0">
                  <a:pos x="316" y="981"/>
                </a:cxn>
                <a:cxn ang="0">
                  <a:pos x="297" y="941"/>
                </a:cxn>
                <a:cxn ang="0">
                  <a:pos x="278" y="896"/>
                </a:cxn>
                <a:cxn ang="0">
                  <a:pos x="257" y="848"/>
                </a:cxn>
                <a:cxn ang="0">
                  <a:pos x="234" y="793"/>
                </a:cxn>
                <a:cxn ang="0">
                  <a:pos x="211" y="734"/>
                </a:cxn>
                <a:cxn ang="0">
                  <a:pos x="188" y="673"/>
                </a:cxn>
                <a:cxn ang="0">
                  <a:pos x="165" y="605"/>
                </a:cxn>
                <a:cxn ang="0">
                  <a:pos x="143" y="535"/>
                </a:cxn>
                <a:cxn ang="0">
                  <a:pos x="122" y="460"/>
                </a:cxn>
                <a:cxn ang="0">
                  <a:pos x="101" y="382"/>
                </a:cxn>
                <a:cxn ang="0">
                  <a:pos x="80" y="299"/>
                </a:cxn>
                <a:cxn ang="0">
                  <a:pos x="63" y="213"/>
                </a:cxn>
                <a:cxn ang="0">
                  <a:pos x="46" y="124"/>
                </a:cxn>
                <a:cxn ang="0">
                  <a:pos x="30" y="31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4" y="36"/>
                </a:cxn>
                <a:cxn ang="0">
                  <a:pos x="6" y="59"/>
                </a:cxn>
                <a:cxn ang="0">
                  <a:pos x="9" y="88"/>
                </a:cxn>
                <a:cxn ang="0">
                  <a:pos x="17" y="122"/>
                </a:cxn>
                <a:cxn ang="0">
                  <a:pos x="25" y="164"/>
                </a:cxn>
                <a:cxn ang="0">
                  <a:pos x="32" y="208"/>
                </a:cxn>
                <a:cxn ang="0">
                  <a:pos x="42" y="259"/>
                </a:cxn>
                <a:cxn ang="0">
                  <a:pos x="55" y="312"/>
                </a:cxn>
                <a:cxn ang="0">
                  <a:pos x="68" y="371"/>
                </a:cxn>
                <a:cxn ang="0">
                  <a:pos x="84" y="430"/>
                </a:cxn>
                <a:cxn ang="0">
                  <a:pos x="101" y="493"/>
                </a:cxn>
                <a:cxn ang="0">
                  <a:pos x="122" y="559"/>
                </a:cxn>
                <a:cxn ang="0">
                  <a:pos x="143" y="626"/>
                </a:cxn>
                <a:cxn ang="0">
                  <a:pos x="167" y="694"/>
                </a:cxn>
                <a:cxn ang="0">
                  <a:pos x="194" y="765"/>
                </a:cxn>
                <a:cxn ang="0">
                  <a:pos x="222" y="833"/>
                </a:cxn>
                <a:cxn ang="0">
                  <a:pos x="255" y="903"/>
                </a:cxn>
                <a:cxn ang="0">
                  <a:pos x="289" y="972"/>
                </a:cxn>
                <a:cxn ang="0">
                  <a:pos x="325" y="1040"/>
                </a:cxn>
                <a:cxn ang="0">
                  <a:pos x="393" y="1124"/>
                </a:cxn>
              </a:cxnLst>
              <a:rect l="0" t="0" r="r" b="b"/>
              <a:pathLst>
                <a:path w="393" h="1124">
                  <a:moveTo>
                    <a:pt x="393" y="1124"/>
                  </a:moveTo>
                  <a:lnTo>
                    <a:pt x="393" y="1122"/>
                  </a:lnTo>
                  <a:lnTo>
                    <a:pt x="390" y="1118"/>
                  </a:lnTo>
                  <a:lnTo>
                    <a:pt x="388" y="1116"/>
                  </a:lnTo>
                  <a:lnTo>
                    <a:pt x="386" y="1113"/>
                  </a:lnTo>
                  <a:lnTo>
                    <a:pt x="384" y="1109"/>
                  </a:lnTo>
                  <a:lnTo>
                    <a:pt x="382" y="1105"/>
                  </a:lnTo>
                  <a:lnTo>
                    <a:pt x="378" y="1099"/>
                  </a:lnTo>
                  <a:lnTo>
                    <a:pt x="374" y="1094"/>
                  </a:lnTo>
                  <a:lnTo>
                    <a:pt x="371" y="1086"/>
                  </a:lnTo>
                  <a:lnTo>
                    <a:pt x="369" y="1080"/>
                  </a:lnTo>
                  <a:lnTo>
                    <a:pt x="363" y="1073"/>
                  </a:lnTo>
                  <a:lnTo>
                    <a:pt x="359" y="1065"/>
                  </a:lnTo>
                  <a:lnTo>
                    <a:pt x="355" y="1057"/>
                  </a:lnTo>
                  <a:lnTo>
                    <a:pt x="350" y="1048"/>
                  </a:lnTo>
                  <a:lnTo>
                    <a:pt x="344" y="1038"/>
                  </a:lnTo>
                  <a:lnTo>
                    <a:pt x="340" y="1029"/>
                  </a:lnTo>
                  <a:lnTo>
                    <a:pt x="335" y="1017"/>
                  </a:lnTo>
                  <a:lnTo>
                    <a:pt x="329" y="1006"/>
                  </a:lnTo>
                  <a:lnTo>
                    <a:pt x="321" y="995"/>
                  </a:lnTo>
                  <a:lnTo>
                    <a:pt x="316" y="981"/>
                  </a:lnTo>
                  <a:lnTo>
                    <a:pt x="310" y="968"/>
                  </a:lnTo>
                  <a:lnTo>
                    <a:pt x="304" y="957"/>
                  </a:lnTo>
                  <a:lnTo>
                    <a:pt x="297" y="941"/>
                  </a:lnTo>
                  <a:lnTo>
                    <a:pt x="291" y="926"/>
                  </a:lnTo>
                  <a:lnTo>
                    <a:pt x="283" y="911"/>
                  </a:lnTo>
                  <a:lnTo>
                    <a:pt x="278" y="896"/>
                  </a:lnTo>
                  <a:lnTo>
                    <a:pt x="270" y="881"/>
                  </a:lnTo>
                  <a:lnTo>
                    <a:pt x="262" y="865"/>
                  </a:lnTo>
                  <a:lnTo>
                    <a:pt x="257" y="848"/>
                  </a:lnTo>
                  <a:lnTo>
                    <a:pt x="249" y="831"/>
                  </a:lnTo>
                  <a:lnTo>
                    <a:pt x="241" y="812"/>
                  </a:lnTo>
                  <a:lnTo>
                    <a:pt x="234" y="793"/>
                  </a:lnTo>
                  <a:lnTo>
                    <a:pt x="226" y="774"/>
                  </a:lnTo>
                  <a:lnTo>
                    <a:pt x="219" y="755"/>
                  </a:lnTo>
                  <a:lnTo>
                    <a:pt x="211" y="734"/>
                  </a:lnTo>
                  <a:lnTo>
                    <a:pt x="203" y="713"/>
                  </a:lnTo>
                  <a:lnTo>
                    <a:pt x="196" y="692"/>
                  </a:lnTo>
                  <a:lnTo>
                    <a:pt x="188" y="673"/>
                  </a:lnTo>
                  <a:lnTo>
                    <a:pt x="181" y="651"/>
                  </a:lnTo>
                  <a:lnTo>
                    <a:pt x="173" y="630"/>
                  </a:lnTo>
                  <a:lnTo>
                    <a:pt x="165" y="605"/>
                  </a:lnTo>
                  <a:lnTo>
                    <a:pt x="158" y="582"/>
                  </a:lnTo>
                  <a:lnTo>
                    <a:pt x="150" y="559"/>
                  </a:lnTo>
                  <a:lnTo>
                    <a:pt x="143" y="535"/>
                  </a:lnTo>
                  <a:lnTo>
                    <a:pt x="135" y="510"/>
                  </a:lnTo>
                  <a:lnTo>
                    <a:pt x="129" y="487"/>
                  </a:lnTo>
                  <a:lnTo>
                    <a:pt x="122" y="460"/>
                  </a:lnTo>
                  <a:lnTo>
                    <a:pt x="114" y="434"/>
                  </a:lnTo>
                  <a:lnTo>
                    <a:pt x="106" y="407"/>
                  </a:lnTo>
                  <a:lnTo>
                    <a:pt x="101" y="382"/>
                  </a:lnTo>
                  <a:lnTo>
                    <a:pt x="93" y="354"/>
                  </a:lnTo>
                  <a:lnTo>
                    <a:pt x="86" y="327"/>
                  </a:lnTo>
                  <a:lnTo>
                    <a:pt x="80" y="299"/>
                  </a:lnTo>
                  <a:lnTo>
                    <a:pt x="74" y="270"/>
                  </a:lnTo>
                  <a:lnTo>
                    <a:pt x="68" y="242"/>
                  </a:lnTo>
                  <a:lnTo>
                    <a:pt x="63" y="213"/>
                  </a:lnTo>
                  <a:lnTo>
                    <a:pt x="55" y="183"/>
                  </a:lnTo>
                  <a:lnTo>
                    <a:pt x="51" y="154"/>
                  </a:lnTo>
                  <a:lnTo>
                    <a:pt x="46" y="124"/>
                  </a:lnTo>
                  <a:lnTo>
                    <a:pt x="40" y="94"/>
                  </a:lnTo>
                  <a:lnTo>
                    <a:pt x="36" y="61"/>
                  </a:lnTo>
                  <a:lnTo>
                    <a:pt x="30" y="31"/>
                  </a:lnTo>
                  <a:lnTo>
                    <a:pt x="141" y="21"/>
                  </a:lnTo>
                  <a:lnTo>
                    <a:pt x="177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6" y="59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9" y="88"/>
                  </a:lnTo>
                  <a:lnTo>
                    <a:pt x="13" y="99"/>
                  </a:lnTo>
                  <a:lnTo>
                    <a:pt x="15" y="111"/>
                  </a:lnTo>
                  <a:lnTo>
                    <a:pt x="17" y="122"/>
                  </a:lnTo>
                  <a:lnTo>
                    <a:pt x="19" y="135"/>
                  </a:lnTo>
                  <a:lnTo>
                    <a:pt x="21" y="149"/>
                  </a:lnTo>
                  <a:lnTo>
                    <a:pt x="25" y="164"/>
                  </a:lnTo>
                  <a:lnTo>
                    <a:pt x="27" y="177"/>
                  </a:lnTo>
                  <a:lnTo>
                    <a:pt x="28" y="192"/>
                  </a:lnTo>
                  <a:lnTo>
                    <a:pt x="32" y="208"/>
                  </a:lnTo>
                  <a:lnTo>
                    <a:pt x="36" y="225"/>
                  </a:lnTo>
                  <a:lnTo>
                    <a:pt x="38" y="242"/>
                  </a:lnTo>
                  <a:lnTo>
                    <a:pt x="42" y="259"/>
                  </a:lnTo>
                  <a:lnTo>
                    <a:pt x="46" y="276"/>
                  </a:lnTo>
                  <a:lnTo>
                    <a:pt x="51" y="293"/>
                  </a:lnTo>
                  <a:lnTo>
                    <a:pt x="55" y="312"/>
                  </a:lnTo>
                  <a:lnTo>
                    <a:pt x="59" y="331"/>
                  </a:lnTo>
                  <a:lnTo>
                    <a:pt x="65" y="350"/>
                  </a:lnTo>
                  <a:lnTo>
                    <a:pt x="68" y="371"/>
                  </a:lnTo>
                  <a:lnTo>
                    <a:pt x="74" y="390"/>
                  </a:lnTo>
                  <a:lnTo>
                    <a:pt x="80" y="409"/>
                  </a:lnTo>
                  <a:lnTo>
                    <a:pt x="84" y="430"/>
                  </a:lnTo>
                  <a:lnTo>
                    <a:pt x="89" y="451"/>
                  </a:lnTo>
                  <a:lnTo>
                    <a:pt x="95" y="472"/>
                  </a:lnTo>
                  <a:lnTo>
                    <a:pt x="101" y="493"/>
                  </a:lnTo>
                  <a:lnTo>
                    <a:pt x="108" y="516"/>
                  </a:lnTo>
                  <a:lnTo>
                    <a:pt x="114" y="536"/>
                  </a:lnTo>
                  <a:lnTo>
                    <a:pt x="122" y="559"/>
                  </a:lnTo>
                  <a:lnTo>
                    <a:pt x="127" y="580"/>
                  </a:lnTo>
                  <a:lnTo>
                    <a:pt x="135" y="603"/>
                  </a:lnTo>
                  <a:lnTo>
                    <a:pt x="143" y="626"/>
                  </a:lnTo>
                  <a:lnTo>
                    <a:pt x="150" y="649"/>
                  </a:lnTo>
                  <a:lnTo>
                    <a:pt x="158" y="671"/>
                  </a:lnTo>
                  <a:lnTo>
                    <a:pt x="167" y="694"/>
                  </a:lnTo>
                  <a:lnTo>
                    <a:pt x="177" y="719"/>
                  </a:lnTo>
                  <a:lnTo>
                    <a:pt x="184" y="742"/>
                  </a:lnTo>
                  <a:lnTo>
                    <a:pt x="194" y="765"/>
                  </a:lnTo>
                  <a:lnTo>
                    <a:pt x="203" y="787"/>
                  </a:lnTo>
                  <a:lnTo>
                    <a:pt x="213" y="810"/>
                  </a:lnTo>
                  <a:lnTo>
                    <a:pt x="222" y="833"/>
                  </a:lnTo>
                  <a:lnTo>
                    <a:pt x="232" y="858"/>
                  </a:lnTo>
                  <a:lnTo>
                    <a:pt x="243" y="881"/>
                  </a:lnTo>
                  <a:lnTo>
                    <a:pt x="255" y="903"/>
                  </a:lnTo>
                  <a:lnTo>
                    <a:pt x="264" y="926"/>
                  </a:lnTo>
                  <a:lnTo>
                    <a:pt x="276" y="949"/>
                  </a:lnTo>
                  <a:lnTo>
                    <a:pt x="289" y="972"/>
                  </a:lnTo>
                  <a:lnTo>
                    <a:pt x="300" y="997"/>
                  </a:lnTo>
                  <a:lnTo>
                    <a:pt x="312" y="1017"/>
                  </a:lnTo>
                  <a:lnTo>
                    <a:pt x="325" y="1040"/>
                  </a:lnTo>
                  <a:lnTo>
                    <a:pt x="338" y="1063"/>
                  </a:lnTo>
                  <a:lnTo>
                    <a:pt x="352" y="1086"/>
                  </a:lnTo>
                  <a:lnTo>
                    <a:pt x="393" y="1124"/>
                  </a:lnTo>
                  <a:lnTo>
                    <a:pt x="393" y="1124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541" y="2662"/>
              <a:ext cx="312" cy="713"/>
            </a:xfrm>
            <a:custGeom>
              <a:avLst/>
              <a:gdLst/>
              <a:ahLst/>
              <a:cxnLst>
                <a:cxn ang="0">
                  <a:pos x="615" y="1413"/>
                </a:cxn>
                <a:cxn ang="0">
                  <a:pos x="598" y="1386"/>
                </a:cxn>
                <a:cxn ang="0">
                  <a:pos x="572" y="1344"/>
                </a:cxn>
                <a:cxn ang="0">
                  <a:pos x="539" y="1291"/>
                </a:cxn>
                <a:cxn ang="0">
                  <a:pos x="501" y="1225"/>
                </a:cxn>
                <a:cxn ang="0">
                  <a:pos x="460" y="1148"/>
                </a:cxn>
                <a:cxn ang="0">
                  <a:pos x="414" y="1063"/>
                </a:cxn>
                <a:cxn ang="0">
                  <a:pos x="365" y="968"/>
                </a:cxn>
                <a:cxn ang="0">
                  <a:pos x="315" y="865"/>
                </a:cxn>
                <a:cxn ang="0">
                  <a:pos x="268" y="757"/>
                </a:cxn>
                <a:cxn ang="0">
                  <a:pos x="220" y="645"/>
                </a:cxn>
                <a:cxn ang="0">
                  <a:pos x="174" y="527"/>
                </a:cxn>
                <a:cxn ang="0">
                  <a:pos x="133" y="407"/>
                </a:cxn>
                <a:cxn ang="0">
                  <a:pos x="98" y="283"/>
                </a:cxn>
                <a:cxn ang="0">
                  <a:pos x="68" y="160"/>
                </a:cxn>
                <a:cxn ang="0">
                  <a:pos x="53" y="69"/>
                </a:cxn>
                <a:cxn ang="0">
                  <a:pos x="70" y="63"/>
                </a:cxn>
                <a:cxn ang="0">
                  <a:pos x="96" y="55"/>
                </a:cxn>
                <a:cxn ang="0">
                  <a:pos x="117" y="52"/>
                </a:cxn>
                <a:cxn ang="0">
                  <a:pos x="136" y="48"/>
                </a:cxn>
                <a:cxn ang="0">
                  <a:pos x="159" y="42"/>
                </a:cxn>
                <a:cxn ang="0">
                  <a:pos x="180" y="38"/>
                </a:cxn>
                <a:cxn ang="0">
                  <a:pos x="205" y="34"/>
                </a:cxn>
                <a:cxn ang="0">
                  <a:pos x="231" y="31"/>
                </a:cxn>
                <a:cxn ang="0">
                  <a:pos x="258" y="29"/>
                </a:cxn>
                <a:cxn ang="0">
                  <a:pos x="287" y="27"/>
                </a:cxn>
                <a:cxn ang="0">
                  <a:pos x="315" y="25"/>
                </a:cxn>
                <a:cxn ang="0">
                  <a:pos x="346" y="25"/>
                </a:cxn>
                <a:cxn ang="0">
                  <a:pos x="374" y="0"/>
                </a:cxn>
                <a:cxn ang="0">
                  <a:pos x="353" y="0"/>
                </a:cxn>
                <a:cxn ang="0">
                  <a:pos x="327" y="2"/>
                </a:cxn>
                <a:cxn ang="0">
                  <a:pos x="304" y="4"/>
                </a:cxn>
                <a:cxn ang="0">
                  <a:pos x="279" y="4"/>
                </a:cxn>
                <a:cxn ang="0">
                  <a:pos x="252" y="8"/>
                </a:cxn>
                <a:cxn ang="0">
                  <a:pos x="224" y="10"/>
                </a:cxn>
                <a:cxn ang="0">
                  <a:pos x="192" y="12"/>
                </a:cxn>
                <a:cxn ang="0">
                  <a:pos x="161" y="15"/>
                </a:cxn>
                <a:cxn ang="0">
                  <a:pos x="131" y="19"/>
                </a:cxn>
                <a:cxn ang="0">
                  <a:pos x="98" y="25"/>
                </a:cxn>
                <a:cxn ang="0">
                  <a:pos x="68" y="29"/>
                </a:cxn>
                <a:cxn ang="0">
                  <a:pos x="39" y="34"/>
                </a:cxn>
                <a:cxn ang="0">
                  <a:pos x="11" y="40"/>
                </a:cxn>
                <a:cxn ang="0">
                  <a:pos x="0" y="50"/>
                </a:cxn>
                <a:cxn ang="0">
                  <a:pos x="3" y="69"/>
                </a:cxn>
                <a:cxn ang="0">
                  <a:pos x="9" y="99"/>
                </a:cxn>
                <a:cxn ang="0">
                  <a:pos x="20" y="141"/>
                </a:cxn>
                <a:cxn ang="0">
                  <a:pos x="32" y="194"/>
                </a:cxn>
                <a:cxn ang="0">
                  <a:pos x="51" y="259"/>
                </a:cxn>
                <a:cxn ang="0">
                  <a:pos x="74" y="331"/>
                </a:cxn>
                <a:cxn ang="0">
                  <a:pos x="102" y="417"/>
                </a:cxn>
                <a:cxn ang="0">
                  <a:pos x="136" y="508"/>
                </a:cxn>
                <a:cxn ang="0">
                  <a:pos x="176" y="610"/>
                </a:cxn>
                <a:cxn ang="0">
                  <a:pos x="224" y="723"/>
                </a:cxn>
                <a:cxn ang="0">
                  <a:pos x="279" y="842"/>
                </a:cxn>
                <a:cxn ang="0">
                  <a:pos x="340" y="970"/>
                </a:cxn>
                <a:cxn ang="0">
                  <a:pos x="412" y="1105"/>
                </a:cxn>
                <a:cxn ang="0">
                  <a:pos x="492" y="1247"/>
                </a:cxn>
                <a:cxn ang="0">
                  <a:pos x="581" y="1398"/>
                </a:cxn>
              </a:cxnLst>
              <a:rect l="0" t="0" r="r" b="b"/>
              <a:pathLst>
                <a:path w="625" h="1426">
                  <a:moveTo>
                    <a:pt x="625" y="1426"/>
                  </a:moveTo>
                  <a:lnTo>
                    <a:pt x="623" y="1424"/>
                  </a:lnTo>
                  <a:lnTo>
                    <a:pt x="619" y="1417"/>
                  </a:lnTo>
                  <a:lnTo>
                    <a:pt x="615" y="1413"/>
                  </a:lnTo>
                  <a:lnTo>
                    <a:pt x="614" y="1407"/>
                  </a:lnTo>
                  <a:lnTo>
                    <a:pt x="608" y="1401"/>
                  </a:lnTo>
                  <a:lnTo>
                    <a:pt x="604" y="1394"/>
                  </a:lnTo>
                  <a:lnTo>
                    <a:pt x="598" y="1386"/>
                  </a:lnTo>
                  <a:lnTo>
                    <a:pt x="593" y="1377"/>
                  </a:lnTo>
                  <a:lnTo>
                    <a:pt x="587" y="1367"/>
                  </a:lnTo>
                  <a:lnTo>
                    <a:pt x="581" y="1356"/>
                  </a:lnTo>
                  <a:lnTo>
                    <a:pt x="572" y="1344"/>
                  </a:lnTo>
                  <a:lnTo>
                    <a:pt x="564" y="1331"/>
                  </a:lnTo>
                  <a:lnTo>
                    <a:pt x="557" y="1320"/>
                  </a:lnTo>
                  <a:lnTo>
                    <a:pt x="549" y="1306"/>
                  </a:lnTo>
                  <a:lnTo>
                    <a:pt x="539" y="1291"/>
                  </a:lnTo>
                  <a:lnTo>
                    <a:pt x="532" y="1276"/>
                  </a:lnTo>
                  <a:lnTo>
                    <a:pt x="522" y="1259"/>
                  </a:lnTo>
                  <a:lnTo>
                    <a:pt x="513" y="1244"/>
                  </a:lnTo>
                  <a:lnTo>
                    <a:pt x="501" y="1225"/>
                  </a:lnTo>
                  <a:lnTo>
                    <a:pt x="492" y="1207"/>
                  </a:lnTo>
                  <a:lnTo>
                    <a:pt x="482" y="1188"/>
                  </a:lnTo>
                  <a:lnTo>
                    <a:pt x="471" y="1169"/>
                  </a:lnTo>
                  <a:lnTo>
                    <a:pt x="460" y="1148"/>
                  </a:lnTo>
                  <a:lnTo>
                    <a:pt x="448" y="1128"/>
                  </a:lnTo>
                  <a:lnTo>
                    <a:pt x="437" y="1107"/>
                  </a:lnTo>
                  <a:lnTo>
                    <a:pt x="425" y="1086"/>
                  </a:lnTo>
                  <a:lnTo>
                    <a:pt x="414" y="1063"/>
                  </a:lnTo>
                  <a:lnTo>
                    <a:pt x="401" y="1040"/>
                  </a:lnTo>
                  <a:lnTo>
                    <a:pt x="389" y="1015"/>
                  </a:lnTo>
                  <a:lnTo>
                    <a:pt x="378" y="994"/>
                  </a:lnTo>
                  <a:lnTo>
                    <a:pt x="365" y="968"/>
                  </a:lnTo>
                  <a:lnTo>
                    <a:pt x="353" y="943"/>
                  </a:lnTo>
                  <a:lnTo>
                    <a:pt x="340" y="917"/>
                  </a:lnTo>
                  <a:lnTo>
                    <a:pt x="328" y="892"/>
                  </a:lnTo>
                  <a:lnTo>
                    <a:pt x="315" y="865"/>
                  </a:lnTo>
                  <a:lnTo>
                    <a:pt x="304" y="839"/>
                  </a:lnTo>
                  <a:lnTo>
                    <a:pt x="290" y="812"/>
                  </a:lnTo>
                  <a:lnTo>
                    <a:pt x="279" y="785"/>
                  </a:lnTo>
                  <a:lnTo>
                    <a:pt x="268" y="757"/>
                  </a:lnTo>
                  <a:lnTo>
                    <a:pt x="254" y="730"/>
                  </a:lnTo>
                  <a:lnTo>
                    <a:pt x="243" y="702"/>
                  </a:lnTo>
                  <a:lnTo>
                    <a:pt x="231" y="673"/>
                  </a:lnTo>
                  <a:lnTo>
                    <a:pt x="220" y="645"/>
                  </a:lnTo>
                  <a:lnTo>
                    <a:pt x="209" y="616"/>
                  </a:lnTo>
                  <a:lnTo>
                    <a:pt x="197" y="586"/>
                  </a:lnTo>
                  <a:lnTo>
                    <a:pt x="186" y="557"/>
                  </a:lnTo>
                  <a:lnTo>
                    <a:pt x="174" y="527"/>
                  </a:lnTo>
                  <a:lnTo>
                    <a:pt x="165" y="496"/>
                  </a:lnTo>
                  <a:lnTo>
                    <a:pt x="154" y="468"/>
                  </a:lnTo>
                  <a:lnTo>
                    <a:pt x="144" y="437"/>
                  </a:lnTo>
                  <a:lnTo>
                    <a:pt x="133" y="407"/>
                  </a:lnTo>
                  <a:lnTo>
                    <a:pt x="123" y="377"/>
                  </a:lnTo>
                  <a:lnTo>
                    <a:pt x="115" y="346"/>
                  </a:lnTo>
                  <a:lnTo>
                    <a:pt x="106" y="316"/>
                  </a:lnTo>
                  <a:lnTo>
                    <a:pt x="98" y="283"/>
                  </a:lnTo>
                  <a:lnTo>
                    <a:pt x="89" y="253"/>
                  </a:lnTo>
                  <a:lnTo>
                    <a:pt x="83" y="223"/>
                  </a:lnTo>
                  <a:lnTo>
                    <a:pt x="76" y="192"/>
                  </a:lnTo>
                  <a:lnTo>
                    <a:pt x="68" y="160"/>
                  </a:lnTo>
                  <a:lnTo>
                    <a:pt x="62" y="129"/>
                  </a:lnTo>
                  <a:lnTo>
                    <a:pt x="57" y="99"/>
                  </a:lnTo>
                  <a:lnTo>
                    <a:pt x="53" y="69"/>
                  </a:lnTo>
                  <a:lnTo>
                    <a:pt x="53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70" y="63"/>
                  </a:lnTo>
                  <a:lnTo>
                    <a:pt x="77" y="61"/>
                  </a:lnTo>
                  <a:lnTo>
                    <a:pt x="81" y="59"/>
                  </a:lnTo>
                  <a:lnTo>
                    <a:pt x="89" y="57"/>
                  </a:lnTo>
                  <a:lnTo>
                    <a:pt x="96" y="55"/>
                  </a:lnTo>
                  <a:lnTo>
                    <a:pt x="104" y="53"/>
                  </a:lnTo>
                  <a:lnTo>
                    <a:pt x="108" y="53"/>
                  </a:lnTo>
                  <a:lnTo>
                    <a:pt x="112" y="52"/>
                  </a:lnTo>
                  <a:lnTo>
                    <a:pt x="117" y="52"/>
                  </a:lnTo>
                  <a:lnTo>
                    <a:pt x="121" y="50"/>
                  </a:lnTo>
                  <a:lnTo>
                    <a:pt x="127" y="48"/>
                  </a:lnTo>
                  <a:lnTo>
                    <a:pt x="133" y="48"/>
                  </a:lnTo>
                  <a:lnTo>
                    <a:pt x="136" y="48"/>
                  </a:lnTo>
                  <a:lnTo>
                    <a:pt x="142" y="48"/>
                  </a:lnTo>
                  <a:lnTo>
                    <a:pt x="148" y="46"/>
                  </a:lnTo>
                  <a:lnTo>
                    <a:pt x="154" y="44"/>
                  </a:lnTo>
                  <a:lnTo>
                    <a:pt x="159" y="42"/>
                  </a:lnTo>
                  <a:lnTo>
                    <a:pt x="165" y="42"/>
                  </a:lnTo>
                  <a:lnTo>
                    <a:pt x="169" y="40"/>
                  </a:lnTo>
                  <a:lnTo>
                    <a:pt x="176" y="40"/>
                  </a:lnTo>
                  <a:lnTo>
                    <a:pt x="180" y="38"/>
                  </a:lnTo>
                  <a:lnTo>
                    <a:pt x="188" y="38"/>
                  </a:lnTo>
                  <a:lnTo>
                    <a:pt x="193" y="36"/>
                  </a:lnTo>
                  <a:lnTo>
                    <a:pt x="199" y="36"/>
                  </a:lnTo>
                  <a:lnTo>
                    <a:pt x="205" y="34"/>
                  </a:lnTo>
                  <a:lnTo>
                    <a:pt x="212" y="34"/>
                  </a:lnTo>
                  <a:lnTo>
                    <a:pt x="218" y="32"/>
                  </a:lnTo>
                  <a:lnTo>
                    <a:pt x="226" y="32"/>
                  </a:lnTo>
                  <a:lnTo>
                    <a:pt x="231" y="31"/>
                  </a:lnTo>
                  <a:lnTo>
                    <a:pt x="239" y="31"/>
                  </a:lnTo>
                  <a:lnTo>
                    <a:pt x="245" y="31"/>
                  </a:lnTo>
                  <a:lnTo>
                    <a:pt x="252" y="29"/>
                  </a:lnTo>
                  <a:lnTo>
                    <a:pt x="258" y="29"/>
                  </a:lnTo>
                  <a:lnTo>
                    <a:pt x="266" y="29"/>
                  </a:lnTo>
                  <a:lnTo>
                    <a:pt x="271" y="27"/>
                  </a:lnTo>
                  <a:lnTo>
                    <a:pt x="279" y="27"/>
                  </a:lnTo>
                  <a:lnTo>
                    <a:pt x="287" y="27"/>
                  </a:lnTo>
                  <a:lnTo>
                    <a:pt x="294" y="27"/>
                  </a:lnTo>
                  <a:lnTo>
                    <a:pt x="302" y="25"/>
                  </a:lnTo>
                  <a:lnTo>
                    <a:pt x="308" y="25"/>
                  </a:lnTo>
                  <a:lnTo>
                    <a:pt x="315" y="25"/>
                  </a:lnTo>
                  <a:lnTo>
                    <a:pt x="323" y="25"/>
                  </a:lnTo>
                  <a:lnTo>
                    <a:pt x="330" y="25"/>
                  </a:lnTo>
                  <a:lnTo>
                    <a:pt x="338" y="25"/>
                  </a:lnTo>
                  <a:lnTo>
                    <a:pt x="346" y="25"/>
                  </a:lnTo>
                  <a:lnTo>
                    <a:pt x="353" y="25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74" y="0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59" y="0"/>
                  </a:lnTo>
                  <a:lnTo>
                    <a:pt x="353" y="0"/>
                  </a:lnTo>
                  <a:lnTo>
                    <a:pt x="346" y="2"/>
                  </a:lnTo>
                  <a:lnTo>
                    <a:pt x="336" y="2"/>
                  </a:lnTo>
                  <a:lnTo>
                    <a:pt x="330" y="2"/>
                  </a:lnTo>
                  <a:lnTo>
                    <a:pt x="327" y="2"/>
                  </a:lnTo>
                  <a:lnTo>
                    <a:pt x="321" y="2"/>
                  </a:lnTo>
                  <a:lnTo>
                    <a:pt x="315" y="2"/>
                  </a:lnTo>
                  <a:lnTo>
                    <a:pt x="309" y="2"/>
                  </a:lnTo>
                  <a:lnTo>
                    <a:pt x="304" y="4"/>
                  </a:lnTo>
                  <a:lnTo>
                    <a:pt x="298" y="4"/>
                  </a:lnTo>
                  <a:lnTo>
                    <a:pt x="292" y="4"/>
                  </a:lnTo>
                  <a:lnTo>
                    <a:pt x="285" y="4"/>
                  </a:lnTo>
                  <a:lnTo>
                    <a:pt x="279" y="4"/>
                  </a:lnTo>
                  <a:lnTo>
                    <a:pt x="273" y="6"/>
                  </a:lnTo>
                  <a:lnTo>
                    <a:pt x="266" y="6"/>
                  </a:lnTo>
                  <a:lnTo>
                    <a:pt x="258" y="6"/>
                  </a:lnTo>
                  <a:lnTo>
                    <a:pt x="252" y="8"/>
                  </a:lnTo>
                  <a:lnTo>
                    <a:pt x="245" y="8"/>
                  </a:lnTo>
                  <a:lnTo>
                    <a:pt x="239" y="8"/>
                  </a:lnTo>
                  <a:lnTo>
                    <a:pt x="230" y="8"/>
                  </a:lnTo>
                  <a:lnTo>
                    <a:pt x="224" y="10"/>
                  </a:lnTo>
                  <a:lnTo>
                    <a:pt x="214" y="10"/>
                  </a:lnTo>
                  <a:lnTo>
                    <a:pt x="209" y="12"/>
                  </a:lnTo>
                  <a:lnTo>
                    <a:pt x="199" y="12"/>
                  </a:lnTo>
                  <a:lnTo>
                    <a:pt x="192" y="12"/>
                  </a:lnTo>
                  <a:lnTo>
                    <a:pt x="186" y="13"/>
                  </a:lnTo>
                  <a:lnTo>
                    <a:pt x="178" y="13"/>
                  </a:lnTo>
                  <a:lnTo>
                    <a:pt x="171" y="13"/>
                  </a:lnTo>
                  <a:lnTo>
                    <a:pt x="161" y="15"/>
                  </a:lnTo>
                  <a:lnTo>
                    <a:pt x="154" y="15"/>
                  </a:lnTo>
                  <a:lnTo>
                    <a:pt x="146" y="17"/>
                  </a:lnTo>
                  <a:lnTo>
                    <a:pt x="138" y="19"/>
                  </a:lnTo>
                  <a:lnTo>
                    <a:pt x="131" y="19"/>
                  </a:lnTo>
                  <a:lnTo>
                    <a:pt x="121" y="21"/>
                  </a:lnTo>
                  <a:lnTo>
                    <a:pt x="115" y="23"/>
                  </a:lnTo>
                  <a:lnTo>
                    <a:pt x="106" y="23"/>
                  </a:lnTo>
                  <a:lnTo>
                    <a:pt x="98" y="25"/>
                  </a:lnTo>
                  <a:lnTo>
                    <a:pt x="91" y="25"/>
                  </a:lnTo>
                  <a:lnTo>
                    <a:pt x="83" y="27"/>
                  </a:lnTo>
                  <a:lnTo>
                    <a:pt x="76" y="27"/>
                  </a:lnTo>
                  <a:lnTo>
                    <a:pt x="68" y="29"/>
                  </a:lnTo>
                  <a:lnTo>
                    <a:pt x="60" y="31"/>
                  </a:lnTo>
                  <a:lnTo>
                    <a:pt x="55" y="32"/>
                  </a:lnTo>
                  <a:lnTo>
                    <a:pt x="47" y="32"/>
                  </a:lnTo>
                  <a:lnTo>
                    <a:pt x="39" y="34"/>
                  </a:lnTo>
                  <a:lnTo>
                    <a:pt x="32" y="36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1" y="40"/>
                  </a:lnTo>
                  <a:lnTo>
                    <a:pt x="5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1" y="63"/>
                  </a:lnTo>
                  <a:lnTo>
                    <a:pt x="3" y="69"/>
                  </a:lnTo>
                  <a:lnTo>
                    <a:pt x="5" y="74"/>
                  </a:lnTo>
                  <a:lnTo>
                    <a:pt x="5" y="82"/>
                  </a:lnTo>
                  <a:lnTo>
                    <a:pt x="7" y="90"/>
                  </a:lnTo>
                  <a:lnTo>
                    <a:pt x="9" y="99"/>
                  </a:lnTo>
                  <a:lnTo>
                    <a:pt x="11" y="107"/>
                  </a:lnTo>
                  <a:lnTo>
                    <a:pt x="15" y="118"/>
                  </a:lnTo>
                  <a:lnTo>
                    <a:pt x="17" y="129"/>
                  </a:lnTo>
                  <a:lnTo>
                    <a:pt x="20" y="141"/>
                  </a:lnTo>
                  <a:lnTo>
                    <a:pt x="22" y="152"/>
                  </a:lnTo>
                  <a:lnTo>
                    <a:pt x="26" y="166"/>
                  </a:lnTo>
                  <a:lnTo>
                    <a:pt x="28" y="179"/>
                  </a:lnTo>
                  <a:lnTo>
                    <a:pt x="32" y="194"/>
                  </a:lnTo>
                  <a:lnTo>
                    <a:pt x="38" y="207"/>
                  </a:lnTo>
                  <a:lnTo>
                    <a:pt x="41" y="225"/>
                  </a:lnTo>
                  <a:lnTo>
                    <a:pt x="45" y="240"/>
                  </a:lnTo>
                  <a:lnTo>
                    <a:pt x="51" y="259"/>
                  </a:lnTo>
                  <a:lnTo>
                    <a:pt x="57" y="274"/>
                  </a:lnTo>
                  <a:lnTo>
                    <a:pt x="60" y="293"/>
                  </a:lnTo>
                  <a:lnTo>
                    <a:pt x="66" y="312"/>
                  </a:lnTo>
                  <a:lnTo>
                    <a:pt x="74" y="331"/>
                  </a:lnTo>
                  <a:lnTo>
                    <a:pt x="79" y="352"/>
                  </a:lnTo>
                  <a:lnTo>
                    <a:pt x="87" y="373"/>
                  </a:lnTo>
                  <a:lnTo>
                    <a:pt x="95" y="394"/>
                  </a:lnTo>
                  <a:lnTo>
                    <a:pt x="102" y="417"/>
                  </a:lnTo>
                  <a:lnTo>
                    <a:pt x="110" y="437"/>
                  </a:lnTo>
                  <a:lnTo>
                    <a:pt x="117" y="460"/>
                  </a:lnTo>
                  <a:lnTo>
                    <a:pt x="125" y="485"/>
                  </a:lnTo>
                  <a:lnTo>
                    <a:pt x="136" y="508"/>
                  </a:lnTo>
                  <a:lnTo>
                    <a:pt x="146" y="532"/>
                  </a:lnTo>
                  <a:lnTo>
                    <a:pt x="155" y="557"/>
                  </a:lnTo>
                  <a:lnTo>
                    <a:pt x="165" y="584"/>
                  </a:lnTo>
                  <a:lnTo>
                    <a:pt x="176" y="610"/>
                  </a:lnTo>
                  <a:lnTo>
                    <a:pt x="188" y="637"/>
                  </a:lnTo>
                  <a:lnTo>
                    <a:pt x="199" y="666"/>
                  </a:lnTo>
                  <a:lnTo>
                    <a:pt x="211" y="692"/>
                  </a:lnTo>
                  <a:lnTo>
                    <a:pt x="224" y="723"/>
                  </a:lnTo>
                  <a:lnTo>
                    <a:pt x="235" y="751"/>
                  </a:lnTo>
                  <a:lnTo>
                    <a:pt x="250" y="780"/>
                  </a:lnTo>
                  <a:lnTo>
                    <a:pt x="264" y="810"/>
                  </a:lnTo>
                  <a:lnTo>
                    <a:pt x="279" y="842"/>
                  </a:lnTo>
                  <a:lnTo>
                    <a:pt x="294" y="873"/>
                  </a:lnTo>
                  <a:lnTo>
                    <a:pt x="308" y="905"/>
                  </a:lnTo>
                  <a:lnTo>
                    <a:pt x="323" y="936"/>
                  </a:lnTo>
                  <a:lnTo>
                    <a:pt x="340" y="970"/>
                  </a:lnTo>
                  <a:lnTo>
                    <a:pt x="357" y="1002"/>
                  </a:lnTo>
                  <a:lnTo>
                    <a:pt x="374" y="1036"/>
                  </a:lnTo>
                  <a:lnTo>
                    <a:pt x="393" y="1071"/>
                  </a:lnTo>
                  <a:lnTo>
                    <a:pt x="412" y="1105"/>
                  </a:lnTo>
                  <a:lnTo>
                    <a:pt x="431" y="1139"/>
                  </a:lnTo>
                  <a:lnTo>
                    <a:pt x="450" y="1175"/>
                  </a:lnTo>
                  <a:lnTo>
                    <a:pt x="469" y="1209"/>
                  </a:lnTo>
                  <a:lnTo>
                    <a:pt x="492" y="1247"/>
                  </a:lnTo>
                  <a:lnTo>
                    <a:pt x="513" y="1283"/>
                  </a:lnTo>
                  <a:lnTo>
                    <a:pt x="536" y="1321"/>
                  </a:lnTo>
                  <a:lnTo>
                    <a:pt x="557" y="1358"/>
                  </a:lnTo>
                  <a:lnTo>
                    <a:pt x="581" y="1398"/>
                  </a:lnTo>
                  <a:lnTo>
                    <a:pt x="625" y="1426"/>
                  </a:lnTo>
                  <a:lnTo>
                    <a:pt x="625" y="1426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283" y="2981"/>
              <a:ext cx="177" cy="248"/>
            </a:xfrm>
            <a:custGeom>
              <a:avLst/>
              <a:gdLst/>
              <a:ahLst/>
              <a:cxnLst>
                <a:cxn ang="0">
                  <a:pos x="12" y="182"/>
                </a:cxn>
                <a:cxn ang="0">
                  <a:pos x="36" y="171"/>
                </a:cxn>
                <a:cxn ang="0">
                  <a:pos x="69" y="156"/>
                </a:cxn>
                <a:cxn ang="0">
                  <a:pos x="92" y="144"/>
                </a:cxn>
                <a:cxn ang="0">
                  <a:pos x="111" y="133"/>
                </a:cxn>
                <a:cxn ang="0">
                  <a:pos x="130" y="122"/>
                </a:cxn>
                <a:cxn ang="0">
                  <a:pos x="147" y="106"/>
                </a:cxn>
                <a:cxn ang="0">
                  <a:pos x="166" y="93"/>
                </a:cxn>
                <a:cxn ang="0">
                  <a:pos x="194" y="65"/>
                </a:cxn>
                <a:cxn ang="0">
                  <a:pos x="211" y="44"/>
                </a:cxn>
                <a:cxn ang="0">
                  <a:pos x="223" y="25"/>
                </a:cxn>
                <a:cxn ang="0">
                  <a:pos x="238" y="4"/>
                </a:cxn>
                <a:cxn ang="0">
                  <a:pos x="246" y="23"/>
                </a:cxn>
                <a:cxn ang="0">
                  <a:pos x="253" y="46"/>
                </a:cxn>
                <a:cxn ang="0">
                  <a:pos x="259" y="72"/>
                </a:cxn>
                <a:cxn ang="0">
                  <a:pos x="263" y="105"/>
                </a:cxn>
                <a:cxn ang="0">
                  <a:pos x="261" y="139"/>
                </a:cxn>
                <a:cxn ang="0">
                  <a:pos x="259" y="156"/>
                </a:cxn>
                <a:cxn ang="0">
                  <a:pos x="253" y="173"/>
                </a:cxn>
                <a:cxn ang="0">
                  <a:pos x="249" y="192"/>
                </a:cxn>
                <a:cxn ang="0">
                  <a:pos x="257" y="209"/>
                </a:cxn>
                <a:cxn ang="0">
                  <a:pos x="270" y="240"/>
                </a:cxn>
                <a:cxn ang="0">
                  <a:pos x="280" y="259"/>
                </a:cxn>
                <a:cxn ang="0">
                  <a:pos x="289" y="279"/>
                </a:cxn>
                <a:cxn ang="0">
                  <a:pos x="299" y="302"/>
                </a:cxn>
                <a:cxn ang="0">
                  <a:pos x="306" y="327"/>
                </a:cxn>
                <a:cxn ang="0">
                  <a:pos x="316" y="350"/>
                </a:cxn>
                <a:cxn ang="0">
                  <a:pos x="325" y="376"/>
                </a:cxn>
                <a:cxn ang="0">
                  <a:pos x="333" y="401"/>
                </a:cxn>
                <a:cxn ang="0">
                  <a:pos x="339" y="426"/>
                </a:cxn>
                <a:cxn ang="0">
                  <a:pos x="346" y="451"/>
                </a:cxn>
                <a:cxn ang="0">
                  <a:pos x="350" y="473"/>
                </a:cxn>
                <a:cxn ang="0">
                  <a:pos x="354" y="496"/>
                </a:cxn>
                <a:cxn ang="0">
                  <a:pos x="266" y="470"/>
                </a:cxn>
                <a:cxn ang="0">
                  <a:pos x="257" y="449"/>
                </a:cxn>
                <a:cxn ang="0">
                  <a:pos x="240" y="424"/>
                </a:cxn>
                <a:cxn ang="0">
                  <a:pos x="221" y="395"/>
                </a:cxn>
                <a:cxn ang="0">
                  <a:pos x="198" y="367"/>
                </a:cxn>
                <a:cxn ang="0">
                  <a:pos x="171" y="338"/>
                </a:cxn>
                <a:cxn ang="0">
                  <a:pos x="143" y="316"/>
                </a:cxn>
                <a:cxn ang="0">
                  <a:pos x="120" y="304"/>
                </a:cxn>
                <a:cxn ang="0">
                  <a:pos x="103" y="306"/>
                </a:cxn>
                <a:cxn ang="0">
                  <a:pos x="84" y="304"/>
                </a:cxn>
                <a:cxn ang="0">
                  <a:pos x="65" y="298"/>
                </a:cxn>
                <a:cxn ang="0">
                  <a:pos x="44" y="287"/>
                </a:cxn>
                <a:cxn ang="0">
                  <a:pos x="27" y="266"/>
                </a:cxn>
                <a:cxn ang="0">
                  <a:pos x="14" y="240"/>
                </a:cxn>
                <a:cxn ang="0">
                  <a:pos x="10" y="220"/>
                </a:cxn>
                <a:cxn ang="0">
                  <a:pos x="0" y="188"/>
                </a:cxn>
              </a:cxnLst>
              <a:rect l="0" t="0" r="r" b="b"/>
              <a:pathLst>
                <a:path w="354" h="496">
                  <a:moveTo>
                    <a:pt x="0" y="188"/>
                  </a:moveTo>
                  <a:lnTo>
                    <a:pt x="2" y="186"/>
                  </a:lnTo>
                  <a:lnTo>
                    <a:pt x="8" y="184"/>
                  </a:lnTo>
                  <a:lnTo>
                    <a:pt x="12" y="182"/>
                  </a:lnTo>
                  <a:lnTo>
                    <a:pt x="17" y="181"/>
                  </a:lnTo>
                  <a:lnTo>
                    <a:pt x="21" y="177"/>
                  </a:lnTo>
                  <a:lnTo>
                    <a:pt x="29" y="175"/>
                  </a:lnTo>
                  <a:lnTo>
                    <a:pt x="36" y="171"/>
                  </a:lnTo>
                  <a:lnTo>
                    <a:pt x="42" y="167"/>
                  </a:lnTo>
                  <a:lnTo>
                    <a:pt x="52" y="165"/>
                  </a:lnTo>
                  <a:lnTo>
                    <a:pt x="59" y="162"/>
                  </a:lnTo>
                  <a:lnTo>
                    <a:pt x="69" y="156"/>
                  </a:lnTo>
                  <a:lnTo>
                    <a:pt x="76" y="152"/>
                  </a:lnTo>
                  <a:lnTo>
                    <a:pt x="82" y="150"/>
                  </a:lnTo>
                  <a:lnTo>
                    <a:pt x="86" y="146"/>
                  </a:lnTo>
                  <a:lnTo>
                    <a:pt x="92" y="144"/>
                  </a:lnTo>
                  <a:lnTo>
                    <a:pt x="97" y="143"/>
                  </a:lnTo>
                  <a:lnTo>
                    <a:pt x="101" y="139"/>
                  </a:lnTo>
                  <a:lnTo>
                    <a:pt x="105" y="137"/>
                  </a:lnTo>
                  <a:lnTo>
                    <a:pt x="111" y="133"/>
                  </a:lnTo>
                  <a:lnTo>
                    <a:pt x="114" y="131"/>
                  </a:lnTo>
                  <a:lnTo>
                    <a:pt x="120" y="127"/>
                  </a:lnTo>
                  <a:lnTo>
                    <a:pt x="124" y="124"/>
                  </a:lnTo>
                  <a:lnTo>
                    <a:pt x="130" y="122"/>
                  </a:lnTo>
                  <a:lnTo>
                    <a:pt x="135" y="118"/>
                  </a:lnTo>
                  <a:lnTo>
                    <a:pt x="139" y="114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2" y="105"/>
                  </a:lnTo>
                  <a:lnTo>
                    <a:pt x="156" y="99"/>
                  </a:lnTo>
                  <a:lnTo>
                    <a:pt x="162" y="97"/>
                  </a:lnTo>
                  <a:lnTo>
                    <a:pt x="166" y="93"/>
                  </a:lnTo>
                  <a:lnTo>
                    <a:pt x="171" y="89"/>
                  </a:lnTo>
                  <a:lnTo>
                    <a:pt x="179" y="82"/>
                  </a:lnTo>
                  <a:lnTo>
                    <a:pt x="187" y="74"/>
                  </a:lnTo>
                  <a:lnTo>
                    <a:pt x="194" y="65"/>
                  </a:lnTo>
                  <a:lnTo>
                    <a:pt x="202" y="57"/>
                  </a:lnTo>
                  <a:lnTo>
                    <a:pt x="206" y="51"/>
                  </a:lnTo>
                  <a:lnTo>
                    <a:pt x="207" y="47"/>
                  </a:lnTo>
                  <a:lnTo>
                    <a:pt x="211" y="44"/>
                  </a:lnTo>
                  <a:lnTo>
                    <a:pt x="215" y="40"/>
                  </a:lnTo>
                  <a:lnTo>
                    <a:pt x="217" y="34"/>
                  </a:lnTo>
                  <a:lnTo>
                    <a:pt x="219" y="28"/>
                  </a:lnTo>
                  <a:lnTo>
                    <a:pt x="223" y="25"/>
                  </a:lnTo>
                  <a:lnTo>
                    <a:pt x="225" y="21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8" y="4"/>
                  </a:lnTo>
                  <a:lnTo>
                    <a:pt x="240" y="9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6" y="23"/>
                  </a:lnTo>
                  <a:lnTo>
                    <a:pt x="247" y="28"/>
                  </a:lnTo>
                  <a:lnTo>
                    <a:pt x="249" y="34"/>
                  </a:lnTo>
                  <a:lnTo>
                    <a:pt x="251" y="40"/>
                  </a:lnTo>
                  <a:lnTo>
                    <a:pt x="253" y="46"/>
                  </a:lnTo>
                  <a:lnTo>
                    <a:pt x="255" y="51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9" y="72"/>
                  </a:lnTo>
                  <a:lnTo>
                    <a:pt x="259" y="80"/>
                  </a:lnTo>
                  <a:lnTo>
                    <a:pt x="261" y="87"/>
                  </a:lnTo>
                  <a:lnTo>
                    <a:pt x="261" y="9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3" y="122"/>
                  </a:lnTo>
                  <a:lnTo>
                    <a:pt x="263" y="129"/>
                  </a:lnTo>
                  <a:lnTo>
                    <a:pt x="261" y="139"/>
                  </a:lnTo>
                  <a:lnTo>
                    <a:pt x="261" y="143"/>
                  </a:lnTo>
                  <a:lnTo>
                    <a:pt x="259" y="146"/>
                  </a:lnTo>
                  <a:lnTo>
                    <a:pt x="259" y="150"/>
                  </a:lnTo>
                  <a:lnTo>
                    <a:pt x="259" y="156"/>
                  </a:lnTo>
                  <a:lnTo>
                    <a:pt x="257" y="160"/>
                  </a:lnTo>
                  <a:lnTo>
                    <a:pt x="257" y="165"/>
                  </a:lnTo>
                  <a:lnTo>
                    <a:pt x="255" y="169"/>
                  </a:lnTo>
                  <a:lnTo>
                    <a:pt x="253" y="173"/>
                  </a:lnTo>
                  <a:lnTo>
                    <a:pt x="251" y="177"/>
                  </a:lnTo>
                  <a:lnTo>
                    <a:pt x="251" y="182"/>
                  </a:lnTo>
                  <a:lnTo>
                    <a:pt x="249" y="188"/>
                  </a:lnTo>
                  <a:lnTo>
                    <a:pt x="249" y="192"/>
                  </a:lnTo>
                  <a:lnTo>
                    <a:pt x="249" y="194"/>
                  </a:lnTo>
                  <a:lnTo>
                    <a:pt x="251" y="200"/>
                  </a:lnTo>
                  <a:lnTo>
                    <a:pt x="255" y="205"/>
                  </a:lnTo>
                  <a:lnTo>
                    <a:pt x="257" y="209"/>
                  </a:lnTo>
                  <a:lnTo>
                    <a:pt x="259" y="217"/>
                  </a:lnTo>
                  <a:lnTo>
                    <a:pt x="263" y="224"/>
                  </a:lnTo>
                  <a:lnTo>
                    <a:pt x="266" y="232"/>
                  </a:lnTo>
                  <a:lnTo>
                    <a:pt x="270" y="240"/>
                  </a:lnTo>
                  <a:lnTo>
                    <a:pt x="272" y="243"/>
                  </a:lnTo>
                  <a:lnTo>
                    <a:pt x="274" y="249"/>
                  </a:lnTo>
                  <a:lnTo>
                    <a:pt x="278" y="253"/>
                  </a:lnTo>
                  <a:lnTo>
                    <a:pt x="280" y="259"/>
                  </a:lnTo>
                  <a:lnTo>
                    <a:pt x="282" y="262"/>
                  </a:lnTo>
                  <a:lnTo>
                    <a:pt x="284" y="268"/>
                  </a:lnTo>
                  <a:lnTo>
                    <a:pt x="285" y="274"/>
                  </a:lnTo>
                  <a:lnTo>
                    <a:pt x="289" y="279"/>
                  </a:lnTo>
                  <a:lnTo>
                    <a:pt x="291" y="283"/>
                  </a:lnTo>
                  <a:lnTo>
                    <a:pt x="293" y="291"/>
                  </a:lnTo>
                  <a:lnTo>
                    <a:pt x="295" y="297"/>
                  </a:lnTo>
                  <a:lnTo>
                    <a:pt x="299" y="302"/>
                  </a:lnTo>
                  <a:lnTo>
                    <a:pt x="301" y="308"/>
                  </a:lnTo>
                  <a:lnTo>
                    <a:pt x="303" y="314"/>
                  </a:lnTo>
                  <a:lnTo>
                    <a:pt x="304" y="319"/>
                  </a:lnTo>
                  <a:lnTo>
                    <a:pt x="306" y="327"/>
                  </a:lnTo>
                  <a:lnTo>
                    <a:pt x="308" y="333"/>
                  </a:lnTo>
                  <a:lnTo>
                    <a:pt x="312" y="338"/>
                  </a:lnTo>
                  <a:lnTo>
                    <a:pt x="314" y="344"/>
                  </a:lnTo>
                  <a:lnTo>
                    <a:pt x="316" y="350"/>
                  </a:lnTo>
                  <a:lnTo>
                    <a:pt x="318" y="355"/>
                  </a:lnTo>
                  <a:lnTo>
                    <a:pt x="320" y="363"/>
                  </a:lnTo>
                  <a:lnTo>
                    <a:pt x="322" y="369"/>
                  </a:lnTo>
                  <a:lnTo>
                    <a:pt x="325" y="376"/>
                  </a:lnTo>
                  <a:lnTo>
                    <a:pt x="327" y="382"/>
                  </a:lnTo>
                  <a:lnTo>
                    <a:pt x="329" y="388"/>
                  </a:lnTo>
                  <a:lnTo>
                    <a:pt x="331" y="394"/>
                  </a:lnTo>
                  <a:lnTo>
                    <a:pt x="333" y="401"/>
                  </a:lnTo>
                  <a:lnTo>
                    <a:pt x="335" y="407"/>
                  </a:lnTo>
                  <a:lnTo>
                    <a:pt x="337" y="414"/>
                  </a:lnTo>
                  <a:lnTo>
                    <a:pt x="339" y="420"/>
                  </a:lnTo>
                  <a:lnTo>
                    <a:pt x="339" y="426"/>
                  </a:lnTo>
                  <a:lnTo>
                    <a:pt x="341" y="432"/>
                  </a:lnTo>
                  <a:lnTo>
                    <a:pt x="342" y="437"/>
                  </a:lnTo>
                  <a:lnTo>
                    <a:pt x="344" y="443"/>
                  </a:lnTo>
                  <a:lnTo>
                    <a:pt x="346" y="451"/>
                  </a:lnTo>
                  <a:lnTo>
                    <a:pt x="346" y="456"/>
                  </a:lnTo>
                  <a:lnTo>
                    <a:pt x="348" y="462"/>
                  </a:lnTo>
                  <a:lnTo>
                    <a:pt x="348" y="468"/>
                  </a:lnTo>
                  <a:lnTo>
                    <a:pt x="350" y="473"/>
                  </a:lnTo>
                  <a:lnTo>
                    <a:pt x="350" y="479"/>
                  </a:lnTo>
                  <a:lnTo>
                    <a:pt x="352" y="485"/>
                  </a:lnTo>
                  <a:lnTo>
                    <a:pt x="352" y="490"/>
                  </a:lnTo>
                  <a:lnTo>
                    <a:pt x="354" y="496"/>
                  </a:lnTo>
                  <a:lnTo>
                    <a:pt x="272" y="479"/>
                  </a:lnTo>
                  <a:lnTo>
                    <a:pt x="272" y="477"/>
                  </a:lnTo>
                  <a:lnTo>
                    <a:pt x="268" y="473"/>
                  </a:lnTo>
                  <a:lnTo>
                    <a:pt x="266" y="470"/>
                  </a:lnTo>
                  <a:lnTo>
                    <a:pt x="265" y="466"/>
                  </a:lnTo>
                  <a:lnTo>
                    <a:pt x="263" y="460"/>
                  </a:lnTo>
                  <a:lnTo>
                    <a:pt x="261" y="456"/>
                  </a:lnTo>
                  <a:lnTo>
                    <a:pt x="257" y="449"/>
                  </a:lnTo>
                  <a:lnTo>
                    <a:pt x="253" y="443"/>
                  </a:lnTo>
                  <a:lnTo>
                    <a:pt x="249" y="437"/>
                  </a:lnTo>
                  <a:lnTo>
                    <a:pt x="246" y="432"/>
                  </a:lnTo>
                  <a:lnTo>
                    <a:pt x="240" y="424"/>
                  </a:lnTo>
                  <a:lnTo>
                    <a:pt x="236" y="418"/>
                  </a:lnTo>
                  <a:lnTo>
                    <a:pt x="230" y="411"/>
                  </a:lnTo>
                  <a:lnTo>
                    <a:pt x="227" y="405"/>
                  </a:lnTo>
                  <a:lnTo>
                    <a:pt x="221" y="395"/>
                  </a:lnTo>
                  <a:lnTo>
                    <a:pt x="215" y="388"/>
                  </a:lnTo>
                  <a:lnTo>
                    <a:pt x="209" y="380"/>
                  </a:lnTo>
                  <a:lnTo>
                    <a:pt x="204" y="373"/>
                  </a:lnTo>
                  <a:lnTo>
                    <a:pt x="198" y="367"/>
                  </a:lnTo>
                  <a:lnTo>
                    <a:pt x="190" y="359"/>
                  </a:lnTo>
                  <a:lnTo>
                    <a:pt x="185" y="352"/>
                  </a:lnTo>
                  <a:lnTo>
                    <a:pt x="179" y="344"/>
                  </a:lnTo>
                  <a:lnTo>
                    <a:pt x="171" y="338"/>
                  </a:lnTo>
                  <a:lnTo>
                    <a:pt x="164" y="333"/>
                  </a:lnTo>
                  <a:lnTo>
                    <a:pt x="158" y="325"/>
                  </a:lnTo>
                  <a:lnTo>
                    <a:pt x="150" y="321"/>
                  </a:lnTo>
                  <a:lnTo>
                    <a:pt x="143" y="316"/>
                  </a:lnTo>
                  <a:lnTo>
                    <a:pt x="135" y="312"/>
                  </a:lnTo>
                  <a:lnTo>
                    <a:pt x="130" y="306"/>
                  </a:lnTo>
                  <a:lnTo>
                    <a:pt x="122" y="304"/>
                  </a:lnTo>
                  <a:lnTo>
                    <a:pt x="120" y="304"/>
                  </a:lnTo>
                  <a:lnTo>
                    <a:pt x="118" y="306"/>
                  </a:lnTo>
                  <a:lnTo>
                    <a:pt x="112" y="306"/>
                  </a:lnTo>
                  <a:lnTo>
                    <a:pt x="107" y="306"/>
                  </a:lnTo>
                  <a:lnTo>
                    <a:pt x="103" y="306"/>
                  </a:lnTo>
                  <a:lnTo>
                    <a:pt x="97" y="306"/>
                  </a:lnTo>
                  <a:lnTo>
                    <a:pt x="93" y="306"/>
                  </a:lnTo>
                  <a:lnTo>
                    <a:pt x="90" y="306"/>
                  </a:lnTo>
                  <a:lnTo>
                    <a:pt x="84" y="304"/>
                  </a:lnTo>
                  <a:lnTo>
                    <a:pt x="80" y="304"/>
                  </a:lnTo>
                  <a:lnTo>
                    <a:pt x="74" y="302"/>
                  </a:lnTo>
                  <a:lnTo>
                    <a:pt x="71" y="302"/>
                  </a:lnTo>
                  <a:lnTo>
                    <a:pt x="65" y="298"/>
                  </a:lnTo>
                  <a:lnTo>
                    <a:pt x="59" y="297"/>
                  </a:lnTo>
                  <a:lnTo>
                    <a:pt x="54" y="295"/>
                  </a:lnTo>
                  <a:lnTo>
                    <a:pt x="50" y="291"/>
                  </a:lnTo>
                  <a:lnTo>
                    <a:pt x="44" y="287"/>
                  </a:lnTo>
                  <a:lnTo>
                    <a:pt x="40" y="283"/>
                  </a:lnTo>
                  <a:lnTo>
                    <a:pt x="36" y="278"/>
                  </a:lnTo>
                  <a:lnTo>
                    <a:pt x="31" y="274"/>
                  </a:lnTo>
                  <a:lnTo>
                    <a:pt x="27" y="266"/>
                  </a:lnTo>
                  <a:lnTo>
                    <a:pt x="23" y="260"/>
                  </a:lnTo>
                  <a:lnTo>
                    <a:pt x="19" y="253"/>
                  </a:lnTo>
                  <a:lnTo>
                    <a:pt x="17" y="245"/>
                  </a:lnTo>
                  <a:lnTo>
                    <a:pt x="14" y="240"/>
                  </a:lnTo>
                  <a:lnTo>
                    <a:pt x="14" y="236"/>
                  </a:lnTo>
                  <a:lnTo>
                    <a:pt x="12" y="230"/>
                  </a:lnTo>
                  <a:lnTo>
                    <a:pt x="12" y="226"/>
                  </a:lnTo>
                  <a:lnTo>
                    <a:pt x="10" y="220"/>
                  </a:lnTo>
                  <a:lnTo>
                    <a:pt x="10" y="215"/>
                  </a:lnTo>
                  <a:lnTo>
                    <a:pt x="10" y="209"/>
                  </a:lnTo>
                  <a:lnTo>
                    <a:pt x="10" y="20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713" y="2322"/>
              <a:ext cx="741" cy="800"/>
            </a:xfrm>
            <a:custGeom>
              <a:avLst/>
              <a:gdLst/>
              <a:ahLst/>
              <a:cxnLst>
                <a:cxn ang="0">
                  <a:pos x="337" y="743"/>
                </a:cxn>
                <a:cxn ang="0">
                  <a:pos x="298" y="740"/>
                </a:cxn>
                <a:cxn ang="0">
                  <a:pos x="244" y="731"/>
                </a:cxn>
                <a:cxn ang="0">
                  <a:pos x="183" y="709"/>
                </a:cxn>
                <a:cxn ang="0">
                  <a:pos x="121" y="670"/>
                </a:cxn>
                <a:cxn ang="0">
                  <a:pos x="65" y="607"/>
                </a:cxn>
                <a:cxn ang="0">
                  <a:pos x="23" y="519"/>
                </a:cxn>
                <a:cxn ang="0">
                  <a:pos x="2" y="419"/>
                </a:cxn>
                <a:cxn ang="0">
                  <a:pos x="3" y="331"/>
                </a:cxn>
                <a:cxn ang="0">
                  <a:pos x="19" y="255"/>
                </a:cxn>
                <a:cxn ang="0">
                  <a:pos x="44" y="195"/>
                </a:cxn>
                <a:cxn ang="0">
                  <a:pos x="70" y="150"/>
                </a:cxn>
                <a:cxn ang="0">
                  <a:pos x="91" y="120"/>
                </a:cxn>
                <a:cxn ang="0">
                  <a:pos x="107" y="105"/>
                </a:cxn>
                <a:cxn ang="0">
                  <a:pos x="131" y="85"/>
                </a:cxn>
                <a:cxn ang="0">
                  <a:pos x="170" y="58"/>
                </a:cxn>
                <a:cxn ang="0">
                  <a:pos x="225" y="31"/>
                </a:cxn>
                <a:cxn ang="0">
                  <a:pos x="292" y="9"/>
                </a:cxn>
                <a:cxn ang="0">
                  <a:pos x="370" y="0"/>
                </a:cxn>
                <a:cxn ang="0">
                  <a:pos x="457" y="12"/>
                </a:cxn>
                <a:cxn ang="0">
                  <a:pos x="547" y="45"/>
                </a:cxn>
                <a:cxn ang="0">
                  <a:pos x="615" y="89"/>
                </a:cxn>
                <a:cxn ang="0">
                  <a:pos x="665" y="135"/>
                </a:cxn>
                <a:cxn ang="0">
                  <a:pos x="700" y="181"/>
                </a:cxn>
                <a:cxn ang="0">
                  <a:pos x="721" y="222"/>
                </a:cxn>
                <a:cxn ang="0">
                  <a:pos x="732" y="253"/>
                </a:cxn>
                <a:cxn ang="0">
                  <a:pos x="737" y="273"/>
                </a:cxn>
                <a:cxn ang="0">
                  <a:pos x="740" y="297"/>
                </a:cxn>
                <a:cxn ang="0">
                  <a:pos x="741" y="318"/>
                </a:cxn>
                <a:cxn ang="0">
                  <a:pos x="741" y="344"/>
                </a:cxn>
                <a:cxn ang="0">
                  <a:pos x="741" y="371"/>
                </a:cxn>
                <a:cxn ang="0">
                  <a:pos x="737" y="398"/>
                </a:cxn>
                <a:cxn ang="0">
                  <a:pos x="732" y="415"/>
                </a:cxn>
                <a:cxn ang="0">
                  <a:pos x="731" y="387"/>
                </a:cxn>
                <a:cxn ang="0">
                  <a:pos x="727" y="340"/>
                </a:cxn>
                <a:cxn ang="0">
                  <a:pos x="714" y="280"/>
                </a:cxn>
                <a:cxn ang="0">
                  <a:pos x="686" y="214"/>
                </a:cxn>
                <a:cxn ang="0">
                  <a:pos x="641" y="154"/>
                </a:cxn>
                <a:cxn ang="0">
                  <a:pos x="571" y="106"/>
                </a:cxn>
                <a:cxn ang="0">
                  <a:pos x="477" y="78"/>
                </a:cxn>
                <a:cxn ang="0">
                  <a:pos x="387" y="82"/>
                </a:cxn>
                <a:cxn ang="0">
                  <a:pos x="309" y="110"/>
                </a:cxn>
                <a:cxn ang="0">
                  <a:pos x="244" y="155"/>
                </a:cxn>
                <a:cxn ang="0">
                  <a:pos x="195" y="211"/>
                </a:cxn>
                <a:cxn ang="0">
                  <a:pos x="160" y="267"/>
                </a:cxn>
                <a:cxn ang="0">
                  <a:pos x="139" y="314"/>
                </a:cxn>
                <a:cxn ang="0">
                  <a:pos x="134" y="349"/>
                </a:cxn>
                <a:cxn ang="0">
                  <a:pos x="132" y="385"/>
                </a:cxn>
                <a:cxn ang="0">
                  <a:pos x="131" y="428"/>
                </a:cxn>
                <a:cxn ang="0">
                  <a:pos x="136" y="478"/>
                </a:cxn>
                <a:cxn ang="0">
                  <a:pos x="148" y="531"/>
                </a:cxn>
                <a:cxn ang="0">
                  <a:pos x="173" y="585"/>
                </a:cxn>
                <a:cxn ang="0">
                  <a:pos x="215" y="640"/>
                </a:cxn>
                <a:cxn ang="0">
                  <a:pos x="270" y="687"/>
                </a:cxn>
                <a:cxn ang="0">
                  <a:pos x="292" y="701"/>
                </a:cxn>
                <a:cxn ang="0">
                  <a:pos x="321" y="715"/>
                </a:cxn>
                <a:cxn ang="0">
                  <a:pos x="342" y="722"/>
                </a:cxn>
                <a:cxn ang="0">
                  <a:pos x="366" y="728"/>
                </a:cxn>
              </a:cxnLst>
              <a:rect l="0" t="0" r="r" b="b"/>
              <a:pathLst>
                <a:path w="741" h="800">
                  <a:moveTo>
                    <a:pt x="354" y="743"/>
                  </a:moveTo>
                  <a:lnTo>
                    <a:pt x="353" y="743"/>
                  </a:lnTo>
                  <a:lnTo>
                    <a:pt x="350" y="743"/>
                  </a:lnTo>
                  <a:lnTo>
                    <a:pt x="349" y="743"/>
                  </a:lnTo>
                  <a:lnTo>
                    <a:pt x="347" y="743"/>
                  </a:lnTo>
                  <a:lnTo>
                    <a:pt x="344" y="743"/>
                  </a:lnTo>
                  <a:lnTo>
                    <a:pt x="342" y="743"/>
                  </a:lnTo>
                  <a:lnTo>
                    <a:pt x="338" y="743"/>
                  </a:lnTo>
                  <a:lnTo>
                    <a:pt x="337" y="743"/>
                  </a:lnTo>
                  <a:lnTo>
                    <a:pt x="333" y="743"/>
                  </a:lnTo>
                  <a:lnTo>
                    <a:pt x="329" y="743"/>
                  </a:lnTo>
                  <a:lnTo>
                    <a:pt x="325" y="742"/>
                  </a:lnTo>
                  <a:lnTo>
                    <a:pt x="321" y="742"/>
                  </a:lnTo>
                  <a:lnTo>
                    <a:pt x="317" y="742"/>
                  </a:lnTo>
                  <a:lnTo>
                    <a:pt x="313" y="742"/>
                  </a:lnTo>
                  <a:lnTo>
                    <a:pt x="308" y="741"/>
                  </a:lnTo>
                  <a:lnTo>
                    <a:pt x="303" y="741"/>
                  </a:lnTo>
                  <a:lnTo>
                    <a:pt x="298" y="740"/>
                  </a:lnTo>
                  <a:lnTo>
                    <a:pt x="292" y="740"/>
                  </a:lnTo>
                  <a:lnTo>
                    <a:pt x="287" y="739"/>
                  </a:lnTo>
                  <a:lnTo>
                    <a:pt x="281" y="738"/>
                  </a:lnTo>
                  <a:lnTo>
                    <a:pt x="276" y="737"/>
                  </a:lnTo>
                  <a:lnTo>
                    <a:pt x="270" y="737"/>
                  </a:lnTo>
                  <a:lnTo>
                    <a:pt x="263" y="735"/>
                  </a:lnTo>
                  <a:lnTo>
                    <a:pt x="257" y="734"/>
                  </a:lnTo>
                  <a:lnTo>
                    <a:pt x="251" y="732"/>
                  </a:lnTo>
                  <a:lnTo>
                    <a:pt x="244" y="731"/>
                  </a:lnTo>
                  <a:lnTo>
                    <a:pt x="237" y="729"/>
                  </a:lnTo>
                  <a:lnTo>
                    <a:pt x="231" y="728"/>
                  </a:lnTo>
                  <a:lnTo>
                    <a:pt x="224" y="726"/>
                  </a:lnTo>
                  <a:lnTo>
                    <a:pt x="218" y="723"/>
                  </a:lnTo>
                  <a:lnTo>
                    <a:pt x="210" y="720"/>
                  </a:lnTo>
                  <a:lnTo>
                    <a:pt x="203" y="718"/>
                  </a:lnTo>
                  <a:lnTo>
                    <a:pt x="197" y="715"/>
                  </a:lnTo>
                  <a:lnTo>
                    <a:pt x="190" y="712"/>
                  </a:lnTo>
                  <a:lnTo>
                    <a:pt x="183" y="709"/>
                  </a:lnTo>
                  <a:lnTo>
                    <a:pt x="176" y="705"/>
                  </a:lnTo>
                  <a:lnTo>
                    <a:pt x="169" y="701"/>
                  </a:lnTo>
                  <a:lnTo>
                    <a:pt x="162" y="698"/>
                  </a:lnTo>
                  <a:lnTo>
                    <a:pt x="155" y="693"/>
                  </a:lnTo>
                  <a:lnTo>
                    <a:pt x="147" y="690"/>
                  </a:lnTo>
                  <a:lnTo>
                    <a:pt x="141" y="685"/>
                  </a:lnTo>
                  <a:lnTo>
                    <a:pt x="134" y="680"/>
                  </a:lnTo>
                  <a:lnTo>
                    <a:pt x="127" y="674"/>
                  </a:lnTo>
                  <a:lnTo>
                    <a:pt x="121" y="670"/>
                  </a:lnTo>
                  <a:lnTo>
                    <a:pt x="114" y="664"/>
                  </a:lnTo>
                  <a:lnTo>
                    <a:pt x="108" y="658"/>
                  </a:lnTo>
                  <a:lnTo>
                    <a:pt x="101" y="652"/>
                  </a:lnTo>
                  <a:lnTo>
                    <a:pt x="94" y="645"/>
                  </a:lnTo>
                  <a:lnTo>
                    <a:pt x="88" y="637"/>
                  </a:lnTo>
                  <a:lnTo>
                    <a:pt x="83" y="631"/>
                  </a:lnTo>
                  <a:lnTo>
                    <a:pt x="76" y="623"/>
                  </a:lnTo>
                  <a:lnTo>
                    <a:pt x="70" y="616"/>
                  </a:lnTo>
                  <a:lnTo>
                    <a:pt x="65" y="607"/>
                  </a:lnTo>
                  <a:lnTo>
                    <a:pt x="60" y="599"/>
                  </a:lnTo>
                  <a:lnTo>
                    <a:pt x="54" y="590"/>
                  </a:lnTo>
                  <a:lnTo>
                    <a:pt x="49" y="581"/>
                  </a:lnTo>
                  <a:lnTo>
                    <a:pt x="44" y="571"/>
                  </a:lnTo>
                  <a:lnTo>
                    <a:pt x="40" y="562"/>
                  </a:lnTo>
                  <a:lnTo>
                    <a:pt x="34" y="551"/>
                  </a:lnTo>
                  <a:lnTo>
                    <a:pt x="30" y="540"/>
                  </a:lnTo>
                  <a:lnTo>
                    <a:pt x="27" y="530"/>
                  </a:lnTo>
                  <a:lnTo>
                    <a:pt x="23" y="519"/>
                  </a:lnTo>
                  <a:lnTo>
                    <a:pt x="19" y="507"/>
                  </a:lnTo>
                  <a:lnTo>
                    <a:pt x="15" y="496"/>
                  </a:lnTo>
                  <a:lnTo>
                    <a:pt x="12" y="483"/>
                  </a:lnTo>
                  <a:lnTo>
                    <a:pt x="11" y="473"/>
                  </a:lnTo>
                  <a:lnTo>
                    <a:pt x="8" y="462"/>
                  </a:lnTo>
                  <a:lnTo>
                    <a:pt x="6" y="451"/>
                  </a:lnTo>
                  <a:lnTo>
                    <a:pt x="4" y="440"/>
                  </a:lnTo>
                  <a:lnTo>
                    <a:pt x="3" y="429"/>
                  </a:lnTo>
                  <a:lnTo>
                    <a:pt x="2" y="419"/>
                  </a:lnTo>
                  <a:lnTo>
                    <a:pt x="1" y="408"/>
                  </a:lnTo>
                  <a:lnTo>
                    <a:pt x="0" y="398"/>
                  </a:lnTo>
                  <a:lnTo>
                    <a:pt x="0" y="388"/>
                  </a:lnTo>
                  <a:lnTo>
                    <a:pt x="0" y="378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2" y="340"/>
                  </a:lnTo>
                  <a:lnTo>
                    <a:pt x="3" y="331"/>
                  </a:lnTo>
                  <a:lnTo>
                    <a:pt x="4" y="322"/>
                  </a:lnTo>
                  <a:lnTo>
                    <a:pt x="6" y="313"/>
                  </a:lnTo>
                  <a:lnTo>
                    <a:pt x="7" y="305"/>
                  </a:lnTo>
                  <a:lnTo>
                    <a:pt x="9" y="296"/>
                  </a:lnTo>
                  <a:lnTo>
                    <a:pt x="11" y="288"/>
                  </a:lnTo>
                  <a:lnTo>
                    <a:pt x="12" y="280"/>
                  </a:lnTo>
                  <a:lnTo>
                    <a:pt x="14" y="271"/>
                  </a:lnTo>
                  <a:lnTo>
                    <a:pt x="17" y="264"/>
                  </a:lnTo>
                  <a:lnTo>
                    <a:pt x="19" y="255"/>
                  </a:lnTo>
                  <a:lnTo>
                    <a:pt x="22" y="249"/>
                  </a:lnTo>
                  <a:lnTo>
                    <a:pt x="24" y="241"/>
                  </a:lnTo>
                  <a:lnTo>
                    <a:pt x="27" y="233"/>
                  </a:lnTo>
                  <a:lnTo>
                    <a:pt x="30" y="227"/>
                  </a:lnTo>
                  <a:lnTo>
                    <a:pt x="32" y="221"/>
                  </a:lnTo>
                  <a:lnTo>
                    <a:pt x="35" y="214"/>
                  </a:lnTo>
                  <a:lnTo>
                    <a:pt x="38" y="208"/>
                  </a:lnTo>
                  <a:lnTo>
                    <a:pt x="41" y="201"/>
                  </a:lnTo>
                  <a:lnTo>
                    <a:pt x="44" y="195"/>
                  </a:lnTo>
                  <a:lnTo>
                    <a:pt x="47" y="189"/>
                  </a:lnTo>
                  <a:lnTo>
                    <a:pt x="50" y="184"/>
                  </a:lnTo>
                  <a:lnTo>
                    <a:pt x="53" y="177"/>
                  </a:lnTo>
                  <a:lnTo>
                    <a:pt x="56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4" y="158"/>
                  </a:lnTo>
                  <a:lnTo>
                    <a:pt x="68" y="154"/>
                  </a:lnTo>
                  <a:lnTo>
                    <a:pt x="70" y="150"/>
                  </a:lnTo>
                  <a:lnTo>
                    <a:pt x="73" y="145"/>
                  </a:lnTo>
                  <a:lnTo>
                    <a:pt x="76" y="142"/>
                  </a:lnTo>
                  <a:lnTo>
                    <a:pt x="79" y="138"/>
                  </a:lnTo>
                  <a:lnTo>
                    <a:pt x="81" y="135"/>
                  </a:lnTo>
                  <a:lnTo>
                    <a:pt x="84" y="131"/>
                  </a:lnTo>
                  <a:lnTo>
                    <a:pt x="86" y="128"/>
                  </a:lnTo>
                  <a:lnTo>
                    <a:pt x="88" y="125"/>
                  </a:lnTo>
                  <a:lnTo>
                    <a:pt x="89" y="123"/>
                  </a:lnTo>
                  <a:lnTo>
                    <a:pt x="91" y="120"/>
                  </a:lnTo>
                  <a:lnTo>
                    <a:pt x="94" y="118"/>
                  </a:lnTo>
                  <a:lnTo>
                    <a:pt x="96" y="116"/>
                  </a:lnTo>
                  <a:lnTo>
                    <a:pt x="98" y="114"/>
                  </a:lnTo>
                  <a:lnTo>
                    <a:pt x="101" y="112"/>
                  </a:lnTo>
                  <a:lnTo>
                    <a:pt x="102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5" y="108"/>
                  </a:lnTo>
                  <a:lnTo>
                    <a:pt x="107" y="105"/>
                  </a:lnTo>
                  <a:lnTo>
                    <a:pt x="110" y="102"/>
                  </a:lnTo>
                  <a:lnTo>
                    <a:pt x="111" y="100"/>
                  </a:lnTo>
                  <a:lnTo>
                    <a:pt x="114" y="98"/>
                  </a:lnTo>
                  <a:lnTo>
                    <a:pt x="116" y="96"/>
                  </a:lnTo>
                  <a:lnTo>
                    <a:pt x="119" y="95"/>
                  </a:lnTo>
                  <a:lnTo>
                    <a:pt x="122" y="92"/>
                  </a:lnTo>
                  <a:lnTo>
                    <a:pt x="125" y="89"/>
                  </a:lnTo>
                  <a:lnTo>
                    <a:pt x="127" y="87"/>
                  </a:lnTo>
                  <a:lnTo>
                    <a:pt x="131" y="85"/>
                  </a:lnTo>
                  <a:lnTo>
                    <a:pt x="135" y="81"/>
                  </a:lnTo>
                  <a:lnTo>
                    <a:pt x="138" y="78"/>
                  </a:lnTo>
                  <a:lnTo>
                    <a:pt x="143" y="76"/>
                  </a:lnTo>
                  <a:lnTo>
                    <a:pt x="146" y="73"/>
                  </a:lnTo>
                  <a:lnTo>
                    <a:pt x="151" y="70"/>
                  </a:lnTo>
                  <a:lnTo>
                    <a:pt x="155" y="67"/>
                  </a:lnTo>
                  <a:lnTo>
                    <a:pt x="161" y="64"/>
                  </a:lnTo>
                  <a:lnTo>
                    <a:pt x="165" y="61"/>
                  </a:lnTo>
                  <a:lnTo>
                    <a:pt x="170" y="58"/>
                  </a:lnTo>
                  <a:lnTo>
                    <a:pt x="176" y="55"/>
                  </a:lnTo>
                  <a:lnTo>
                    <a:pt x="182" y="51"/>
                  </a:lnTo>
                  <a:lnTo>
                    <a:pt x="187" y="48"/>
                  </a:lnTo>
                  <a:lnTo>
                    <a:pt x="193" y="45"/>
                  </a:lnTo>
                  <a:lnTo>
                    <a:pt x="199" y="42"/>
                  </a:lnTo>
                  <a:lnTo>
                    <a:pt x="205" y="39"/>
                  </a:lnTo>
                  <a:lnTo>
                    <a:pt x="212" y="37"/>
                  </a:lnTo>
                  <a:lnTo>
                    <a:pt x="218" y="34"/>
                  </a:lnTo>
                  <a:lnTo>
                    <a:pt x="225" y="31"/>
                  </a:lnTo>
                  <a:lnTo>
                    <a:pt x="232" y="27"/>
                  </a:lnTo>
                  <a:lnTo>
                    <a:pt x="239" y="25"/>
                  </a:lnTo>
                  <a:lnTo>
                    <a:pt x="245" y="22"/>
                  </a:lnTo>
                  <a:lnTo>
                    <a:pt x="253" y="19"/>
                  </a:lnTo>
                  <a:lnTo>
                    <a:pt x="261" y="18"/>
                  </a:lnTo>
                  <a:lnTo>
                    <a:pt x="268" y="15"/>
                  </a:lnTo>
                  <a:lnTo>
                    <a:pt x="276" y="13"/>
                  </a:lnTo>
                  <a:lnTo>
                    <a:pt x="283" y="11"/>
                  </a:lnTo>
                  <a:lnTo>
                    <a:pt x="292" y="9"/>
                  </a:lnTo>
                  <a:lnTo>
                    <a:pt x="300" y="7"/>
                  </a:lnTo>
                  <a:lnTo>
                    <a:pt x="308" y="6"/>
                  </a:lnTo>
                  <a:lnTo>
                    <a:pt x="317" y="4"/>
                  </a:lnTo>
                  <a:lnTo>
                    <a:pt x="325" y="3"/>
                  </a:lnTo>
                  <a:lnTo>
                    <a:pt x="335" y="2"/>
                  </a:lnTo>
                  <a:lnTo>
                    <a:pt x="343" y="1"/>
                  </a:lnTo>
                  <a:lnTo>
                    <a:pt x="352" y="0"/>
                  </a:lnTo>
                  <a:lnTo>
                    <a:pt x="361" y="0"/>
                  </a:lnTo>
                  <a:lnTo>
                    <a:pt x="370" y="0"/>
                  </a:lnTo>
                  <a:lnTo>
                    <a:pt x="379" y="0"/>
                  </a:lnTo>
                  <a:lnTo>
                    <a:pt x="389" y="0"/>
                  </a:lnTo>
                  <a:lnTo>
                    <a:pt x="398" y="1"/>
                  </a:lnTo>
                  <a:lnTo>
                    <a:pt x="408" y="3"/>
                  </a:lnTo>
                  <a:lnTo>
                    <a:pt x="418" y="4"/>
                  </a:lnTo>
                  <a:lnTo>
                    <a:pt x="428" y="6"/>
                  </a:lnTo>
                  <a:lnTo>
                    <a:pt x="437" y="7"/>
                  </a:lnTo>
                  <a:lnTo>
                    <a:pt x="448" y="10"/>
                  </a:lnTo>
                  <a:lnTo>
                    <a:pt x="457" y="12"/>
                  </a:lnTo>
                  <a:lnTo>
                    <a:pt x="468" y="15"/>
                  </a:lnTo>
                  <a:lnTo>
                    <a:pt x="479" y="19"/>
                  </a:lnTo>
                  <a:lnTo>
                    <a:pt x="490" y="22"/>
                  </a:lnTo>
                  <a:lnTo>
                    <a:pt x="499" y="26"/>
                  </a:lnTo>
                  <a:lnTo>
                    <a:pt x="510" y="29"/>
                  </a:lnTo>
                  <a:lnTo>
                    <a:pt x="519" y="33"/>
                  </a:lnTo>
                  <a:lnTo>
                    <a:pt x="529" y="38"/>
                  </a:lnTo>
                  <a:lnTo>
                    <a:pt x="537" y="41"/>
                  </a:lnTo>
                  <a:lnTo>
                    <a:pt x="547" y="45"/>
                  </a:lnTo>
                  <a:lnTo>
                    <a:pt x="555" y="50"/>
                  </a:lnTo>
                  <a:lnTo>
                    <a:pt x="564" y="55"/>
                  </a:lnTo>
                  <a:lnTo>
                    <a:pt x="571" y="59"/>
                  </a:lnTo>
                  <a:lnTo>
                    <a:pt x="580" y="64"/>
                  </a:lnTo>
                  <a:lnTo>
                    <a:pt x="587" y="69"/>
                  </a:lnTo>
                  <a:lnTo>
                    <a:pt x="594" y="74"/>
                  </a:lnTo>
                  <a:lnTo>
                    <a:pt x="602" y="78"/>
                  </a:lnTo>
                  <a:lnTo>
                    <a:pt x="608" y="83"/>
                  </a:lnTo>
                  <a:lnTo>
                    <a:pt x="615" y="89"/>
                  </a:lnTo>
                  <a:lnTo>
                    <a:pt x="622" y="94"/>
                  </a:lnTo>
                  <a:lnTo>
                    <a:pt x="627" y="98"/>
                  </a:lnTo>
                  <a:lnTo>
                    <a:pt x="634" y="103"/>
                  </a:lnTo>
                  <a:lnTo>
                    <a:pt x="640" y="109"/>
                  </a:lnTo>
                  <a:lnTo>
                    <a:pt x="645" y="115"/>
                  </a:lnTo>
                  <a:lnTo>
                    <a:pt x="650" y="119"/>
                  </a:lnTo>
                  <a:lnTo>
                    <a:pt x="656" y="125"/>
                  </a:lnTo>
                  <a:lnTo>
                    <a:pt x="661" y="130"/>
                  </a:lnTo>
                  <a:lnTo>
                    <a:pt x="665" y="135"/>
                  </a:lnTo>
                  <a:lnTo>
                    <a:pt x="669" y="140"/>
                  </a:lnTo>
                  <a:lnTo>
                    <a:pt x="674" y="145"/>
                  </a:lnTo>
                  <a:lnTo>
                    <a:pt x="678" y="151"/>
                  </a:lnTo>
                  <a:lnTo>
                    <a:pt x="683" y="155"/>
                  </a:lnTo>
                  <a:lnTo>
                    <a:pt x="686" y="161"/>
                  </a:lnTo>
                  <a:lnTo>
                    <a:pt x="690" y="166"/>
                  </a:lnTo>
                  <a:lnTo>
                    <a:pt x="693" y="172"/>
                  </a:lnTo>
                  <a:lnTo>
                    <a:pt x="697" y="176"/>
                  </a:lnTo>
                  <a:lnTo>
                    <a:pt x="700" y="181"/>
                  </a:lnTo>
                  <a:lnTo>
                    <a:pt x="703" y="186"/>
                  </a:lnTo>
                  <a:lnTo>
                    <a:pt x="705" y="191"/>
                  </a:lnTo>
                  <a:lnTo>
                    <a:pt x="708" y="195"/>
                  </a:lnTo>
                  <a:lnTo>
                    <a:pt x="710" y="200"/>
                  </a:lnTo>
                  <a:lnTo>
                    <a:pt x="713" y="205"/>
                  </a:lnTo>
                  <a:lnTo>
                    <a:pt x="715" y="209"/>
                  </a:lnTo>
                  <a:lnTo>
                    <a:pt x="718" y="214"/>
                  </a:lnTo>
                  <a:lnTo>
                    <a:pt x="719" y="218"/>
                  </a:lnTo>
                  <a:lnTo>
                    <a:pt x="721" y="222"/>
                  </a:lnTo>
                  <a:lnTo>
                    <a:pt x="722" y="226"/>
                  </a:lnTo>
                  <a:lnTo>
                    <a:pt x="724" y="231"/>
                  </a:lnTo>
                  <a:lnTo>
                    <a:pt x="725" y="233"/>
                  </a:lnTo>
                  <a:lnTo>
                    <a:pt x="727" y="237"/>
                  </a:lnTo>
                  <a:lnTo>
                    <a:pt x="728" y="241"/>
                  </a:lnTo>
                  <a:lnTo>
                    <a:pt x="730" y="245"/>
                  </a:lnTo>
                  <a:lnTo>
                    <a:pt x="731" y="248"/>
                  </a:lnTo>
                  <a:lnTo>
                    <a:pt x="731" y="250"/>
                  </a:lnTo>
                  <a:lnTo>
                    <a:pt x="732" y="253"/>
                  </a:lnTo>
                  <a:lnTo>
                    <a:pt x="733" y="256"/>
                  </a:lnTo>
                  <a:lnTo>
                    <a:pt x="734" y="258"/>
                  </a:lnTo>
                  <a:lnTo>
                    <a:pt x="734" y="261"/>
                  </a:lnTo>
                  <a:lnTo>
                    <a:pt x="735" y="263"/>
                  </a:lnTo>
                  <a:lnTo>
                    <a:pt x="736" y="266"/>
                  </a:lnTo>
                  <a:lnTo>
                    <a:pt x="736" y="269"/>
                  </a:lnTo>
                  <a:lnTo>
                    <a:pt x="737" y="271"/>
                  </a:lnTo>
                  <a:lnTo>
                    <a:pt x="737" y="272"/>
                  </a:lnTo>
                  <a:lnTo>
                    <a:pt x="737" y="273"/>
                  </a:lnTo>
                  <a:lnTo>
                    <a:pt x="737" y="274"/>
                  </a:lnTo>
                  <a:lnTo>
                    <a:pt x="738" y="277"/>
                  </a:lnTo>
                  <a:lnTo>
                    <a:pt x="738" y="278"/>
                  </a:lnTo>
                  <a:lnTo>
                    <a:pt x="738" y="281"/>
                  </a:lnTo>
                  <a:lnTo>
                    <a:pt x="739" y="284"/>
                  </a:lnTo>
                  <a:lnTo>
                    <a:pt x="739" y="288"/>
                  </a:lnTo>
                  <a:lnTo>
                    <a:pt x="739" y="290"/>
                  </a:lnTo>
                  <a:lnTo>
                    <a:pt x="740" y="294"/>
                  </a:lnTo>
                  <a:lnTo>
                    <a:pt x="740" y="297"/>
                  </a:lnTo>
                  <a:lnTo>
                    <a:pt x="740" y="299"/>
                  </a:lnTo>
                  <a:lnTo>
                    <a:pt x="740" y="301"/>
                  </a:lnTo>
                  <a:lnTo>
                    <a:pt x="741" y="304"/>
                  </a:lnTo>
                  <a:lnTo>
                    <a:pt x="741" y="306"/>
                  </a:lnTo>
                  <a:lnTo>
                    <a:pt x="741" y="308"/>
                  </a:lnTo>
                  <a:lnTo>
                    <a:pt x="741" y="310"/>
                  </a:lnTo>
                  <a:lnTo>
                    <a:pt x="741" y="313"/>
                  </a:lnTo>
                  <a:lnTo>
                    <a:pt x="741" y="315"/>
                  </a:lnTo>
                  <a:lnTo>
                    <a:pt x="741" y="318"/>
                  </a:lnTo>
                  <a:lnTo>
                    <a:pt x="741" y="321"/>
                  </a:lnTo>
                  <a:lnTo>
                    <a:pt x="741" y="324"/>
                  </a:lnTo>
                  <a:lnTo>
                    <a:pt x="741" y="327"/>
                  </a:lnTo>
                  <a:lnTo>
                    <a:pt x="741" y="329"/>
                  </a:lnTo>
                  <a:lnTo>
                    <a:pt x="741" y="332"/>
                  </a:lnTo>
                  <a:lnTo>
                    <a:pt x="741" y="335"/>
                  </a:lnTo>
                  <a:lnTo>
                    <a:pt x="741" y="338"/>
                  </a:lnTo>
                  <a:lnTo>
                    <a:pt x="741" y="341"/>
                  </a:lnTo>
                  <a:lnTo>
                    <a:pt x="741" y="344"/>
                  </a:lnTo>
                  <a:lnTo>
                    <a:pt x="741" y="346"/>
                  </a:lnTo>
                  <a:lnTo>
                    <a:pt x="741" y="349"/>
                  </a:lnTo>
                  <a:lnTo>
                    <a:pt x="741" y="352"/>
                  </a:lnTo>
                  <a:lnTo>
                    <a:pt x="741" y="355"/>
                  </a:lnTo>
                  <a:lnTo>
                    <a:pt x="741" y="359"/>
                  </a:lnTo>
                  <a:lnTo>
                    <a:pt x="741" y="362"/>
                  </a:lnTo>
                  <a:lnTo>
                    <a:pt x="741" y="365"/>
                  </a:lnTo>
                  <a:lnTo>
                    <a:pt x="741" y="367"/>
                  </a:lnTo>
                  <a:lnTo>
                    <a:pt x="741" y="371"/>
                  </a:lnTo>
                  <a:lnTo>
                    <a:pt x="740" y="374"/>
                  </a:lnTo>
                  <a:lnTo>
                    <a:pt x="740" y="377"/>
                  </a:lnTo>
                  <a:lnTo>
                    <a:pt x="740" y="380"/>
                  </a:lnTo>
                  <a:lnTo>
                    <a:pt x="740" y="383"/>
                  </a:lnTo>
                  <a:lnTo>
                    <a:pt x="739" y="385"/>
                  </a:lnTo>
                  <a:lnTo>
                    <a:pt x="739" y="389"/>
                  </a:lnTo>
                  <a:lnTo>
                    <a:pt x="738" y="392"/>
                  </a:lnTo>
                  <a:lnTo>
                    <a:pt x="738" y="395"/>
                  </a:lnTo>
                  <a:lnTo>
                    <a:pt x="737" y="398"/>
                  </a:lnTo>
                  <a:lnTo>
                    <a:pt x="736" y="401"/>
                  </a:lnTo>
                  <a:lnTo>
                    <a:pt x="735" y="404"/>
                  </a:lnTo>
                  <a:lnTo>
                    <a:pt x="735" y="407"/>
                  </a:lnTo>
                  <a:lnTo>
                    <a:pt x="734" y="409"/>
                  </a:lnTo>
                  <a:lnTo>
                    <a:pt x="733" y="413"/>
                  </a:lnTo>
                  <a:lnTo>
                    <a:pt x="732" y="415"/>
                  </a:lnTo>
                  <a:lnTo>
                    <a:pt x="732" y="419"/>
                  </a:lnTo>
                  <a:lnTo>
                    <a:pt x="732" y="417"/>
                  </a:lnTo>
                  <a:lnTo>
                    <a:pt x="732" y="415"/>
                  </a:lnTo>
                  <a:lnTo>
                    <a:pt x="732" y="413"/>
                  </a:lnTo>
                  <a:lnTo>
                    <a:pt x="732" y="411"/>
                  </a:lnTo>
                  <a:lnTo>
                    <a:pt x="732" y="408"/>
                  </a:lnTo>
                  <a:lnTo>
                    <a:pt x="732" y="406"/>
                  </a:lnTo>
                  <a:lnTo>
                    <a:pt x="732" y="403"/>
                  </a:lnTo>
                  <a:lnTo>
                    <a:pt x="732" y="400"/>
                  </a:lnTo>
                  <a:lnTo>
                    <a:pt x="732" y="396"/>
                  </a:lnTo>
                  <a:lnTo>
                    <a:pt x="732" y="392"/>
                  </a:lnTo>
                  <a:lnTo>
                    <a:pt x="731" y="387"/>
                  </a:lnTo>
                  <a:lnTo>
                    <a:pt x="731" y="384"/>
                  </a:lnTo>
                  <a:lnTo>
                    <a:pt x="731" y="379"/>
                  </a:lnTo>
                  <a:lnTo>
                    <a:pt x="731" y="374"/>
                  </a:lnTo>
                  <a:lnTo>
                    <a:pt x="730" y="368"/>
                  </a:lnTo>
                  <a:lnTo>
                    <a:pt x="730" y="364"/>
                  </a:lnTo>
                  <a:lnTo>
                    <a:pt x="729" y="358"/>
                  </a:lnTo>
                  <a:lnTo>
                    <a:pt x="729" y="352"/>
                  </a:lnTo>
                  <a:lnTo>
                    <a:pt x="728" y="346"/>
                  </a:lnTo>
                  <a:lnTo>
                    <a:pt x="727" y="340"/>
                  </a:lnTo>
                  <a:lnTo>
                    <a:pt x="726" y="333"/>
                  </a:lnTo>
                  <a:lnTo>
                    <a:pt x="725" y="327"/>
                  </a:lnTo>
                  <a:lnTo>
                    <a:pt x="723" y="321"/>
                  </a:lnTo>
                  <a:lnTo>
                    <a:pt x="722" y="314"/>
                  </a:lnTo>
                  <a:lnTo>
                    <a:pt x="721" y="308"/>
                  </a:lnTo>
                  <a:lnTo>
                    <a:pt x="720" y="301"/>
                  </a:lnTo>
                  <a:lnTo>
                    <a:pt x="718" y="293"/>
                  </a:lnTo>
                  <a:lnTo>
                    <a:pt x="716" y="287"/>
                  </a:lnTo>
                  <a:lnTo>
                    <a:pt x="714" y="280"/>
                  </a:lnTo>
                  <a:lnTo>
                    <a:pt x="712" y="272"/>
                  </a:lnTo>
                  <a:lnTo>
                    <a:pt x="709" y="266"/>
                  </a:lnTo>
                  <a:lnTo>
                    <a:pt x="706" y="258"/>
                  </a:lnTo>
                  <a:lnTo>
                    <a:pt x="703" y="250"/>
                  </a:lnTo>
                  <a:lnTo>
                    <a:pt x="701" y="244"/>
                  </a:lnTo>
                  <a:lnTo>
                    <a:pt x="697" y="236"/>
                  </a:lnTo>
                  <a:lnTo>
                    <a:pt x="694" y="229"/>
                  </a:lnTo>
                  <a:lnTo>
                    <a:pt x="690" y="222"/>
                  </a:lnTo>
                  <a:lnTo>
                    <a:pt x="686" y="214"/>
                  </a:lnTo>
                  <a:lnTo>
                    <a:pt x="683" y="208"/>
                  </a:lnTo>
                  <a:lnTo>
                    <a:pt x="678" y="200"/>
                  </a:lnTo>
                  <a:lnTo>
                    <a:pt x="673" y="193"/>
                  </a:lnTo>
                  <a:lnTo>
                    <a:pt x="668" y="187"/>
                  </a:lnTo>
                  <a:lnTo>
                    <a:pt x="663" y="180"/>
                  </a:lnTo>
                  <a:lnTo>
                    <a:pt x="658" y="173"/>
                  </a:lnTo>
                  <a:lnTo>
                    <a:pt x="652" y="167"/>
                  </a:lnTo>
                  <a:lnTo>
                    <a:pt x="646" y="161"/>
                  </a:lnTo>
                  <a:lnTo>
                    <a:pt x="641" y="154"/>
                  </a:lnTo>
                  <a:lnTo>
                    <a:pt x="634" y="148"/>
                  </a:lnTo>
                  <a:lnTo>
                    <a:pt x="627" y="142"/>
                  </a:lnTo>
                  <a:lnTo>
                    <a:pt x="620" y="136"/>
                  </a:lnTo>
                  <a:lnTo>
                    <a:pt x="612" y="131"/>
                  </a:lnTo>
                  <a:lnTo>
                    <a:pt x="605" y="125"/>
                  </a:lnTo>
                  <a:lnTo>
                    <a:pt x="597" y="120"/>
                  </a:lnTo>
                  <a:lnTo>
                    <a:pt x="588" y="115"/>
                  </a:lnTo>
                  <a:lnTo>
                    <a:pt x="580" y="111"/>
                  </a:lnTo>
                  <a:lnTo>
                    <a:pt x="571" y="106"/>
                  </a:lnTo>
                  <a:lnTo>
                    <a:pt x="562" y="101"/>
                  </a:lnTo>
                  <a:lnTo>
                    <a:pt x="552" y="97"/>
                  </a:lnTo>
                  <a:lnTo>
                    <a:pt x="542" y="95"/>
                  </a:lnTo>
                  <a:lnTo>
                    <a:pt x="532" y="91"/>
                  </a:lnTo>
                  <a:lnTo>
                    <a:pt x="521" y="88"/>
                  </a:lnTo>
                  <a:lnTo>
                    <a:pt x="511" y="85"/>
                  </a:lnTo>
                  <a:lnTo>
                    <a:pt x="499" y="82"/>
                  </a:lnTo>
                  <a:lnTo>
                    <a:pt x="489" y="80"/>
                  </a:lnTo>
                  <a:lnTo>
                    <a:pt x="477" y="78"/>
                  </a:lnTo>
                  <a:lnTo>
                    <a:pt x="467" y="77"/>
                  </a:lnTo>
                  <a:lnTo>
                    <a:pt x="456" y="77"/>
                  </a:lnTo>
                  <a:lnTo>
                    <a:pt x="446" y="77"/>
                  </a:lnTo>
                  <a:lnTo>
                    <a:pt x="435" y="77"/>
                  </a:lnTo>
                  <a:lnTo>
                    <a:pt x="426" y="77"/>
                  </a:lnTo>
                  <a:lnTo>
                    <a:pt x="415" y="77"/>
                  </a:lnTo>
                  <a:lnTo>
                    <a:pt x="406" y="78"/>
                  </a:lnTo>
                  <a:lnTo>
                    <a:pt x="396" y="80"/>
                  </a:lnTo>
                  <a:lnTo>
                    <a:pt x="387" y="82"/>
                  </a:lnTo>
                  <a:lnTo>
                    <a:pt x="377" y="84"/>
                  </a:lnTo>
                  <a:lnTo>
                    <a:pt x="368" y="86"/>
                  </a:lnTo>
                  <a:lnTo>
                    <a:pt x="359" y="89"/>
                  </a:lnTo>
                  <a:lnTo>
                    <a:pt x="351" y="92"/>
                  </a:lnTo>
                  <a:lnTo>
                    <a:pt x="341" y="95"/>
                  </a:lnTo>
                  <a:lnTo>
                    <a:pt x="334" y="98"/>
                  </a:lnTo>
                  <a:lnTo>
                    <a:pt x="325" y="102"/>
                  </a:lnTo>
                  <a:lnTo>
                    <a:pt x="317" y="106"/>
                  </a:lnTo>
                  <a:lnTo>
                    <a:pt x="309" y="110"/>
                  </a:lnTo>
                  <a:lnTo>
                    <a:pt x="300" y="115"/>
                  </a:lnTo>
                  <a:lnTo>
                    <a:pt x="294" y="119"/>
                  </a:lnTo>
                  <a:lnTo>
                    <a:pt x="286" y="124"/>
                  </a:lnTo>
                  <a:lnTo>
                    <a:pt x="279" y="129"/>
                  </a:lnTo>
                  <a:lnTo>
                    <a:pt x="271" y="134"/>
                  </a:lnTo>
                  <a:lnTo>
                    <a:pt x="264" y="139"/>
                  </a:lnTo>
                  <a:lnTo>
                    <a:pt x="258" y="145"/>
                  </a:lnTo>
                  <a:lnTo>
                    <a:pt x="251" y="150"/>
                  </a:lnTo>
                  <a:lnTo>
                    <a:pt x="244" y="155"/>
                  </a:lnTo>
                  <a:lnTo>
                    <a:pt x="239" y="161"/>
                  </a:lnTo>
                  <a:lnTo>
                    <a:pt x="233" y="168"/>
                  </a:lnTo>
                  <a:lnTo>
                    <a:pt x="226" y="173"/>
                  </a:lnTo>
                  <a:lnTo>
                    <a:pt x="221" y="179"/>
                  </a:lnTo>
                  <a:lnTo>
                    <a:pt x="215" y="186"/>
                  </a:lnTo>
                  <a:lnTo>
                    <a:pt x="209" y="192"/>
                  </a:lnTo>
                  <a:lnTo>
                    <a:pt x="204" y="197"/>
                  </a:lnTo>
                  <a:lnTo>
                    <a:pt x="200" y="204"/>
                  </a:lnTo>
                  <a:lnTo>
                    <a:pt x="195" y="211"/>
                  </a:lnTo>
                  <a:lnTo>
                    <a:pt x="190" y="216"/>
                  </a:lnTo>
                  <a:lnTo>
                    <a:pt x="185" y="223"/>
                  </a:lnTo>
                  <a:lnTo>
                    <a:pt x="182" y="229"/>
                  </a:lnTo>
                  <a:lnTo>
                    <a:pt x="177" y="235"/>
                  </a:lnTo>
                  <a:lnTo>
                    <a:pt x="173" y="242"/>
                  </a:lnTo>
                  <a:lnTo>
                    <a:pt x="169" y="248"/>
                  </a:lnTo>
                  <a:lnTo>
                    <a:pt x="165" y="253"/>
                  </a:lnTo>
                  <a:lnTo>
                    <a:pt x="163" y="260"/>
                  </a:lnTo>
                  <a:lnTo>
                    <a:pt x="160" y="267"/>
                  </a:lnTo>
                  <a:lnTo>
                    <a:pt x="156" y="272"/>
                  </a:lnTo>
                  <a:lnTo>
                    <a:pt x="153" y="277"/>
                  </a:lnTo>
                  <a:lnTo>
                    <a:pt x="151" y="283"/>
                  </a:lnTo>
                  <a:lnTo>
                    <a:pt x="148" y="289"/>
                  </a:lnTo>
                  <a:lnTo>
                    <a:pt x="146" y="294"/>
                  </a:lnTo>
                  <a:lnTo>
                    <a:pt x="144" y="300"/>
                  </a:lnTo>
                  <a:lnTo>
                    <a:pt x="142" y="305"/>
                  </a:lnTo>
                  <a:lnTo>
                    <a:pt x="141" y="310"/>
                  </a:lnTo>
                  <a:lnTo>
                    <a:pt x="139" y="314"/>
                  </a:lnTo>
                  <a:lnTo>
                    <a:pt x="138" y="319"/>
                  </a:lnTo>
                  <a:lnTo>
                    <a:pt x="137" y="324"/>
                  </a:lnTo>
                  <a:lnTo>
                    <a:pt x="136" y="327"/>
                  </a:lnTo>
                  <a:lnTo>
                    <a:pt x="135" y="331"/>
                  </a:lnTo>
                  <a:lnTo>
                    <a:pt x="135" y="335"/>
                  </a:lnTo>
                  <a:lnTo>
                    <a:pt x="135" y="339"/>
                  </a:lnTo>
                  <a:lnTo>
                    <a:pt x="135" y="343"/>
                  </a:lnTo>
                  <a:lnTo>
                    <a:pt x="134" y="346"/>
                  </a:lnTo>
                  <a:lnTo>
                    <a:pt x="134" y="349"/>
                  </a:lnTo>
                  <a:lnTo>
                    <a:pt x="134" y="352"/>
                  </a:lnTo>
                  <a:lnTo>
                    <a:pt x="134" y="356"/>
                  </a:lnTo>
                  <a:lnTo>
                    <a:pt x="133" y="360"/>
                  </a:lnTo>
                  <a:lnTo>
                    <a:pt x="133" y="364"/>
                  </a:lnTo>
                  <a:lnTo>
                    <a:pt x="133" y="367"/>
                  </a:lnTo>
                  <a:lnTo>
                    <a:pt x="133" y="372"/>
                  </a:lnTo>
                  <a:lnTo>
                    <a:pt x="133" y="376"/>
                  </a:lnTo>
                  <a:lnTo>
                    <a:pt x="133" y="380"/>
                  </a:lnTo>
                  <a:lnTo>
                    <a:pt x="132" y="385"/>
                  </a:lnTo>
                  <a:lnTo>
                    <a:pt x="132" y="389"/>
                  </a:lnTo>
                  <a:lnTo>
                    <a:pt x="132" y="393"/>
                  </a:lnTo>
                  <a:lnTo>
                    <a:pt x="132" y="399"/>
                  </a:lnTo>
                  <a:lnTo>
                    <a:pt x="132" y="404"/>
                  </a:lnTo>
                  <a:lnTo>
                    <a:pt x="132" y="408"/>
                  </a:lnTo>
                  <a:lnTo>
                    <a:pt x="131" y="413"/>
                  </a:lnTo>
                  <a:lnTo>
                    <a:pt x="131" y="419"/>
                  </a:lnTo>
                  <a:lnTo>
                    <a:pt x="131" y="423"/>
                  </a:lnTo>
                  <a:lnTo>
                    <a:pt x="131" y="428"/>
                  </a:lnTo>
                  <a:lnTo>
                    <a:pt x="131" y="433"/>
                  </a:lnTo>
                  <a:lnTo>
                    <a:pt x="132" y="439"/>
                  </a:lnTo>
                  <a:lnTo>
                    <a:pt x="132" y="444"/>
                  </a:lnTo>
                  <a:lnTo>
                    <a:pt x="133" y="450"/>
                  </a:lnTo>
                  <a:lnTo>
                    <a:pt x="133" y="455"/>
                  </a:lnTo>
                  <a:lnTo>
                    <a:pt x="133" y="461"/>
                  </a:lnTo>
                  <a:lnTo>
                    <a:pt x="134" y="466"/>
                  </a:lnTo>
                  <a:lnTo>
                    <a:pt x="135" y="472"/>
                  </a:lnTo>
                  <a:lnTo>
                    <a:pt x="136" y="478"/>
                  </a:lnTo>
                  <a:lnTo>
                    <a:pt x="137" y="483"/>
                  </a:lnTo>
                  <a:lnTo>
                    <a:pt x="138" y="489"/>
                  </a:lnTo>
                  <a:lnTo>
                    <a:pt x="139" y="496"/>
                  </a:lnTo>
                  <a:lnTo>
                    <a:pt x="141" y="501"/>
                  </a:lnTo>
                  <a:lnTo>
                    <a:pt x="142" y="507"/>
                  </a:lnTo>
                  <a:lnTo>
                    <a:pt x="143" y="513"/>
                  </a:lnTo>
                  <a:lnTo>
                    <a:pt x="145" y="519"/>
                  </a:lnTo>
                  <a:lnTo>
                    <a:pt x="146" y="524"/>
                  </a:lnTo>
                  <a:lnTo>
                    <a:pt x="148" y="531"/>
                  </a:lnTo>
                  <a:lnTo>
                    <a:pt x="150" y="537"/>
                  </a:lnTo>
                  <a:lnTo>
                    <a:pt x="153" y="543"/>
                  </a:lnTo>
                  <a:lnTo>
                    <a:pt x="155" y="549"/>
                  </a:lnTo>
                  <a:lnTo>
                    <a:pt x="158" y="555"/>
                  </a:lnTo>
                  <a:lnTo>
                    <a:pt x="161" y="561"/>
                  </a:lnTo>
                  <a:lnTo>
                    <a:pt x="164" y="567"/>
                  </a:lnTo>
                  <a:lnTo>
                    <a:pt x="166" y="574"/>
                  </a:lnTo>
                  <a:lnTo>
                    <a:pt x="169" y="579"/>
                  </a:lnTo>
                  <a:lnTo>
                    <a:pt x="173" y="585"/>
                  </a:lnTo>
                  <a:lnTo>
                    <a:pt x="177" y="592"/>
                  </a:lnTo>
                  <a:lnTo>
                    <a:pt x="181" y="597"/>
                  </a:lnTo>
                  <a:lnTo>
                    <a:pt x="185" y="604"/>
                  </a:lnTo>
                  <a:lnTo>
                    <a:pt x="189" y="610"/>
                  </a:lnTo>
                  <a:lnTo>
                    <a:pt x="194" y="616"/>
                  </a:lnTo>
                  <a:lnTo>
                    <a:pt x="199" y="621"/>
                  </a:lnTo>
                  <a:lnTo>
                    <a:pt x="203" y="628"/>
                  </a:lnTo>
                  <a:lnTo>
                    <a:pt x="208" y="634"/>
                  </a:lnTo>
                  <a:lnTo>
                    <a:pt x="215" y="640"/>
                  </a:lnTo>
                  <a:lnTo>
                    <a:pt x="220" y="646"/>
                  </a:lnTo>
                  <a:lnTo>
                    <a:pt x="226" y="651"/>
                  </a:lnTo>
                  <a:lnTo>
                    <a:pt x="232" y="657"/>
                  </a:lnTo>
                  <a:lnTo>
                    <a:pt x="239" y="663"/>
                  </a:lnTo>
                  <a:lnTo>
                    <a:pt x="245" y="669"/>
                  </a:lnTo>
                  <a:lnTo>
                    <a:pt x="253" y="674"/>
                  </a:lnTo>
                  <a:lnTo>
                    <a:pt x="261" y="680"/>
                  </a:lnTo>
                  <a:lnTo>
                    <a:pt x="268" y="686"/>
                  </a:lnTo>
                  <a:lnTo>
                    <a:pt x="270" y="687"/>
                  </a:lnTo>
                  <a:lnTo>
                    <a:pt x="272" y="689"/>
                  </a:lnTo>
                  <a:lnTo>
                    <a:pt x="276" y="691"/>
                  </a:lnTo>
                  <a:lnTo>
                    <a:pt x="277" y="693"/>
                  </a:lnTo>
                  <a:lnTo>
                    <a:pt x="279" y="693"/>
                  </a:lnTo>
                  <a:lnTo>
                    <a:pt x="281" y="694"/>
                  </a:lnTo>
                  <a:lnTo>
                    <a:pt x="283" y="696"/>
                  </a:lnTo>
                  <a:lnTo>
                    <a:pt x="286" y="697"/>
                  </a:lnTo>
                  <a:lnTo>
                    <a:pt x="289" y="699"/>
                  </a:lnTo>
                  <a:lnTo>
                    <a:pt x="292" y="701"/>
                  </a:lnTo>
                  <a:lnTo>
                    <a:pt x="296" y="703"/>
                  </a:lnTo>
                  <a:lnTo>
                    <a:pt x="299" y="704"/>
                  </a:lnTo>
                  <a:lnTo>
                    <a:pt x="302" y="707"/>
                  </a:lnTo>
                  <a:lnTo>
                    <a:pt x="306" y="708"/>
                  </a:lnTo>
                  <a:lnTo>
                    <a:pt x="310" y="710"/>
                  </a:lnTo>
                  <a:lnTo>
                    <a:pt x="314" y="712"/>
                  </a:lnTo>
                  <a:lnTo>
                    <a:pt x="318" y="713"/>
                  </a:lnTo>
                  <a:lnTo>
                    <a:pt x="319" y="714"/>
                  </a:lnTo>
                  <a:lnTo>
                    <a:pt x="321" y="715"/>
                  </a:lnTo>
                  <a:lnTo>
                    <a:pt x="324" y="715"/>
                  </a:lnTo>
                  <a:lnTo>
                    <a:pt x="326" y="717"/>
                  </a:lnTo>
                  <a:lnTo>
                    <a:pt x="328" y="717"/>
                  </a:lnTo>
                  <a:lnTo>
                    <a:pt x="331" y="718"/>
                  </a:lnTo>
                  <a:lnTo>
                    <a:pt x="333" y="719"/>
                  </a:lnTo>
                  <a:lnTo>
                    <a:pt x="336" y="720"/>
                  </a:lnTo>
                  <a:lnTo>
                    <a:pt x="338" y="720"/>
                  </a:lnTo>
                  <a:lnTo>
                    <a:pt x="340" y="721"/>
                  </a:lnTo>
                  <a:lnTo>
                    <a:pt x="342" y="722"/>
                  </a:lnTo>
                  <a:lnTo>
                    <a:pt x="345" y="723"/>
                  </a:lnTo>
                  <a:lnTo>
                    <a:pt x="347" y="723"/>
                  </a:lnTo>
                  <a:lnTo>
                    <a:pt x="350" y="724"/>
                  </a:lnTo>
                  <a:lnTo>
                    <a:pt x="353" y="725"/>
                  </a:lnTo>
                  <a:lnTo>
                    <a:pt x="355" y="726"/>
                  </a:lnTo>
                  <a:lnTo>
                    <a:pt x="357" y="726"/>
                  </a:lnTo>
                  <a:lnTo>
                    <a:pt x="360" y="727"/>
                  </a:lnTo>
                  <a:lnTo>
                    <a:pt x="363" y="727"/>
                  </a:lnTo>
                  <a:lnTo>
                    <a:pt x="366" y="728"/>
                  </a:lnTo>
                  <a:lnTo>
                    <a:pt x="354" y="743"/>
                  </a:lnTo>
                  <a:lnTo>
                    <a:pt x="411" y="800"/>
                  </a:lnTo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895" y="2129"/>
              <a:ext cx="304" cy="182"/>
            </a:xfrm>
            <a:custGeom>
              <a:avLst/>
              <a:gdLst/>
              <a:ahLst/>
              <a:cxnLst>
                <a:cxn ang="0">
                  <a:pos x="496" y="241"/>
                </a:cxn>
                <a:cxn ang="0">
                  <a:pos x="471" y="256"/>
                </a:cxn>
                <a:cxn ang="0">
                  <a:pos x="448" y="268"/>
                </a:cxn>
                <a:cxn ang="0">
                  <a:pos x="422" y="281"/>
                </a:cxn>
                <a:cxn ang="0">
                  <a:pos x="393" y="294"/>
                </a:cxn>
                <a:cxn ang="0">
                  <a:pos x="361" y="308"/>
                </a:cxn>
                <a:cxn ang="0">
                  <a:pos x="327" y="323"/>
                </a:cxn>
                <a:cxn ang="0">
                  <a:pos x="290" y="334"/>
                </a:cxn>
                <a:cxn ang="0">
                  <a:pos x="252" y="346"/>
                </a:cxn>
                <a:cxn ang="0">
                  <a:pos x="214" y="355"/>
                </a:cxn>
                <a:cxn ang="0">
                  <a:pos x="176" y="361"/>
                </a:cxn>
                <a:cxn ang="0">
                  <a:pos x="138" y="363"/>
                </a:cxn>
                <a:cxn ang="0">
                  <a:pos x="104" y="363"/>
                </a:cxn>
                <a:cxn ang="0">
                  <a:pos x="72" y="355"/>
                </a:cxn>
                <a:cxn ang="0">
                  <a:pos x="41" y="344"/>
                </a:cxn>
                <a:cxn ang="0">
                  <a:pos x="19" y="330"/>
                </a:cxn>
                <a:cxn ang="0">
                  <a:pos x="3" y="309"/>
                </a:cxn>
                <a:cxn ang="0">
                  <a:pos x="0" y="279"/>
                </a:cxn>
                <a:cxn ang="0">
                  <a:pos x="11" y="256"/>
                </a:cxn>
                <a:cxn ang="0">
                  <a:pos x="26" y="235"/>
                </a:cxn>
                <a:cxn ang="0">
                  <a:pos x="43" y="218"/>
                </a:cxn>
                <a:cxn ang="0">
                  <a:pos x="62" y="201"/>
                </a:cxn>
                <a:cxn ang="0">
                  <a:pos x="81" y="184"/>
                </a:cxn>
                <a:cxn ang="0">
                  <a:pos x="100" y="169"/>
                </a:cxn>
                <a:cxn ang="0">
                  <a:pos x="121" y="159"/>
                </a:cxn>
                <a:cxn ang="0">
                  <a:pos x="146" y="140"/>
                </a:cxn>
                <a:cxn ang="0">
                  <a:pos x="163" y="133"/>
                </a:cxn>
                <a:cxn ang="0">
                  <a:pos x="256" y="70"/>
                </a:cxn>
                <a:cxn ang="0">
                  <a:pos x="252" y="49"/>
                </a:cxn>
                <a:cxn ang="0">
                  <a:pos x="254" y="22"/>
                </a:cxn>
                <a:cxn ang="0">
                  <a:pos x="268" y="5"/>
                </a:cxn>
                <a:cxn ang="0">
                  <a:pos x="294" y="9"/>
                </a:cxn>
                <a:cxn ang="0">
                  <a:pos x="319" y="20"/>
                </a:cxn>
                <a:cxn ang="0">
                  <a:pos x="342" y="39"/>
                </a:cxn>
                <a:cxn ang="0">
                  <a:pos x="353" y="43"/>
                </a:cxn>
                <a:cxn ang="0">
                  <a:pos x="376" y="34"/>
                </a:cxn>
                <a:cxn ang="0">
                  <a:pos x="406" y="24"/>
                </a:cxn>
                <a:cxn ang="0">
                  <a:pos x="425" y="19"/>
                </a:cxn>
                <a:cxn ang="0">
                  <a:pos x="446" y="15"/>
                </a:cxn>
                <a:cxn ang="0">
                  <a:pos x="465" y="9"/>
                </a:cxn>
                <a:cxn ang="0">
                  <a:pos x="486" y="5"/>
                </a:cxn>
                <a:cxn ang="0">
                  <a:pos x="505" y="1"/>
                </a:cxn>
                <a:cxn ang="0">
                  <a:pos x="526" y="1"/>
                </a:cxn>
                <a:cxn ang="0">
                  <a:pos x="543" y="1"/>
                </a:cxn>
                <a:cxn ang="0">
                  <a:pos x="574" y="7"/>
                </a:cxn>
                <a:cxn ang="0">
                  <a:pos x="595" y="22"/>
                </a:cxn>
                <a:cxn ang="0">
                  <a:pos x="606" y="43"/>
                </a:cxn>
                <a:cxn ang="0">
                  <a:pos x="608" y="68"/>
                </a:cxn>
                <a:cxn ang="0">
                  <a:pos x="604" y="95"/>
                </a:cxn>
                <a:cxn ang="0">
                  <a:pos x="595" y="121"/>
                </a:cxn>
                <a:cxn ang="0">
                  <a:pos x="579" y="150"/>
                </a:cxn>
                <a:cxn ang="0">
                  <a:pos x="560" y="176"/>
                </a:cxn>
                <a:cxn ang="0">
                  <a:pos x="540" y="201"/>
                </a:cxn>
                <a:cxn ang="0">
                  <a:pos x="505" y="239"/>
                </a:cxn>
              </a:cxnLst>
              <a:rect l="0" t="0" r="r" b="b"/>
              <a:pathLst>
                <a:path w="608" h="363">
                  <a:moveTo>
                    <a:pt x="505" y="239"/>
                  </a:moveTo>
                  <a:lnTo>
                    <a:pt x="503" y="239"/>
                  </a:lnTo>
                  <a:lnTo>
                    <a:pt x="500" y="241"/>
                  </a:lnTo>
                  <a:lnTo>
                    <a:pt x="496" y="241"/>
                  </a:lnTo>
                  <a:lnTo>
                    <a:pt x="490" y="247"/>
                  </a:lnTo>
                  <a:lnTo>
                    <a:pt x="483" y="249"/>
                  </a:lnTo>
                  <a:lnTo>
                    <a:pt x="475" y="254"/>
                  </a:lnTo>
                  <a:lnTo>
                    <a:pt x="471" y="256"/>
                  </a:lnTo>
                  <a:lnTo>
                    <a:pt x="465" y="258"/>
                  </a:lnTo>
                  <a:lnTo>
                    <a:pt x="460" y="262"/>
                  </a:lnTo>
                  <a:lnTo>
                    <a:pt x="454" y="266"/>
                  </a:lnTo>
                  <a:lnTo>
                    <a:pt x="448" y="268"/>
                  </a:lnTo>
                  <a:lnTo>
                    <a:pt x="443" y="269"/>
                  </a:lnTo>
                  <a:lnTo>
                    <a:pt x="435" y="273"/>
                  </a:lnTo>
                  <a:lnTo>
                    <a:pt x="429" y="277"/>
                  </a:lnTo>
                  <a:lnTo>
                    <a:pt x="422" y="281"/>
                  </a:lnTo>
                  <a:lnTo>
                    <a:pt x="416" y="285"/>
                  </a:lnTo>
                  <a:lnTo>
                    <a:pt x="408" y="287"/>
                  </a:lnTo>
                  <a:lnTo>
                    <a:pt x="401" y="292"/>
                  </a:lnTo>
                  <a:lnTo>
                    <a:pt x="393" y="294"/>
                  </a:lnTo>
                  <a:lnTo>
                    <a:pt x="386" y="298"/>
                  </a:lnTo>
                  <a:lnTo>
                    <a:pt x="378" y="302"/>
                  </a:lnTo>
                  <a:lnTo>
                    <a:pt x="370" y="306"/>
                  </a:lnTo>
                  <a:lnTo>
                    <a:pt x="361" y="308"/>
                  </a:lnTo>
                  <a:lnTo>
                    <a:pt x="353" y="313"/>
                  </a:lnTo>
                  <a:lnTo>
                    <a:pt x="344" y="315"/>
                  </a:lnTo>
                  <a:lnTo>
                    <a:pt x="336" y="319"/>
                  </a:lnTo>
                  <a:lnTo>
                    <a:pt x="327" y="323"/>
                  </a:lnTo>
                  <a:lnTo>
                    <a:pt x="317" y="325"/>
                  </a:lnTo>
                  <a:lnTo>
                    <a:pt x="308" y="328"/>
                  </a:lnTo>
                  <a:lnTo>
                    <a:pt x="300" y="332"/>
                  </a:lnTo>
                  <a:lnTo>
                    <a:pt x="290" y="334"/>
                  </a:lnTo>
                  <a:lnTo>
                    <a:pt x="281" y="338"/>
                  </a:lnTo>
                  <a:lnTo>
                    <a:pt x="271" y="342"/>
                  </a:lnTo>
                  <a:lnTo>
                    <a:pt x="262" y="344"/>
                  </a:lnTo>
                  <a:lnTo>
                    <a:pt x="252" y="346"/>
                  </a:lnTo>
                  <a:lnTo>
                    <a:pt x="243" y="347"/>
                  </a:lnTo>
                  <a:lnTo>
                    <a:pt x="233" y="351"/>
                  </a:lnTo>
                  <a:lnTo>
                    <a:pt x="224" y="353"/>
                  </a:lnTo>
                  <a:lnTo>
                    <a:pt x="214" y="355"/>
                  </a:lnTo>
                  <a:lnTo>
                    <a:pt x="205" y="357"/>
                  </a:lnTo>
                  <a:lnTo>
                    <a:pt x="195" y="359"/>
                  </a:lnTo>
                  <a:lnTo>
                    <a:pt x="186" y="361"/>
                  </a:lnTo>
                  <a:lnTo>
                    <a:pt x="176" y="361"/>
                  </a:lnTo>
                  <a:lnTo>
                    <a:pt x="167" y="363"/>
                  </a:lnTo>
                  <a:lnTo>
                    <a:pt x="157" y="363"/>
                  </a:lnTo>
                  <a:lnTo>
                    <a:pt x="148" y="363"/>
                  </a:lnTo>
                  <a:lnTo>
                    <a:pt x="138" y="363"/>
                  </a:lnTo>
                  <a:lnTo>
                    <a:pt x="131" y="363"/>
                  </a:lnTo>
                  <a:lnTo>
                    <a:pt x="121" y="363"/>
                  </a:lnTo>
                  <a:lnTo>
                    <a:pt x="114" y="363"/>
                  </a:lnTo>
                  <a:lnTo>
                    <a:pt x="104" y="363"/>
                  </a:lnTo>
                  <a:lnTo>
                    <a:pt x="97" y="361"/>
                  </a:lnTo>
                  <a:lnTo>
                    <a:pt x="87" y="359"/>
                  </a:lnTo>
                  <a:lnTo>
                    <a:pt x="79" y="359"/>
                  </a:lnTo>
                  <a:lnTo>
                    <a:pt x="72" y="355"/>
                  </a:lnTo>
                  <a:lnTo>
                    <a:pt x="64" y="353"/>
                  </a:lnTo>
                  <a:lnTo>
                    <a:pt x="57" y="351"/>
                  </a:lnTo>
                  <a:lnTo>
                    <a:pt x="49" y="347"/>
                  </a:lnTo>
                  <a:lnTo>
                    <a:pt x="41" y="344"/>
                  </a:lnTo>
                  <a:lnTo>
                    <a:pt x="36" y="342"/>
                  </a:lnTo>
                  <a:lnTo>
                    <a:pt x="28" y="336"/>
                  </a:lnTo>
                  <a:lnTo>
                    <a:pt x="24" y="334"/>
                  </a:lnTo>
                  <a:lnTo>
                    <a:pt x="19" y="330"/>
                  </a:lnTo>
                  <a:lnTo>
                    <a:pt x="15" y="325"/>
                  </a:lnTo>
                  <a:lnTo>
                    <a:pt x="11" y="321"/>
                  </a:lnTo>
                  <a:lnTo>
                    <a:pt x="9" y="319"/>
                  </a:lnTo>
                  <a:lnTo>
                    <a:pt x="3" y="309"/>
                  </a:lnTo>
                  <a:lnTo>
                    <a:pt x="0" y="302"/>
                  </a:lnTo>
                  <a:lnTo>
                    <a:pt x="0" y="292"/>
                  </a:lnTo>
                  <a:lnTo>
                    <a:pt x="0" y="285"/>
                  </a:lnTo>
                  <a:lnTo>
                    <a:pt x="0" y="279"/>
                  </a:lnTo>
                  <a:lnTo>
                    <a:pt x="2" y="275"/>
                  </a:lnTo>
                  <a:lnTo>
                    <a:pt x="3" y="269"/>
                  </a:lnTo>
                  <a:lnTo>
                    <a:pt x="5" y="266"/>
                  </a:lnTo>
                  <a:lnTo>
                    <a:pt x="11" y="256"/>
                  </a:lnTo>
                  <a:lnTo>
                    <a:pt x="17" y="249"/>
                  </a:lnTo>
                  <a:lnTo>
                    <a:pt x="19" y="243"/>
                  </a:lnTo>
                  <a:lnTo>
                    <a:pt x="22" y="239"/>
                  </a:lnTo>
                  <a:lnTo>
                    <a:pt x="26" y="235"/>
                  </a:lnTo>
                  <a:lnTo>
                    <a:pt x="30" y="231"/>
                  </a:lnTo>
                  <a:lnTo>
                    <a:pt x="34" y="226"/>
                  </a:lnTo>
                  <a:lnTo>
                    <a:pt x="38" y="222"/>
                  </a:lnTo>
                  <a:lnTo>
                    <a:pt x="43" y="218"/>
                  </a:lnTo>
                  <a:lnTo>
                    <a:pt x="49" y="214"/>
                  </a:lnTo>
                  <a:lnTo>
                    <a:pt x="53" y="209"/>
                  </a:lnTo>
                  <a:lnTo>
                    <a:pt x="57" y="205"/>
                  </a:lnTo>
                  <a:lnTo>
                    <a:pt x="62" y="201"/>
                  </a:lnTo>
                  <a:lnTo>
                    <a:pt x="66" y="197"/>
                  </a:lnTo>
                  <a:lnTo>
                    <a:pt x="72" y="192"/>
                  </a:lnTo>
                  <a:lnTo>
                    <a:pt x="76" y="188"/>
                  </a:lnTo>
                  <a:lnTo>
                    <a:pt x="81" y="184"/>
                  </a:lnTo>
                  <a:lnTo>
                    <a:pt x="87" y="182"/>
                  </a:lnTo>
                  <a:lnTo>
                    <a:pt x="91" y="176"/>
                  </a:lnTo>
                  <a:lnTo>
                    <a:pt x="97" y="174"/>
                  </a:lnTo>
                  <a:lnTo>
                    <a:pt x="100" y="169"/>
                  </a:lnTo>
                  <a:lnTo>
                    <a:pt x="106" y="167"/>
                  </a:lnTo>
                  <a:lnTo>
                    <a:pt x="110" y="165"/>
                  </a:lnTo>
                  <a:lnTo>
                    <a:pt x="116" y="161"/>
                  </a:lnTo>
                  <a:lnTo>
                    <a:pt x="121" y="159"/>
                  </a:lnTo>
                  <a:lnTo>
                    <a:pt x="125" y="155"/>
                  </a:lnTo>
                  <a:lnTo>
                    <a:pt x="133" y="150"/>
                  </a:lnTo>
                  <a:lnTo>
                    <a:pt x="140" y="146"/>
                  </a:lnTo>
                  <a:lnTo>
                    <a:pt x="146" y="140"/>
                  </a:lnTo>
                  <a:lnTo>
                    <a:pt x="154" y="138"/>
                  </a:lnTo>
                  <a:lnTo>
                    <a:pt x="157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5" y="133"/>
                  </a:lnTo>
                  <a:lnTo>
                    <a:pt x="258" y="74"/>
                  </a:lnTo>
                  <a:lnTo>
                    <a:pt x="256" y="72"/>
                  </a:lnTo>
                  <a:lnTo>
                    <a:pt x="256" y="70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4" y="55"/>
                  </a:lnTo>
                  <a:lnTo>
                    <a:pt x="252" y="49"/>
                  </a:lnTo>
                  <a:lnTo>
                    <a:pt x="252" y="43"/>
                  </a:lnTo>
                  <a:lnTo>
                    <a:pt x="252" y="36"/>
                  </a:lnTo>
                  <a:lnTo>
                    <a:pt x="252" y="28"/>
                  </a:lnTo>
                  <a:lnTo>
                    <a:pt x="254" y="22"/>
                  </a:lnTo>
                  <a:lnTo>
                    <a:pt x="256" y="17"/>
                  </a:lnTo>
                  <a:lnTo>
                    <a:pt x="258" y="13"/>
                  </a:lnTo>
                  <a:lnTo>
                    <a:pt x="262" y="7"/>
                  </a:lnTo>
                  <a:lnTo>
                    <a:pt x="268" y="5"/>
                  </a:lnTo>
                  <a:lnTo>
                    <a:pt x="273" y="3"/>
                  </a:lnTo>
                  <a:lnTo>
                    <a:pt x="281" y="5"/>
                  </a:lnTo>
                  <a:lnTo>
                    <a:pt x="287" y="7"/>
                  </a:lnTo>
                  <a:lnTo>
                    <a:pt x="294" y="9"/>
                  </a:lnTo>
                  <a:lnTo>
                    <a:pt x="302" y="11"/>
                  </a:lnTo>
                  <a:lnTo>
                    <a:pt x="308" y="15"/>
                  </a:lnTo>
                  <a:lnTo>
                    <a:pt x="313" y="17"/>
                  </a:lnTo>
                  <a:lnTo>
                    <a:pt x="319" y="20"/>
                  </a:lnTo>
                  <a:lnTo>
                    <a:pt x="323" y="24"/>
                  </a:lnTo>
                  <a:lnTo>
                    <a:pt x="329" y="28"/>
                  </a:lnTo>
                  <a:lnTo>
                    <a:pt x="336" y="34"/>
                  </a:lnTo>
                  <a:lnTo>
                    <a:pt x="342" y="39"/>
                  </a:lnTo>
                  <a:lnTo>
                    <a:pt x="346" y="43"/>
                  </a:lnTo>
                  <a:lnTo>
                    <a:pt x="346" y="45"/>
                  </a:lnTo>
                  <a:lnTo>
                    <a:pt x="348" y="43"/>
                  </a:lnTo>
                  <a:lnTo>
                    <a:pt x="353" y="43"/>
                  </a:lnTo>
                  <a:lnTo>
                    <a:pt x="357" y="39"/>
                  </a:lnTo>
                  <a:lnTo>
                    <a:pt x="363" y="38"/>
                  </a:lnTo>
                  <a:lnTo>
                    <a:pt x="368" y="36"/>
                  </a:lnTo>
                  <a:lnTo>
                    <a:pt x="376" y="34"/>
                  </a:lnTo>
                  <a:lnTo>
                    <a:pt x="382" y="32"/>
                  </a:lnTo>
                  <a:lnTo>
                    <a:pt x="389" y="28"/>
                  </a:lnTo>
                  <a:lnTo>
                    <a:pt x="399" y="26"/>
                  </a:lnTo>
                  <a:lnTo>
                    <a:pt x="406" y="24"/>
                  </a:lnTo>
                  <a:lnTo>
                    <a:pt x="412" y="22"/>
                  </a:lnTo>
                  <a:lnTo>
                    <a:pt x="416" y="20"/>
                  </a:lnTo>
                  <a:lnTo>
                    <a:pt x="422" y="20"/>
                  </a:lnTo>
                  <a:lnTo>
                    <a:pt x="425" y="19"/>
                  </a:lnTo>
                  <a:lnTo>
                    <a:pt x="431" y="17"/>
                  </a:lnTo>
                  <a:lnTo>
                    <a:pt x="435" y="17"/>
                  </a:lnTo>
                  <a:lnTo>
                    <a:pt x="441" y="15"/>
                  </a:lnTo>
                  <a:lnTo>
                    <a:pt x="446" y="15"/>
                  </a:lnTo>
                  <a:lnTo>
                    <a:pt x="450" y="13"/>
                  </a:lnTo>
                  <a:lnTo>
                    <a:pt x="456" y="11"/>
                  </a:lnTo>
                  <a:lnTo>
                    <a:pt x="460" y="9"/>
                  </a:lnTo>
                  <a:lnTo>
                    <a:pt x="465" y="9"/>
                  </a:lnTo>
                  <a:lnTo>
                    <a:pt x="471" y="7"/>
                  </a:lnTo>
                  <a:lnTo>
                    <a:pt x="477" y="7"/>
                  </a:lnTo>
                  <a:lnTo>
                    <a:pt x="481" y="5"/>
                  </a:lnTo>
                  <a:lnTo>
                    <a:pt x="486" y="5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2" y="1"/>
                  </a:lnTo>
                  <a:lnTo>
                    <a:pt x="505" y="1"/>
                  </a:lnTo>
                  <a:lnTo>
                    <a:pt x="511" y="1"/>
                  </a:lnTo>
                  <a:lnTo>
                    <a:pt x="515" y="1"/>
                  </a:lnTo>
                  <a:lnTo>
                    <a:pt x="521" y="1"/>
                  </a:lnTo>
                  <a:lnTo>
                    <a:pt x="526" y="1"/>
                  </a:lnTo>
                  <a:lnTo>
                    <a:pt x="530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51" y="1"/>
                  </a:lnTo>
                  <a:lnTo>
                    <a:pt x="560" y="3"/>
                  </a:lnTo>
                  <a:lnTo>
                    <a:pt x="566" y="5"/>
                  </a:lnTo>
                  <a:lnTo>
                    <a:pt x="574" y="7"/>
                  </a:lnTo>
                  <a:lnTo>
                    <a:pt x="579" y="9"/>
                  </a:lnTo>
                  <a:lnTo>
                    <a:pt x="585" y="15"/>
                  </a:lnTo>
                  <a:lnTo>
                    <a:pt x="591" y="19"/>
                  </a:lnTo>
                  <a:lnTo>
                    <a:pt x="595" y="22"/>
                  </a:lnTo>
                  <a:lnTo>
                    <a:pt x="598" y="28"/>
                  </a:lnTo>
                  <a:lnTo>
                    <a:pt x="600" y="32"/>
                  </a:lnTo>
                  <a:lnTo>
                    <a:pt x="602" y="38"/>
                  </a:lnTo>
                  <a:lnTo>
                    <a:pt x="606" y="43"/>
                  </a:lnTo>
                  <a:lnTo>
                    <a:pt x="606" y="49"/>
                  </a:lnTo>
                  <a:lnTo>
                    <a:pt x="608" y="55"/>
                  </a:lnTo>
                  <a:lnTo>
                    <a:pt x="608" y="60"/>
                  </a:lnTo>
                  <a:lnTo>
                    <a:pt x="608" y="68"/>
                  </a:lnTo>
                  <a:lnTo>
                    <a:pt x="608" y="74"/>
                  </a:lnTo>
                  <a:lnTo>
                    <a:pt x="608" y="81"/>
                  </a:lnTo>
                  <a:lnTo>
                    <a:pt x="606" y="87"/>
                  </a:lnTo>
                  <a:lnTo>
                    <a:pt x="604" y="95"/>
                  </a:lnTo>
                  <a:lnTo>
                    <a:pt x="602" y="102"/>
                  </a:lnTo>
                  <a:lnTo>
                    <a:pt x="600" y="108"/>
                  </a:lnTo>
                  <a:lnTo>
                    <a:pt x="598" y="115"/>
                  </a:lnTo>
                  <a:lnTo>
                    <a:pt x="595" y="121"/>
                  </a:lnTo>
                  <a:lnTo>
                    <a:pt x="591" y="129"/>
                  </a:lnTo>
                  <a:lnTo>
                    <a:pt x="587" y="136"/>
                  </a:lnTo>
                  <a:lnTo>
                    <a:pt x="583" y="142"/>
                  </a:lnTo>
                  <a:lnTo>
                    <a:pt x="579" y="150"/>
                  </a:lnTo>
                  <a:lnTo>
                    <a:pt x="576" y="155"/>
                  </a:lnTo>
                  <a:lnTo>
                    <a:pt x="570" y="163"/>
                  </a:lnTo>
                  <a:lnTo>
                    <a:pt x="564" y="169"/>
                  </a:lnTo>
                  <a:lnTo>
                    <a:pt x="560" y="176"/>
                  </a:lnTo>
                  <a:lnTo>
                    <a:pt x="555" y="182"/>
                  </a:lnTo>
                  <a:lnTo>
                    <a:pt x="551" y="190"/>
                  </a:lnTo>
                  <a:lnTo>
                    <a:pt x="545" y="195"/>
                  </a:lnTo>
                  <a:lnTo>
                    <a:pt x="540" y="201"/>
                  </a:lnTo>
                  <a:lnTo>
                    <a:pt x="534" y="207"/>
                  </a:lnTo>
                  <a:lnTo>
                    <a:pt x="528" y="212"/>
                  </a:lnTo>
                  <a:lnTo>
                    <a:pt x="505" y="239"/>
                  </a:lnTo>
                  <a:lnTo>
                    <a:pt x="505" y="239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67" y="2424"/>
              <a:ext cx="601" cy="637"/>
            </a:xfrm>
            <a:custGeom>
              <a:avLst/>
              <a:gdLst/>
              <a:ahLst/>
              <a:cxnLst>
                <a:cxn ang="0">
                  <a:pos x="1038" y="1046"/>
                </a:cxn>
                <a:cxn ang="0">
                  <a:pos x="1013" y="1070"/>
                </a:cxn>
                <a:cxn ang="0">
                  <a:pos x="979" y="1101"/>
                </a:cxn>
                <a:cxn ang="0">
                  <a:pos x="941" y="1131"/>
                </a:cxn>
                <a:cxn ang="0">
                  <a:pos x="918" y="1148"/>
                </a:cxn>
                <a:cxn ang="0">
                  <a:pos x="891" y="1165"/>
                </a:cxn>
                <a:cxn ang="0">
                  <a:pos x="863" y="1182"/>
                </a:cxn>
                <a:cxn ang="0">
                  <a:pos x="830" y="1200"/>
                </a:cxn>
                <a:cxn ang="0">
                  <a:pos x="771" y="1222"/>
                </a:cxn>
                <a:cxn ang="0">
                  <a:pos x="711" y="1243"/>
                </a:cxn>
                <a:cxn ang="0">
                  <a:pos x="646" y="1260"/>
                </a:cxn>
                <a:cxn ang="0">
                  <a:pos x="579" y="1270"/>
                </a:cxn>
                <a:cxn ang="0">
                  <a:pos x="513" y="1274"/>
                </a:cxn>
                <a:cxn ang="0">
                  <a:pos x="446" y="1270"/>
                </a:cxn>
                <a:cxn ang="0">
                  <a:pos x="380" y="1257"/>
                </a:cxn>
                <a:cxn ang="0">
                  <a:pos x="317" y="1232"/>
                </a:cxn>
                <a:cxn ang="0">
                  <a:pos x="256" y="1198"/>
                </a:cxn>
                <a:cxn ang="0">
                  <a:pos x="199" y="1152"/>
                </a:cxn>
                <a:cxn ang="0">
                  <a:pos x="148" y="1093"/>
                </a:cxn>
                <a:cxn ang="0">
                  <a:pos x="100" y="1019"/>
                </a:cxn>
                <a:cxn ang="0">
                  <a:pos x="53" y="911"/>
                </a:cxn>
                <a:cxn ang="0">
                  <a:pos x="15" y="779"/>
                </a:cxn>
                <a:cxn ang="0">
                  <a:pos x="1" y="660"/>
                </a:cxn>
                <a:cxn ang="0">
                  <a:pos x="5" y="551"/>
                </a:cxn>
                <a:cxn ang="0">
                  <a:pos x="28" y="456"/>
                </a:cxn>
                <a:cxn ang="0">
                  <a:pos x="62" y="371"/>
                </a:cxn>
                <a:cxn ang="0">
                  <a:pos x="110" y="298"/>
                </a:cxn>
                <a:cxn ang="0">
                  <a:pos x="159" y="234"/>
                </a:cxn>
                <a:cxn ang="0">
                  <a:pos x="216" y="179"/>
                </a:cxn>
                <a:cxn ang="0">
                  <a:pos x="271" y="135"/>
                </a:cxn>
                <a:cxn ang="0">
                  <a:pos x="325" y="97"/>
                </a:cxn>
                <a:cxn ang="0">
                  <a:pos x="370" y="70"/>
                </a:cxn>
                <a:cxn ang="0">
                  <a:pos x="408" y="51"/>
                </a:cxn>
                <a:cxn ang="0">
                  <a:pos x="437" y="38"/>
                </a:cxn>
                <a:cxn ang="0">
                  <a:pos x="477" y="26"/>
                </a:cxn>
                <a:cxn ang="0">
                  <a:pos x="522" y="13"/>
                </a:cxn>
                <a:cxn ang="0">
                  <a:pos x="578" y="6"/>
                </a:cxn>
                <a:cxn ang="0">
                  <a:pos x="638" y="2"/>
                </a:cxn>
                <a:cxn ang="0">
                  <a:pos x="703" y="2"/>
                </a:cxn>
                <a:cxn ang="0">
                  <a:pos x="770" y="7"/>
                </a:cxn>
                <a:cxn ang="0">
                  <a:pos x="836" y="19"/>
                </a:cxn>
                <a:cxn ang="0">
                  <a:pos x="901" y="38"/>
                </a:cxn>
                <a:cxn ang="0">
                  <a:pos x="963" y="68"/>
                </a:cxn>
                <a:cxn ang="0">
                  <a:pos x="1020" y="104"/>
                </a:cxn>
                <a:cxn ang="0">
                  <a:pos x="1072" y="156"/>
                </a:cxn>
                <a:cxn ang="0">
                  <a:pos x="1114" y="219"/>
                </a:cxn>
                <a:cxn ang="0">
                  <a:pos x="1148" y="287"/>
                </a:cxn>
                <a:cxn ang="0">
                  <a:pos x="1171" y="357"/>
                </a:cxn>
                <a:cxn ang="0">
                  <a:pos x="1188" y="426"/>
                </a:cxn>
                <a:cxn ang="0">
                  <a:pos x="1197" y="494"/>
                </a:cxn>
                <a:cxn ang="0">
                  <a:pos x="1203" y="561"/>
                </a:cxn>
                <a:cxn ang="0">
                  <a:pos x="1199" y="625"/>
                </a:cxn>
                <a:cxn ang="0">
                  <a:pos x="1193" y="688"/>
                </a:cxn>
                <a:cxn ang="0">
                  <a:pos x="1182" y="747"/>
                </a:cxn>
                <a:cxn ang="0">
                  <a:pos x="1167" y="804"/>
                </a:cxn>
                <a:cxn ang="0">
                  <a:pos x="1150" y="855"/>
                </a:cxn>
                <a:cxn ang="0">
                  <a:pos x="1131" y="905"/>
                </a:cxn>
                <a:cxn ang="0">
                  <a:pos x="1110" y="950"/>
                </a:cxn>
                <a:cxn ang="0">
                  <a:pos x="1089" y="992"/>
                </a:cxn>
              </a:cxnLst>
              <a:rect l="0" t="0" r="r" b="b"/>
              <a:pathLst>
                <a:path w="1203" h="1274">
                  <a:moveTo>
                    <a:pt x="1053" y="1028"/>
                  </a:moveTo>
                  <a:lnTo>
                    <a:pt x="1051" y="1030"/>
                  </a:lnTo>
                  <a:lnTo>
                    <a:pt x="1049" y="1032"/>
                  </a:lnTo>
                  <a:lnTo>
                    <a:pt x="1043" y="1038"/>
                  </a:lnTo>
                  <a:lnTo>
                    <a:pt x="1038" y="1046"/>
                  </a:lnTo>
                  <a:lnTo>
                    <a:pt x="1034" y="1049"/>
                  </a:lnTo>
                  <a:lnTo>
                    <a:pt x="1028" y="1053"/>
                  </a:lnTo>
                  <a:lnTo>
                    <a:pt x="1024" y="1059"/>
                  </a:lnTo>
                  <a:lnTo>
                    <a:pt x="1019" y="1065"/>
                  </a:lnTo>
                  <a:lnTo>
                    <a:pt x="1013" y="1070"/>
                  </a:lnTo>
                  <a:lnTo>
                    <a:pt x="1007" y="1076"/>
                  </a:lnTo>
                  <a:lnTo>
                    <a:pt x="1001" y="1082"/>
                  </a:lnTo>
                  <a:lnTo>
                    <a:pt x="996" y="1087"/>
                  </a:lnTo>
                  <a:lnTo>
                    <a:pt x="986" y="1093"/>
                  </a:lnTo>
                  <a:lnTo>
                    <a:pt x="979" y="1101"/>
                  </a:lnTo>
                  <a:lnTo>
                    <a:pt x="971" y="1106"/>
                  </a:lnTo>
                  <a:lnTo>
                    <a:pt x="963" y="1114"/>
                  </a:lnTo>
                  <a:lnTo>
                    <a:pt x="954" y="1120"/>
                  </a:lnTo>
                  <a:lnTo>
                    <a:pt x="946" y="1127"/>
                  </a:lnTo>
                  <a:lnTo>
                    <a:pt x="941" y="1131"/>
                  </a:lnTo>
                  <a:lnTo>
                    <a:pt x="937" y="1135"/>
                  </a:lnTo>
                  <a:lnTo>
                    <a:pt x="931" y="1139"/>
                  </a:lnTo>
                  <a:lnTo>
                    <a:pt x="927" y="1142"/>
                  </a:lnTo>
                  <a:lnTo>
                    <a:pt x="922" y="1144"/>
                  </a:lnTo>
                  <a:lnTo>
                    <a:pt x="918" y="1148"/>
                  </a:lnTo>
                  <a:lnTo>
                    <a:pt x="912" y="1152"/>
                  </a:lnTo>
                  <a:lnTo>
                    <a:pt x="908" y="1156"/>
                  </a:lnTo>
                  <a:lnTo>
                    <a:pt x="901" y="1160"/>
                  </a:lnTo>
                  <a:lnTo>
                    <a:pt x="897" y="1161"/>
                  </a:lnTo>
                  <a:lnTo>
                    <a:pt x="891" y="1165"/>
                  </a:lnTo>
                  <a:lnTo>
                    <a:pt x="886" y="1169"/>
                  </a:lnTo>
                  <a:lnTo>
                    <a:pt x="880" y="1171"/>
                  </a:lnTo>
                  <a:lnTo>
                    <a:pt x="874" y="1175"/>
                  </a:lnTo>
                  <a:lnTo>
                    <a:pt x="868" y="1179"/>
                  </a:lnTo>
                  <a:lnTo>
                    <a:pt x="863" y="1182"/>
                  </a:lnTo>
                  <a:lnTo>
                    <a:pt x="857" y="1184"/>
                  </a:lnTo>
                  <a:lnTo>
                    <a:pt x="853" y="1188"/>
                  </a:lnTo>
                  <a:lnTo>
                    <a:pt x="846" y="1192"/>
                  </a:lnTo>
                  <a:lnTo>
                    <a:pt x="842" y="1196"/>
                  </a:lnTo>
                  <a:lnTo>
                    <a:pt x="830" y="1200"/>
                  </a:lnTo>
                  <a:lnTo>
                    <a:pt x="819" y="1203"/>
                  </a:lnTo>
                  <a:lnTo>
                    <a:pt x="808" y="1209"/>
                  </a:lnTo>
                  <a:lnTo>
                    <a:pt x="796" y="1213"/>
                  </a:lnTo>
                  <a:lnTo>
                    <a:pt x="783" y="1219"/>
                  </a:lnTo>
                  <a:lnTo>
                    <a:pt x="771" y="1222"/>
                  </a:lnTo>
                  <a:lnTo>
                    <a:pt x="760" y="1226"/>
                  </a:lnTo>
                  <a:lnTo>
                    <a:pt x="749" y="1232"/>
                  </a:lnTo>
                  <a:lnTo>
                    <a:pt x="735" y="1236"/>
                  </a:lnTo>
                  <a:lnTo>
                    <a:pt x="722" y="1239"/>
                  </a:lnTo>
                  <a:lnTo>
                    <a:pt x="711" y="1243"/>
                  </a:lnTo>
                  <a:lnTo>
                    <a:pt x="697" y="1247"/>
                  </a:lnTo>
                  <a:lnTo>
                    <a:pt x="684" y="1251"/>
                  </a:lnTo>
                  <a:lnTo>
                    <a:pt x="673" y="1253"/>
                  </a:lnTo>
                  <a:lnTo>
                    <a:pt x="659" y="1257"/>
                  </a:lnTo>
                  <a:lnTo>
                    <a:pt x="646" y="1260"/>
                  </a:lnTo>
                  <a:lnTo>
                    <a:pt x="633" y="1262"/>
                  </a:lnTo>
                  <a:lnTo>
                    <a:pt x="619" y="1264"/>
                  </a:lnTo>
                  <a:lnTo>
                    <a:pt x="606" y="1266"/>
                  </a:lnTo>
                  <a:lnTo>
                    <a:pt x="593" y="1268"/>
                  </a:lnTo>
                  <a:lnTo>
                    <a:pt x="579" y="1270"/>
                  </a:lnTo>
                  <a:lnTo>
                    <a:pt x="566" y="1270"/>
                  </a:lnTo>
                  <a:lnTo>
                    <a:pt x="553" y="1272"/>
                  </a:lnTo>
                  <a:lnTo>
                    <a:pt x="540" y="1274"/>
                  </a:lnTo>
                  <a:lnTo>
                    <a:pt x="526" y="1274"/>
                  </a:lnTo>
                  <a:lnTo>
                    <a:pt x="513" y="1274"/>
                  </a:lnTo>
                  <a:lnTo>
                    <a:pt x="500" y="1274"/>
                  </a:lnTo>
                  <a:lnTo>
                    <a:pt x="486" y="1274"/>
                  </a:lnTo>
                  <a:lnTo>
                    <a:pt x="473" y="1272"/>
                  </a:lnTo>
                  <a:lnTo>
                    <a:pt x="460" y="1270"/>
                  </a:lnTo>
                  <a:lnTo>
                    <a:pt x="446" y="1270"/>
                  </a:lnTo>
                  <a:lnTo>
                    <a:pt x="435" y="1268"/>
                  </a:lnTo>
                  <a:lnTo>
                    <a:pt x="420" y="1264"/>
                  </a:lnTo>
                  <a:lnTo>
                    <a:pt x="406" y="1262"/>
                  </a:lnTo>
                  <a:lnTo>
                    <a:pt x="393" y="1258"/>
                  </a:lnTo>
                  <a:lnTo>
                    <a:pt x="380" y="1257"/>
                  </a:lnTo>
                  <a:lnTo>
                    <a:pt x="368" y="1253"/>
                  </a:lnTo>
                  <a:lnTo>
                    <a:pt x="355" y="1247"/>
                  </a:lnTo>
                  <a:lnTo>
                    <a:pt x="342" y="1243"/>
                  </a:lnTo>
                  <a:lnTo>
                    <a:pt x="330" y="1238"/>
                  </a:lnTo>
                  <a:lnTo>
                    <a:pt x="317" y="1232"/>
                  </a:lnTo>
                  <a:lnTo>
                    <a:pt x="306" y="1226"/>
                  </a:lnTo>
                  <a:lnTo>
                    <a:pt x="292" y="1220"/>
                  </a:lnTo>
                  <a:lnTo>
                    <a:pt x="281" y="1213"/>
                  </a:lnTo>
                  <a:lnTo>
                    <a:pt x="270" y="1205"/>
                  </a:lnTo>
                  <a:lnTo>
                    <a:pt x="256" y="1198"/>
                  </a:lnTo>
                  <a:lnTo>
                    <a:pt x="245" y="1190"/>
                  </a:lnTo>
                  <a:lnTo>
                    <a:pt x="233" y="1182"/>
                  </a:lnTo>
                  <a:lnTo>
                    <a:pt x="222" y="1173"/>
                  </a:lnTo>
                  <a:lnTo>
                    <a:pt x="211" y="1163"/>
                  </a:lnTo>
                  <a:lnTo>
                    <a:pt x="199" y="1152"/>
                  </a:lnTo>
                  <a:lnTo>
                    <a:pt x="190" y="1142"/>
                  </a:lnTo>
                  <a:lnTo>
                    <a:pt x="178" y="1129"/>
                  </a:lnTo>
                  <a:lnTo>
                    <a:pt x="167" y="1118"/>
                  </a:lnTo>
                  <a:lnTo>
                    <a:pt x="157" y="1104"/>
                  </a:lnTo>
                  <a:lnTo>
                    <a:pt x="148" y="1093"/>
                  </a:lnTo>
                  <a:lnTo>
                    <a:pt x="138" y="1078"/>
                  </a:lnTo>
                  <a:lnTo>
                    <a:pt x="127" y="1065"/>
                  </a:lnTo>
                  <a:lnTo>
                    <a:pt x="119" y="1049"/>
                  </a:lnTo>
                  <a:lnTo>
                    <a:pt x="110" y="1034"/>
                  </a:lnTo>
                  <a:lnTo>
                    <a:pt x="100" y="1019"/>
                  </a:lnTo>
                  <a:lnTo>
                    <a:pt x="93" y="1002"/>
                  </a:lnTo>
                  <a:lnTo>
                    <a:pt x="83" y="985"/>
                  </a:lnTo>
                  <a:lnTo>
                    <a:pt x="78" y="968"/>
                  </a:lnTo>
                  <a:lnTo>
                    <a:pt x="64" y="937"/>
                  </a:lnTo>
                  <a:lnTo>
                    <a:pt x="53" y="911"/>
                  </a:lnTo>
                  <a:lnTo>
                    <a:pt x="43" y="882"/>
                  </a:lnTo>
                  <a:lnTo>
                    <a:pt x="36" y="855"/>
                  </a:lnTo>
                  <a:lnTo>
                    <a:pt x="28" y="829"/>
                  </a:lnTo>
                  <a:lnTo>
                    <a:pt x="21" y="804"/>
                  </a:lnTo>
                  <a:lnTo>
                    <a:pt x="15" y="779"/>
                  </a:lnTo>
                  <a:lnTo>
                    <a:pt x="11" y="755"/>
                  </a:lnTo>
                  <a:lnTo>
                    <a:pt x="7" y="730"/>
                  </a:lnTo>
                  <a:lnTo>
                    <a:pt x="3" y="705"/>
                  </a:lnTo>
                  <a:lnTo>
                    <a:pt x="1" y="682"/>
                  </a:lnTo>
                  <a:lnTo>
                    <a:pt x="1" y="660"/>
                  </a:lnTo>
                  <a:lnTo>
                    <a:pt x="0" y="637"/>
                  </a:lnTo>
                  <a:lnTo>
                    <a:pt x="1" y="616"/>
                  </a:lnTo>
                  <a:lnTo>
                    <a:pt x="1" y="595"/>
                  </a:lnTo>
                  <a:lnTo>
                    <a:pt x="3" y="574"/>
                  </a:lnTo>
                  <a:lnTo>
                    <a:pt x="5" y="551"/>
                  </a:lnTo>
                  <a:lnTo>
                    <a:pt x="9" y="532"/>
                  </a:lnTo>
                  <a:lnTo>
                    <a:pt x="13" y="511"/>
                  </a:lnTo>
                  <a:lnTo>
                    <a:pt x="17" y="494"/>
                  </a:lnTo>
                  <a:lnTo>
                    <a:pt x="22" y="473"/>
                  </a:lnTo>
                  <a:lnTo>
                    <a:pt x="28" y="456"/>
                  </a:lnTo>
                  <a:lnTo>
                    <a:pt x="34" y="439"/>
                  </a:lnTo>
                  <a:lnTo>
                    <a:pt x="40" y="422"/>
                  </a:lnTo>
                  <a:lnTo>
                    <a:pt x="47" y="405"/>
                  </a:lnTo>
                  <a:lnTo>
                    <a:pt x="55" y="388"/>
                  </a:lnTo>
                  <a:lnTo>
                    <a:pt x="62" y="371"/>
                  </a:lnTo>
                  <a:lnTo>
                    <a:pt x="72" y="357"/>
                  </a:lnTo>
                  <a:lnTo>
                    <a:pt x="79" y="340"/>
                  </a:lnTo>
                  <a:lnTo>
                    <a:pt x="89" y="327"/>
                  </a:lnTo>
                  <a:lnTo>
                    <a:pt x="98" y="312"/>
                  </a:lnTo>
                  <a:lnTo>
                    <a:pt x="110" y="298"/>
                  </a:lnTo>
                  <a:lnTo>
                    <a:pt x="119" y="283"/>
                  </a:lnTo>
                  <a:lnTo>
                    <a:pt x="129" y="272"/>
                  </a:lnTo>
                  <a:lnTo>
                    <a:pt x="138" y="258"/>
                  </a:lnTo>
                  <a:lnTo>
                    <a:pt x="150" y="245"/>
                  </a:lnTo>
                  <a:lnTo>
                    <a:pt x="159" y="234"/>
                  </a:lnTo>
                  <a:lnTo>
                    <a:pt x="171" y="222"/>
                  </a:lnTo>
                  <a:lnTo>
                    <a:pt x="182" y="211"/>
                  </a:lnTo>
                  <a:lnTo>
                    <a:pt x="194" y="201"/>
                  </a:lnTo>
                  <a:lnTo>
                    <a:pt x="203" y="190"/>
                  </a:lnTo>
                  <a:lnTo>
                    <a:pt x="216" y="179"/>
                  </a:lnTo>
                  <a:lnTo>
                    <a:pt x="226" y="169"/>
                  </a:lnTo>
                  <a:lnTo>
                    <a:pt x="237" y="160"/>
                  </a:lnTo>
                  <a:lnTo>
                    <a:pt x="249" y="150"/>
                  </a:lnTo>
                  <a:lnTo>
                    <a:pt x="260" y="142"/>
                  </a:lnTo>
                  <a:lnTo>
                    <a:pt x="271" y="135"/>
                  </a:lnTo>
                  <a:lnTo>
                    <a:pt x="283" y="127"/>
                  </a:lnTo>
                  <a:lnTo>
                    <a:pt x="292" y="118"/>
                  </a:lnTo>
                  <a:lnTo>
                    <a:pt x="304" y="112"/>
                  </a:lnTo>
                  <a:lnTo>
                    <a:pt x="313" y="104"/>
                  </a:lnTo>
                  <a:lnTo>
                    <a:pt x="325" y="97"/>
                  </a:lnTo>
                  <a:lnTo>
                    <a:pt x="334" y="91"/>
                  </a:lnTo>
                  <a:lnTo>
                    <a:pt x="344" y="85"/>
                  </a:lnTo>
                  <a:lnTo>
                    <a:pt x="353" y="80"/>
                  </a:lnTo>
                  <a:lnTo>
                    <a:pt x="363" y="76"/>
                  </a:lnTo>
                  <a:lnTo>
                    <a:pt x="370" y="70"/>
                  </a:lnTo>
                  <a:lnTo>
                    <a:pt x="380" y="66"/>
                  </a:lnTo>
                  <a:lnTo>
                    <a:pt x="387" y="63"/>
                  </a:lnTo>
                  <a:lnTo>
                    <a:pt x="395" y="59"/>
                  </a:lnTo>
                  <a:lnTo>
                    <a:pt x="403" y="55"/>
                  </a:lnTo>
                  <a:lnTo>
                    <a:pt x="408" y="51"/>
                  </a:lnTo>
                  <a:lnTo>
                    <a:pt x="414" y="49"/>
                  </a:lnTo>
                  <a:lnTo>
                    <a:pt x="422" y="46"/>
                  </a:lnTo>
                  <a:lnTo>
                    <a:pt x="425" y="44"/>
                  </a:lnTo>
                  <a:lnTo>
                    <a:pt x="431" y="42"/>
                  </a:lnTo>
                  <a:lnTo>
                    <a:pt x="437" y="38"/>
                  </a:lnTo>
                  <a:lnTo>
                    <a:pt x="444" y="36"/>
                  </a:lnTo>
                  <a:lnTo>
                    <a:pt x="452" y="34"/>
                  </a:lnTo>
                  <a:lnTo>
                    <a:pt x="460" y="30"/>
                  </a:lnTo>
                  <a:lnTo>
                    <a:pt x="467" y="28"/>
                  </a:lnTo>
                  <a:lnTo>
                    <a:pt x="477" y="26"/>
                  </a:lnTo>
                  <a:lnTo>
                    <a:pt x="484" y="25"/>
                  </a:lnTo>
                  <a:lnTo>
                    <a:pt x="494" y="21"/>
                  </a:lnTo>
                  <a:lnTo>
                    <a:pt x="503" y="19"/>
                  </a:lnTo>
                  <a:lnTo>
                    <a:pt x="513" y="17"/>
                  </a:lnTo>
                  <a:lnTo>
                    <a:pt x="522" y="13"/>
                  </a:lnTo>
                  <a:lnTo>
                    <a:pt x="534" y="13"/>
                  </a:lnTo>
                  <a:lnTo>
                    <a:pt x="545" y="11"/>
                  </a:lnTo>
                  <a:lnTo>
                    <a:pt x="557" y="9"/>
                  </a:lnTo>
                  <a:lnTo>
                    <a:pt x="566" y="7"/>
                  </a:lnTo>
                  <a:lnTo>
                    <a:pt x="578" y="6"/>
                  </a:lnTo>
                  <a:lnTo>
                    <a:pt x="589" y="4"/>
                  </a:lnTo>
                  <a:lnTo>
                    <a:pt x="602" y="4"/>
                  </a:lnTo>
                  <a:lnTo>
                    <a:pt x="614" y="2"/>
                  </a:lnTo>
                  <a:lnTo>
                    <a:pt x="627" y="2"/>
                  </a:lnTo>
                  <a:lnTo>
                    <a:pt x="638" y="2"/>
                  </a:lnTo>
                  <a:lnTo>
                    <a:pt x="652" y="2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0" y="0"/>
                  </a:lnTo>
                  <a:lnTo>
                    <a:pt x="703" y="2"/>
                  </a:lnTo>
                  <a:lnTo>
                    <a:pt x="716" y="2"/>
                  </a:lnTo>
                  <a:lnTo>
                    <a:pt x="730" y="2"/>
                  </a:lnTo>
                  <a:lnTo>
                    <a:pt x="743" y="4"/>
                  </a:lnTo>
                  <a:lnTo>
                    <a:pt x="756" y="6"/>
                  </a:lnTo>
                  <a:lnTo>
                    <a:pt x="770" y="7"/>
                  </a:lnTo>
                  <a:lnTo>
                    <a:pt x="783" y="7"/>
                  </a:lnTo>
                  <a:lnTo>
                    <a:pt x="796" y="11"/>
                  </a:lnTo>
                  <a:lnTo>
                    <a:pt x="809" y="13"/>
                  </a:lnTo>
                  <a:lnTo>
                    <a:pt x="823" y="15"/>
                  </a:lnTo>
                  <a:lnTo>
                    <a:pt x="836" y="19"/>
                  </a:lnTo>
                  <a:lnTo>
                    <a:pt x="849" y="21"/>
                  </a:lnTo>
                  <a:lnTo>
                    <a:pt x="863" y="25"/>
                  </a:lnTo>
                  <a:lnTo>
                    <a:pt x="874" y="28"/>
                  </a:lnTo>
                  <a:lnTo>
                    <a:pt x="887" y="34"/>
                  </a:lnTo>
                  <a:lnTo>
                    <a:pt x="901" y="38"/>
                  </a:lnTo>
                  <a:lnTo>
                    <a:pt x="914" y="44"/>
                  </a:lnTo>
                  <a:lnTo>
                    <a:pt x="925" y="47"/>
                  </a:lnTo>
                  <a:lnTo>
                    <a:pt x="939" y="55"/>
                  </a:lnTo>
                  <a:lnTo>
                    <a:pt x="950" y="61"/>
                  </a:lnTo>
                  <a:lnTo>
                    <a:pt x="963" y="68"/>
                  </a:lnTo>
                  <a:lnTo>
                    <a:pt x="975" y="74"/>
                  </a:lnTo>
                  <a:lnTo>
                    <a:pt x="986" y="82"/>
                  </a:lnTo>
                  <a:lnTo>
                    <a:pt x="998" y="89"/>
                  </a:lnTo>
                  <a:lnTo>
                    <a:pt x="1009" y="97"/>
                  </a:lnTo>
                  <a:lnTo>
                    <a:pt x="1020" y="104"/>
                  </a:lnTo>
                  <a:lnTo>
                    <a:pt x="1032" y="114"/>
                  </a:lnTo>
                  <a:lnTo>
                    <a:pt x="1041" y="123"/>
                  </a:lnTo>
                  <a:lnTo>
                    <a:pt x="1053" y="135"/>
                  </a:lnTo>
                  <a:lnTo>
                    <a:pt x="1060" y="144"/>
                  </a:lnTo>
                  <a:lnTo>
                    <a:pt x="1072" y="156"/>
                  </a:lnTo>
                  <a:lnTo>
                    <a:pt x="1079" y="167"/>
                  </a:lnTo>
                  <a:lnTo>
                    <a:pt x="1089" y="179"/>
                  </a:lnTo>
                  <a:lnTo>
                    <a:pt x="1098" y="190"/>
                  </a:lnTo>
                  <a:lnTo>
                    <a:pt x="1106" y="203"/>
                  </a:lnTo>
                  <a:lnTo>
                    <a:pt x="1114" y="219"/>
                  </a:lnTo>
                  <a:lnTo>
                    <a:pt x="1121" y="232"/>
                  </a:lnTo>
                  <a:lnTo>
                    <a:pt x="1127" y="245"/>
                  </a:lnTo>
                  <a:lnTo>
                    <a:pt x="1135" y="260"/>
                  </a:lnTo>
                  <a:lnTo>
                    <a:pt x="1140" y="274"/>
                  </a:lnTo>
                  <a:lnTo>
                    <a:pt x="1148" y="287"/>
                  </a:lnTo>
                  <a:lnTo>
                    <a:pt x="1152" y="300"/>
                  </a:lnTo>
                  <a:lnTo>
                    <a:pt x="1157" y="315"/>
                  </a:lnTo>
                  <a:lnTo>
                    <a:pt x="1161" y="329"/>
                  </a:lnTo>
                  <a:lnTo>
                    <a:pt x="1167" y="344"/>
                  </a:lnTo>
                  <a:lnTo>
                    <a:pt x="1171" y="357"/>
                  </a:lnTo>
                  <a:lnTo>
                    <a:pt x="1174" y="371"/>
                  </a:lnTo>
                  <a:lnTo>
                    <a:pt x="1178" y="384"/>
                  </a:lnTo>
                  <a:lnTo>
                    <a:pt x="1182" y="399"/>
                  </a:lnTo>
                  <a:lnTo>
                    <a:pt x="1184" y="412"/>
                  </a:lnTo>
                  <a:lnTo>
                    <a:pt x="1188" y="426"/>
                  </a:lnTo>
                  <a:lnTo>
                    <a:pt x="1190" y="439"/>
                  </a:lnTo>
                  <a:lnTo>
                    <a:pt x="1193" y="454"/>
                  </a:lnTo>
                  <a:lnTo>
                    <a:pt x="1195" y="468"/>
                  </a:lnTo>
                  <a:lnTo>
                    <a:pt x="1197" y="481"/>
                  </a:lnTo>
                  <a:lnTo>
                    <a:pt x="1197" y="494"/>
                  </a:lnTo>
                  <a:lnTo>
                    <a:pt x="1199" y="507"/>
                  </a:lnTo>
                  <a:lnTo>
                    <a:pt x="1199" y="521"/>
                  </a:lnTo>
                  <a:lnTo>
                    <a:pt x="1201" y="534"/>
                  </a:lnTo>
                  <a:lnTo>
                    <a:pt x="1201" y="547"/>
                  </a:lnTo>
                  <a:lnTo>
                    <a:pt x="1203" y="561"/>
                  </a:lnTo>
                  <a:lnTo>
                    <a:pt x="1201" y="572"/>
                  </a:lnTo>
                  <a:lnTo>
                    <a:pt x="1201" y="587"/>
                  </a:lnTo>
                  <a:lnTo>
                    <a:pt x="1201" y="599"/>
                  </a:lnTo>
                  <a:lnTo>
                    <a:pt x="1201" y="612"/>
                  </a:lnTo>
                  <a:lnTo>
                    <a:pt x="1199" y="625"/>
                  </a:lnTo>
                  <a:lnTo>
                    <a:pt x="1199" y="639"/>
                  </a:lnTo>
                  <a:lnTo>
                    <a:pt x="1199" y="650"/>
                  </a:lnTo>
                  <a:lnTo>
                    <a:pt x="1197" y="663"/>
                  </a:lnTo>
                  <a:lnTo>
                    <a:pt x="1195" y="675"/>
                  </a:lnTo>
                  <a:lnTo>
                    <a:pt x="1193" y="688"/>
                  </a:lnTo>
                  <a:lnTo>
                    <a:pt x="1192" y="700"/>
                  </a:lnTo>
                  <a:lnTo>
                    <a:pt x="1190" y="711"/>
                  </a:lnTo>
                  <a:lnTo>
                    <a:pt x="1188" y="722"/>
                  </a:lnTo>
                  <a:lnTo>
                    <a:pt x="1184" y="736"/>
                  </a:lnTo>
                  <a:lnTo>
                    <a:pt x="1182" y="747"/>
                  </a:lnTo>
                  <a:lnTo>
                    <a:pt x="1180" y="758"/>
                  </a:lnTo>
                  <a:lnTo>
                    <a:pt x="1176" y="770"/>
                  </a:lnTo>
                  <a:lnTo>
                    <a:pt x="1173" y="781"/>
                  </a:lnTo>
                  <a:lnTo>
                    <a:pt x="1171" y="793"/>
                  </a:lnTo>
                  <a:lnTo>
                    <a:pt x="1167" y="804"/>
                  </a:lnTo>
                  <a:lnTo>
                    <a:pt x="1165" y="814"/>
                  </a:lnTo>
                  <a:lnTo>
                    <a:pt x="1161" y="825"/>
                  </a:lnTo>
                  <a:lnTo>
                    <a:pt x="1157" y="834"/>
                  </a:lnTo>
                  <a:lnTo>
                    <a:pt x="1154" y="846"/>
                  </a:lnTo>
                  <a:lnTo>
                    <a:pt x="1150" y="855"/>
                  </a:lnTo>
                  <a:lnTo>
                    <a:pt x="1146" y="865"/>
                  </a:lnTo>
                  <a:lnTo>
                    <a:pt x="1142" y="876"/>
                  </a:lnTo>
                  <a:lnTo>
                    <a:pt x="1138" y="886"/>
                  </a:lnTo>
                  <a:lnTo>
                    <a:pt x="1135" y="895"/>
                  </a:lnTo>
                  <a:lnTo>
                    <a:pt x="1131" y="905"/>
                  </a:lnTo>
                  <a:lnTo>
                    <a:pt x="1127" y="914"/>
                  </a:lnTo>
                  <a:lnTo>
                    <a:pt x="1123" y="924"/>
                  </a:lnTo>
                  <a:lnTo>
                    <a:pt x="1117" y="931"/>
                  </a:lnTo>
                  <a:lnTo>
                    <a:pt x="1114" y="941"/>
                  </a:lnTo>
                  <a:lnTo>
                    <a:pt x="1110" y="950"/>
                  </a:lnTo>
                  <a:lnTo>
                    <a:pt x="1104" y="960"/>
                  </a:lnTo>
                  <a:lnTo>
                    <a:pt x="1100" y="968"/>
                  </a:lnTo>
                  <a:lnTo>
                    <a:pt x="1097" y="975"/>
                  </a:lnTo>
                  <a:lnTo>
                    <a:pt x="1093" y="983"/>
                  </a:lnTo>
                  <a:lnTo>
                    <a:pt x="1089" y="992"/>
                  </a:lnTo>
                  <a:lnTo>
                    <a:pt x="1053" y="1028"/>
                  </a:lnTo>
                  <a:lnTo>
                    <a:pt x="1053" y="1028"/>
                  </a:lnTo>
                  <a:close/>
                </a:path>
              </a:pathLst>
            </a:custGeom>
            <a:solidFill>
              <a:srgbClr val="9999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952" y="2510"/>
              <a:ext cx="496" cy="528"/>
            </a:xfrm>
            <a:custGeom>
              <a:avLst/>
              <a:gdLst/>
              <a:ahLst/>
              <a:cxnLst>
                <a:cxn ang="0">
                  <a:pos x="743" y="969"/>
                </a:cxn>
                <a:cxn ang="0">
                  <a:pos x="716" y="985"/>
                </a:cxn>
                <a:cxn ang="0">
                  <a:pos x="678" y="1004"/>
                </a:cxn>
                <a:cxn ang="0">
                  <a:pos x="625" y="1023"/>
                </a:cxn>
                <a:cxn ang="0">
                  <a:pos x="566" y="1040"/>
                </a:cxn>
                <a:cxn ang="0">
                  <a:pos x="500" y="1053"/>
                </a:cxn>
                <a:cxn ang="0">
                  <a:pos x="426" y="1055"/>
                </a:cxn>
                <a:cxn ang="0">
                  <a:pos x="349" y="1042"/>
                </a:cxn>
                <a:cxn ang="0">
                  <a:pos x="272" y="1015"/>
                </a:cxn>
                <a:cxn ang="0">
                  <a:pos x="196" y="966"/>
                </a:cxn>
                <a:cxn ang="0">
                  <a:pos x="121" y="893"/>
                </a:cxn>
                <a:cxn ang="0">
                  <a:pos x="51" y="795"/>
                </a:cxn>
                <a:cxn ang="0">
                  <a:pos x="11" y="715"/>
                </a:cxn>
                <a:cxn ang="0">
                  <a:pos x="7" y="692"/>
                </a:cxn>
                <a:cxn ang="0">
                  <a:pos x="3" y="656"/>
                </a:cxn>
                <a:cxn ang="0">
                  <a:pos x="0" y="608"/>
                </a:cxn>
                <a:cxn ang="0">
                  <a:pos x="2" y="553"/>
                </a:cxn>
                <a:cxn ang="0">
                  <a:pos x="7" y="487"/>
                </a:cxn>
                <a:cxn ang="0">
                  <a:pos x="19" y="420"/>
                </a:cxn>
                <a:cxn ang="0">
                  <a:pos x="40" y="350"/>
                </a:cxn>
                <a:cxn ang="0">
                  <a:pos x="70" y="279"/>
                </a:cxn>
                <a:cxn ang="0">
                  <a:pos x="114" y="211"/>
                </a:cxn>
                <a:cxn ang="0">
                  <a:pos x="171" y="148"/>
                </a:cxn>
                <a:cxn ang="0">
                  <a:pos x="245" y="93"/>
                </a:cxn>
                <a:cxn ang="0">
                  <a:pos x="338" y="49"/>
                </a:cxn>
                <a:cxn ang="0">
                  <a:pos x="433" y="17"/>
                </a:cxn>
                <a:cxn ang="0">
                  <a:pos x="522" y="2"/>
                </a:cxn>
                <a:cxn ang="0">
                  <a:pos x="600" y="2"/>
                </a:cxn>
                <a:cxn ang="0">
                  <a:pos x="671" y="13"/>
                </a:cxn>
                <a:cxn ang="0">
                  <a:pos x="734" y="34"/>
                </a:cxn>
                <a:cxn ang="0">
                  <a:pos x="787" y="61"/>
                </a:cxn>
                <a:cxn ang="0">
                  <a:pos x="832" y="93"/>
                </a:cxn>
                <a:cxn ang="0">
                  <a:pos x="870" y="127"/>
                </a:cxn>
                <a:cxn ang="0">
                  <a:pos x="901" y="158"/>
                </a:cxn>
                <a:cxn ang="0">
                  <a:pos x="924" y="186"/>
                </a:cxn>
                <a:cxn ang="0">
                  <a:pos x="939" y="211"/>
                </a:cxn>
                <a:cxn ang="0">
                  <a:pos x="950" y="230"/>
                </a:cxn>
                <a:cxn ang="0">
                  <a:pos x="962" y="255"/>
                </a:cxn>
                <a:cxn ang="0">
                  <a:pos x="969" y="279"/>
                </a:cxn>
                <a:cxn ang="0">
                  <a:pos x="977" y="306"/>
                </a:cxn>
                <a:cxn ang="0">
                  <a:pos x="983" y="340"/>
                </a:cxn>
                <a:cxn ang="0">
                  <a:pos x="988" y="378"/>
                </a:cxn>
                <a:cxn ang="0">
                  <a:pos x="990" y="424"/>
                </a:cxn>
                <a:cxn ang="0">
                  <a:pos x="988" y="473"/>
                </a:cxn>
                <a:cxn ang="0">
                  <a:pos x="981" y="528"/>
                </a:cxn>
                <a:cxn ang="0">
                  <a:pos x="967" y="589"/>
                </a:cxn>
                <a:cxn ang="0">
                  <a:pos x="950" y="654"/>
                </a:cxn>
                <a:cxn ang="0">
                  <a:pos x="929" y="711"/>
                </a:cxn>
                <a:cxn ang="0">
                  <a:pos x="922" y="732"/>
                </a:cxn>
                <a:cxn ang="0">
                  <a:pos x="907" y="760"/>
                </a:cxn>
                <a:cxn ang="0">
                  <a:pos x="884" y="800"/>
                </a:cxn>
                <a:cxn ang="0">
                  <a:pos x="863" y="831"/>
                </a:cxn>
                <a:cxn ang="0">
                  <a:pos x="848" y="855"/>
                </a:cxn>
                <a:cxn ang="0">
                  <a:pos x="830" y="878"/>
                </a:cxn>
                <a:cxn ang="0">
                  <a:pos x="810" y="901"/>
                </a:cxn>
                <a:cxn ang="0">
                  <a:pos x="789" y="924"/>
                </a:cxn>
              </a:cxnLst>
              <a:rect l="0" t="0" r="r" b="b"/>
              <a:pathLst>
                <a:path w="990" h="1055">
                  <a:moveTo>
                    <a:pt x="756" y="964"/>
                  </a:moveTo>
                  <a:lnTo>
                    <a:pt x="754" y="964"/>
                  </a:lnTo>
                  <a:lnTo>
                    <a:pt x="751" y="966"/>
                  </a:lnTo>
                  <a:lnTo>
                    <a:pt x="747" y="968"/>
                  </a:lnTo>
                  <a:lnTo>
                    <a:pt x="743" y="969"/>
                  </a:lnTo>
                  <a:lnTo>
                    <a:pt x="739" y="971"/>
                  </a:lnTo>
                  <a:lnTo>
                    <a:pt x="735" y="975"/>
                  </a:lnTo>
                  <a:lnTo>
                    <a:pt x="730" y="977"/>
                  </a:lnTo>
                  <a:lnTo>
                    <a:pt x="724" y="981"/>
                  </a:lnTo>
                  <a:lnTo>
                    <a:pt x="716" y="985"/>
                  </a:lnTo>
                  <a:lnTo>
                    <a:pt x="711" y="988"/>
                  </a:lnTo>
                  <a:lnTo>
                    <a:pt x="703" y="992"/>
                  </a:lnTo>
                  <a:lnTo>
                    <a:pt x="695" y="996"/>
                  </a:lnTo>
                  <a:lnTo>
                    <a:pt x="686" y="1000"/>
                  </a:lnTo>
                  <a:lnTo>
                    <a:pt x="678" y="1004"/>
                  </a:lnTo>
                  <a:lnTo>
                    <a:pt x="667" y="1008"/>
                  </a:lnTo>
                  <a:lnTo>
                    <a:pt x="657" y="1011"/>
                  </a:lnTo>
                  <a:lnTo>
                    <a:pt x="648" y="1015"/>
                  </a:lnTo>
                  <a:lnTo>
                    <a:pt x="637" y="1019"/>
                  </a:lnTo>
                  <a:lnTo>
                    <a:pt x="625" y="1023"/>
                  </a:lnTo>
                  <a:lnTo>
                    <a:pt x="616" y="1027"/>
                  </a:lnTo>
                  <a:lnTo>
                    <a:pt x="602" y="1030"/>
                  </a:lnTo>
                  <a:lnTo>
                    <a:pt x="591" y="1036"/>
                  </a:lnTo>
                  <a:lnTo>
                    <a:pt x="578" y="1038"/>
                  </a:lnTo>
                  <a:lnTo>
                    <a:pt x="566" y="1040"/>
                  </a:lnTo>
                  <a:lnTo>
                    <a:pt x="553" y="1044"/>
                  </a:lnTo>
                  <a:lnTo>
                    <a:pt x="540" y="1047"/>
                  </a:lnTo>
                  <a:lnTo>
                    <a:pt x="526" y="1047"/>
                  </a:lnTo>
                  <a:lnTo>
                    <a:pt x="513" y="1051"/>
                  </a:lnTo>
                  <a:lnTo>
                    <a:pt x="500" y="1053"/>
                  </a:lnTo>
                  <a:lnTo>
                    <a:pt x="484" y="1055"/>
                  </a:lnTo>
                  <a:lnTo>
                    <a:pt x="469" y="1055"/>
                  </a:lnTo>
                  <a:lnTo>
                    <a:pt x="456" y="1055"/>
                  </a:lnTo>
                  <a:lnTo>
                    <a:pt x="441" y="1055"/>
                  </a:lnTo>
                  <a:lnTo>
                    <a:pt x="426" y="1055"/>
                  </a:lnTo>
                  <a:lnTo>
                    <a:pt x="410" y="1053"/>
                  </a:lnTo>
                  <a:lnTo>
                    <a:pt x="395" y="1051"/>
                  </a:lnTo>
                  <a:lnTo>
                    <a:pt x="380" y="1049"/>
                  </a:lnTo>
                  <a:lnTo>
                    <a:pt x="365" y="1047"/>
                  </a:lnTo>
                  <a:lnTo>
                    <a:pt x="349" y="1042"/>
                  </a:lnTo>
                  <a:lnTo>
                    <a:pt x="334" y="1038"/>
                  </a:lnTo>
                  <a:lnTo>
                    <a:pt x="319" y="1034"/>
                  </a:lnTo>
                  <a:lnTo>
                    <a:pt x="304" y="1028"/>
                  </a:lnTo>
                  <a:lnTo>
                    <a:pt x="287" y="1021"/>
                  </a:lnTo>
                  <a:lnTo>
                    <a:pt x="272" y="1015"/>
                  </a:lnTo>
                  <a:lnTo>
                    <a:pt x="256" y="1008"/>
                  </a:lnTo>
                  <a:lnTo>
                    <a:pt x="243" y="998"/>
                  </a:lnTo>
                  <a:lnTo>
                    <a:pt x="226" y="988"/>
                  </a:lnTo>
                  <a:lnTo>
                    <a:pt x="211" y="977"/>
                  </a:lnTo>
                  <a:lnTo>
                    <a:pt x="196" y="966"/>
                  </a:lnTo>
                  <a:lnTo>
                    <a:pt x="180" y="952"/>
                  </a:lnTo>
                  <a:lnTo>
                    <a:pt x="165" y="939"/>
                  </a:lnTo>
                  <a:lnTo>
                    <a:pt x="150" y="926"/>
                  </a:lnTo>
                  <a:lnTo>
                    <a:pt x="137" y="911"/>
                  </a:lnTo>
                  <a:lnTo>
                    <a:pt x="121" y="893"/>
                  </a:lnTo>
                  <a:lnTo>
                    <a:pt x="106" y="876"/>
                  </a:lnTo>
                  <a:lnTo>
                    <a:pt x="93" y="857"/>
                  </a:lnTo>
                  <a:lnTo>
                    <a:pt x="78" y="836"/>
                  </a:lnTo>
                  <a:lnTo>
                    <a:pt x="66" y="817"/>
                  </a:lnTo>
                  <a:lnTo>
                    <a:pt x="51" y="795"/>
                  </a:lnTo>
                  <a:lnTo>
                    <a:pt x="40" y="770"/>
                  </a:lnTo>
                  <a:lnTo>
                    <a:pt x="26" y="747"/>
                  </a:lnTo>
                  <a:lnTo>
                    <a:pt x="13" y="720"/>
                  </a:lnTo>
                  <a:lnTo>
                    <a:pt x="13" y="719"/>
                  </a:lnTo>
                  <a:lnTo>
                    <a:pt x="11" y="715"/>
                  </a:lnTo>
                  <a:lnTo>
                    <a:pt x="11" y="711"/>
                  </a:lnTo>
                  <a:lnTo>
                    <a:pt x="11" y="707"/>
                  </a:lnTo>
                  <a:lnTo>
                    <a:pt x="9" y="703"/>
                  </a:lnTo>
                  <a:lnTo>
                    <a:pt x="9" y="698"/>
                  </a:lnTo>
                  <a:lnTo>
                    <a:pt x="7" y="692"/>
                  </a:lnTo>
                  <a:lnTo>
                    <a:pt x="7" y="686"/>
                  </a:lnTo>
                  <a:lnTo>
                    <a:pt x="7" y="679"/>
                  </a:lnTo>
                  <a:lnTo>
                    <a:pt x="5" y="673"/>
                  </a:lnTo>
                  <a:lnTo>
                    <a:pt x="5" y="665"/>
                  </a:lnTo>
                  <a:lnTo>
                    <a:pt x="3" y="656"/>
                  </a:lnTo>
                  <a:lnTo>
                    <a:pt x="3" y="648"/>
                  </a:lnTo>
                  <a:lnTo>
                    <a:pt x="3" y="639"/>
                  </a:lnTo>
                  <a:lnTo>
                    <a:pt x="2" y="629"/>
                  </a:lnTo>
                  <a:lnTo>
                    <a:pt x="2" y="620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87"/>
                  </a:lnTo>
                  <a:lnTo>
                    <a:pt x="0" y="576"/>
                  </a:lnTo>
                  <a:lnTo>
                    <a:pt x="0" y="565"/>
                  </a:lnTo>
                  <a:lnTo>
                    <a:pt x="2" y="553"/>
                  </a:lnTo>
                  <a:lnTo>
                    <a:pt x="2" y="540"/>
                  </a:lnTo>
                  <a:lnTo>
                    <a:pt x="2" y="527"/>
                  </a:lnTo>
                  <a:lnTo>
                    <a:pt x="3" y="515"/>
                  </a:lnTo>
                  <a:lnTo>
                    <a:pt x="5" y="502"/>
                  </a:lnTo>
                  <a:lnTo>
                    <a:pt x="7" y="487"/>
                  </a:lnTo>
                  <a:lnTo>
                    <a:pt x="7" y="475"/>
                  </a:lnTo>
                  <a:lnTo>
                    <a:pt x="11" y="462"/>
                  </a:lnTo>
                  <a:lnTo>
                    <a:pt x="13" y="449"/>
                  </a:lnTo>
                  <a:lnTo>
                    <a:pt x="17" y="433"/>
                  </a:lnTo>
                  <a:lnTo>
                    <a:pt x="19" y="420"/>
                  </a:lnTo>
                  <a:lnTo>
                    <a:pt x="23" y="405"/>
                  </a:lnTo>
                  <a:lnTo>
                    <a:pt x="26" y="392"/>
                  </a:lnTo>
                  <a:lnTo>
                    <a:pt x="28" y="376"/>
                  </a:lnTo>
                  <a:lnTo>
                    <a:pt x="34" y="363"/>
                  </a:lnTo>
                  <a:lnTo>
                    <a:pt x="40" y="350"/>
                  </a:lnTo>
                  <a:lnTo>
                    <a:pt x="45" y="336"/>
                  </a:lnTo>
                  <a:lnTo>
                    <a:pt x="49" y="321"/>
                  </a:lnTo>
                  <a:lnTo>
                    <a:pt x="55" y="306"/>
                  </a:lnTo>
                  <a:lnTo>
                    <a:pt x="62" y="293"/>
                  </a:lnTo>
                  <a:lnTo>
                    <a:pt x="70" y="279"/>
                  </a:lnTo>
                  <a:lnTo>
                    <a:pt x="78" y="264"/>
                  </a:lnTo>
                  <a:lnTo>
                    <a:pt x="85" y="251"/>
                  </a:lnTo>
                  <a:lnTo>
                    <a:pt x="95" y="238"/>
                  </a:lnTo>
                  <a:lnTo>
                    <a:pt x="104" y="226"/>
                  </a:lnTo>
                  <a:lnTo>
                    <a:pt x="114" y="211"/>
                  </a:lnTo>
                  <a:lnTo>
                    <a:pt x="123" y="200"/>
                  </a:lnTo>
                  <a:lnTo>
                    <a:pt x="135" y="184"/>
                  </a:lnTo>
                  <a:lnTo>
                    <a:pt x="146" y="173"/>
                  </a:lnTo>
                  <a:lnTo>
                    <a:pt x="159" y="161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9" y="125"/>
                  </a:lnTo>
                  <a:lnTo>
                    <a:pt x="215" y="114"/>
                  </a:lnTo>
                  <a:lnTo>
                    <a:pt x="230" y="103"/>
                  </a:lnTo>
                  <a:lnTo>
                    <a:pt x="245" y="93"/>
                  </a:lnTo>
                  <a:lnTo>
                    <a:pt x="262" y="84"/>
                  </a:lnTo>
                  <a:lnTo>
                    <a:pt x="279" y="74"/>
                  </a:lnTo>
                  <a:lnTo>
                    <a:pt x="298" y="65"/>
                  </a:lnTo>
                  <a:lnTo>
                    <a:pt x="317" y="55"/>
                  </a:lnTo>
                  <a:lnTo>
                    <a:pt x="338" y="49"/>
                  </a:lnTo>
                  <a:lnTo>
                    <a:pt x="357" y="40"/>
                  </a:lnTo>
                  <a:lnTo>
                    <a:pt x="378" y="34"/>
                  </a:lnTo>
                  <a:lnTo>
                    <a:pt x="395" y="27"/>
                  </a:lnTo>
                  <a:lnTo>
                    <a:pt x="416" y="23"/>
                  </a:lnTo>
                  <a:lnTo>
                    <a:pt x="433" y="17"/>
                  </a:lnTo>
                  <a:lnTo>
                    <a:pt x="452" y="11"/>
                  </a:lnTo>
                  <a:lnTo>
                    <a:pt x="469" y="9"/>
                  </a:lnTo>
                  <a:lnTo>
                    <a:pt x="488" y="6"/>
                  </a:lnTo>
                  <a:lnTo>
                    <a:pt x="505" y="4"/>
                  </a:lnTo>
                  <a:lnTo>
                    <a:pt x="522" y="2"/>
                  </a:lnTo>
                  <a:lnTo>
                    <a:pt x="538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2"/>
                  </a:lnTo>
                  <a:lnTo>
                    <a:pt x="616" y="4"/>
                  </a:lnTo>
                  <a:lnTo>
                    <a:pt x="631" y="6"/>
                  </a:lnTo>
                  <a:lnTo>
                    <a:pt x="644" y="7"/>
                  </a:lnTo>
                  <a:lnTo>
                    <a:pt x="657" y="9"/>
                  </a:lnTo>
                  <a:lnTo>
                    <a:pt x="671" y="13"/>
                  </a:lnTo>
                  <a:lnTo>
                    <a:pt x="684" y="17"/>
                  </a:lnTo>
                  <a:lnTo>
                    <a:pt x="697" y="21"/>
                  </a:lnTo>
                  <a:lnTo>
                    <a:pt x="709" y="25"/>
                  </a:lnTo>
                  <a:lnTo>
                    <a:pt x="722" y="30"/>
                  </a:lnTo>
                  <a:lnTo>
                    <a:pt x="734" y="34"/>
                  </a:lnTo>
                  <a:lnTo>
                    <a:pt x="745" y="38"/>
                  </a:lnTo>
                  <a:lnTo>
                    <a:pt x="754" y="46"/>
                  </a:lnTo>
                  <a:lnTo>
                    <a:pt x="766" y="51"/>
                  </a:lnTo>
                  <a:lnTo>
                    <a:pt x="775" y="55"/>
                  </a:lnTo>
                  <a:lnTo>
                    <a:pt x="787" y="61"/>
                  </a:lnTo>
                  <a:lnTo>
                    <a:pt x="796" y="66"/>
                  </a:lnTo>
                  <a:lnTo>
                    <a:pt x="808" y="74"/>
                  </a:lnTo>
                  <a:lnTo>
                    <a:pt x="815" y="80"/>
                  </a:lnTo>
                  <a:lnTo>
                    <a:pt x="825" y="87"/>
                  </a:lnTo>
                  <a:lnTo>
                    <a:pt x="832" y="93"/>
                  </a:lnTo>
                  <a:lnTo>
                    <a:pt x="840" y="101"/>
                  </a:lnTo>
                  <a:lnTo>
                    <a:pt x="848" y="106"/>
                  </a:lnTo>
                  <a:lnTo>
                    <a:pt x="855" y="112"/>
                  </a:lnTo>
                  <a:lnTo>
                    <a:pt x="863" y="120"/>
                  </a:lnTo>
                  <a:lnTo>
                    <a:pt x="870" y="127"/>
                  </a:lnTo>
                  <a:lnTo>
                    <a:pt x="876" y="133"/>
                  </a:lnTo>
                  <a:lnTo>
                    <a:pt x="884" y="139"/>
                  </a:lnTo>
                  <a:lnTo>
                    <a:pt x="889" y="144"/>
                  </a:lnTo>
                  <a:lnTo>
                    <a:pt x="895" y="152"/>
                  </a:lnTo>
                  <a:lnTo>
                    <a:pt x="901" y="158"/>
                  </a:lnTo>
                  <a:lnTo>
                    <a:pt x="905" y="163"/>
                  </a:lnTo>
                  <a:lnTo>
                    <a:pt x="910" y="171"/>
                  </a:lnTo>
                  <a:lnTo>
                    <a:pt x="916" y="177"/>
                  </a:lnTo>
                  <a:lnTo>
                    <a:pt x="920" y="182"/>
                  </a:lnTo>
                  <a:lnTo>
                    <a:pt x="924" y="186"/>
                  </a:lnTo>
                  <a:lnTo>
                    <a:pt x="927" y="192"/>
                  </a:lnTo>
                  <a:lnTo>
                    <a:pt x="931" y="198"/>
                  </a:lnTo>
                  <a:lnTo>
                    <a:pt x="933" y="201"/>
                  </a:lnTo>
                  <a:lnTo>
                    <a:pt x="937" y="205"/>
                  </a:lnTo>
                  <a:lnTo>
                    <a:pt x="939" y="211"/>
                  </a:lnTo>
                  <a:lnTo>
                    <a:pt x="943" y="215"/>
                  </a:lnTo>
                  <a:lnTo>
                    <a:pt x="945" y="220"/>
                  </a:lnTo>
                  <a:lnTo>
                    <a:pt x="948" y="226"/>
                  </a:lnTo>
                  <a:lnTo>
                    <a:pt x="950" y="228"/>
                  </a:lnTo>
                  <a:lnTo>
                    <a:pt x="950" y="230"/>
                  </a:lnTo>
                  <a:lnTo>
                    <a:pt x="950" y="232"/>
                  </a:lnTo>
                  <a:lnTo>
                    <a:pt x="954" y="238"/>
                  </a:lnTo>
                  <a:lnTo>
                    <a:pt x="956" y="241"/>
                  </a:lnTo>
                  <a:lnTo>
                    <a:pt x="958" y="247"/>
                  </a:lnTo>
                  <a:lnTo>
                    <a:pt x="962" y="255"/>
                  </a:lnTo>
                  <a:lnTo>
                    <a:pt x="965" y="262"/>
                  </a:lnTo>
                  <a:lnTo>
                    <a:pt x="965" y="266"/>
                  </a:lnTo>
                  <a:lnTo>
                    <a:pt x="967" y="270"/>
                  </a:lnTo>
                  <a:lnTo>
                    <a:pt x="967" y="274"/>
                  </a:lnTo>
                  <a:lnTo>
                    <a:pt x="969" y="279"/>
                  </a:lnTo>
                  <a:lnTo>
                    <a:pt x="971" y="283"/>
                  </a:lnTo>
                  <a:lnTo>
                    <a:pt x="973" y="289"/>
                  </a:lnTo>
                  <a:lnTo>
                    <a:pt x="973" y="295"/>
                  </a:lnTo>
                  <a:lnTo>
                    <a:pt x="977" y="300"/>
                  </a:lnTo>
                  <a:lnTo>
                    <a:pt x="977" y="306"/>
                  </a:lnTo>
                  <a:lnTo>
                    <a:pt x="979" y="314"/>
                  </a:lnTo>
                  <a:lnTo>
                    <a:pt x="979" y="319"/>
                  </a:lnTo>
                  <a:lnTo>
                    <a:pt x="981" y="327"/>
                  </a:lnTo>
                  <a:lnTo>
                    <a:pt x="983" y="333"/>
                  </a:lnTo>
                  <a:lnTo>
                    <a:pt x="983" y="340"/>
                  </a:lnTo>
                  <a:lnTo>
                    <a:pt x="984" y="348"/>
                  </a:lnTo>
                  <a:lnTo>
                    <a:pt x="986" y="355"/>
                  </a:lnTo>
                  <a:lnTo>
                    <a:pt x="986" y="363"/>
                  </a:lnTo>
                  <a:lnTo>
                    <a:pt x="986" y="371"/>
                  </a:lnTo>
                  <a:lnTo>
                    <a:pt x="988" y="378"/>
                  </a:lnTo>
                  <a:lnTo>
                    <a:pt x="988" y="388"/>
                  </a:lnTo>
                  <a:lnTo>
                    <a:pt x="988" y="395"/>
                  </a:lnTo>
                  <a:lnTo>
                    <a:pt x="988" y="405"/>
                  </a:lnTo>
                  <a:lnTo>
                    <a:pt x="988" y="414"/>
                  </a:lnTo>
                  <a:lnTo>
                    <a:pt x="990" y="424"/>
                  </a:lnTo>
                  <a:lnTo>
                    <a:pt x="988" y="433"/>
                  </a:lnTo>
                  <a:lnTo>
                    <a:pt x="988" y="443"/>
                  </a:lnTo>
                  <a:lnTo>
                    <a:pt x="988" y="452"/>
                  </a:lnTo>
                  <a:lnTo>
                    <a:pt x="988" y="464"/>
                  </a:lnTo>
                  <a:lnTo>
                    <a:pt x="988" y="473"/>
                  </a:lnTo>
                  <a:lnTo>
                    <a:pt x="986" y="485"/>
                  </a:lnTo>
                  <a:lnTo>
                    <a:pt x="986" y="494"/>
                  </a:lnTo>
                  <a:lnTo>
                    <a:pt x="984" y="507"/>
                  </a:lnTo>
                  <a:lnTo>
                    <a:pt x="983" y="517"/>
                  </a:lnTo>
                  <a:lnTo>
                    <a:pt x="981" y="528"/>
                  </a:lnTo>
                  <a:lnTo>
                    <a:pt x="979" y="540"/>
                  </a:lnTo>
                  <a:lnTo>
                    <a:pt x="977" y="553"/>
                  </a:lnTo>
                  <a:lnTo>
                    <a:pt x="973" y="565"/>
                  </a:lnTo>
                  <a:lnTo>
                    <a:pt x="971" y="576"/>
                  </a:lnTo>
                  <a:lnTo>
                    <a:pt x="967" y="589"/>
                  </a:lnTo>
                  <a:lnTo>
                    <a:pt x="965" y="603"/>
                  </a:lnTo>
                  <a:lnTo>
                    <a:pt x="962" y="614"/>
                  </a:lnTo>
                  <a:lnTo>
                    <a:pt x="958" y="627"/>
                  </a:lnTo>
                  <a:lnTo>
                    <a:pt x="954" y="641"/>
                  </a:lnTo>
                  <a:lnTo>
                    <a:pt x="950" y="654"/>
                  </a:lnTo>
                  <a:lnTo>
                    <a:pt x="945" y="667"/>
                  </a:lnTo>
                  <a:lnTo>
                    <a:pt x="941" y="681"/>
                  </a:lnTo>
                  <a:lnTo>
                    <a:pt x="935" y="696"/>
                  </a:lnTo>
                  <a:lnTo>
                    <a:pt x="931" y="709"/>
                  </a:lnTo>
                  <a:lnTo>
                    <a:pt x="929" y="711"/>
                  </a:lnTo>
                  <a:lnTo>
                    <a:pt x="927" y="715"/>
                  </a:lnTo>
                  <a:lnTo>
                    <a:pt x="927" y="717"/>
                  </a:lnTo>
                  <a:lnTo>
                    <a:pt x="926" y="720"/>
                  </a:lnTo>
                  <a:lnTo>
                    <a:pt x="924" y="724"/>
                  </a:lnTo>
                  <a:lnTo>
                    <a:pt x="922" y="732"/>
                  </a:lnTo>
                  <a:lnTo>
                    <a:pt x="918" y="736"/>
                  </a:lnTo>
                  <a:lnTo>
                    <a:pt x="916" y="741"/>
                  </a:lnTo>
                  <a:lnTo>
                    <a:pt x="912" y="747"/>
                  </a:lnTo>
                  <a:lnTo>
                    <a:pt x="910" y="753"/>
                  </a:lnTo>
                  <a:lnTo>
                    <a:pt x="907" y="760"/>
                  </a:lnTo>
                  <a:lnTo>
                    <a:pt x="903" y="768"/>
                  </a:lnTo>
                  <a:lnTo>
                    <a:pt x="899" y="776"/>
                  </a:lnTo>
                  <a:lnTo>
                    <a:pt x="895" y="785"/>
                  </a:lnTo>
                  <a:lnTo>
                    <a:pt x="889" y="793"/>
                  </a:lnTo>
                  <a:lnTo>
                    <a:pt x="884" y="800"/>
                  </a:lnTo>
                  <a:lnTo>
                    <a:pt x="878" y="808"/>
                  </a:lnTo>
                  <a:lnTo>
                    <a:pt x="872" y="817"/>
                  </a:lnTo>
                  <a:lnTo>
                    <a:pt x="870" y="821"/>
                  </a:lnTo>
                  <a:lnTo>
                    <a:pt x="867" y="827"/>
                  </a:lnTo>
                  <a:lnTo>
                    <a:pt x="863" y="831"/>
                  </a:lnTo>
                  <a:lnTo>
                    <a:pt x="861" y="836"/>
                  </a:lnTo>
                  <a:lnTo>
                    <a:pt x="857" y="840"/>
                  </a:lnTo>
                  <a:lnTo>
                    <a:pt x="855" y="846"/>
                  </a:lnTo>
                  <a:lnTo>
                    <a:pt x="851" y="850"/>
                  </a:lnTo>
                  <a:lnTo>
                    <a:pt x="848" y="855"/>
                  </a:lnTo>
                  <a:lnTo>
                    <a:pt x="844" y="859"/>
                  </a:lnTo>
                  <a:lnTo>
                    <a:pt x="840" y="863"/>
                  </a:lnTo>
                  <a:lnTo>
                    <a:pt x="836" y="869"/>
                  </a:lnTo>
                  <a:lnTo>
                    <a:pt x="834" y="874"/>
                  </a:lnTo>
                  <a:lnTo>
                    <a:pt x="830" y="878"/>
                  </a:lnTo>
                  <a:lnTo>
                    <a:pt x="827" y="882"/>
                  </a:lnTo>
                  <a:lnTo>
                    <a:pt x="823" y="888"/>
                  </a:lnTo>
                  <a:lnTo>
                    <a:pt x="819" y="892"/>
                  </a:lnTo>
                  <a:lnTo>
                    <a:pt x="813" y="897"/>
                  </a:lnTo>
                  <a:lnTo>
                    <a:pt x="810" y="901"/>
                  </a:lnTo>
                  <a:lnTo>
                    <a:pt x="806" y="905"/>
                  </a:lnTo>
                  <a:lnTo>
                    <a:pt x="802" y="911"/>
                  </a:lnTo>
                  <a:lnTo>
                    <a:pt x="796" y="914"/>
                  </a:lnTo>
                  <a:lnTo>
                    <a:pt x="792" y="920"/>
                  </a:lnTo>
                  <a:lnTo>
                    <a:pt x="789" y="924"/>
                  </a:lnTo>
                  <a:lnTo>
                    <a:pt x="785" y="930"/>
                  </a:lnTo>
                  <a:lnTo>
                    <a:pt x="756" y="964"/>
                  </a:lnTo>
                  <a:lnTo>
                    <a:pt x="756" y="964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095" y="2801"/>
              <a:ext cx="66" cy="243"/>
            </a:xfrm>
            <a:custGeom>
              <a:avLst/>
              <a:gdLst/>
              <a:ahLst/>
              <a:cxnLst>
                <a:cxn ang="0">
                  <a:pos x="133" y="17"/>
                </a:cxn>
                <a:cxn ang="0">
                  <a:pos x="133" y="21"/>
                </a:cxn>
                <a:cxn ang="0">
                  <a:pos x="133" y="24"/>
                </a:cxn>
                <a:cxn ang="0">
                  <a:pos x="133" y="30"/>
                </a:cxn>
                <a:cxn ang="0">
                  <a:pos x="133" y="38"/>
                </a:cxn>
                <a:cxn ang="0">
                  <a:pos x="133" y="45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3" y="60"/>
                </a:cxn>
                <a:cxn ang="0">
                  <a:pos x="133" y="68"/>
                </a:cxn>
                <a:cxn ang="0">
                  <a:pos x="133" y="72"/>
                </a:cxn>
                <a:cxn ang="0">
                  <a:pos x="133" y="79"/>
                </a:cxn>
                <a:cxn ang="0">
                  <a:pos x="133" y="85"/>
                </a:cxn>
                <a:cxn ang="0">
                  <a:pos x="133" y="93"/>
                </a:cxn>
                <a:cxn ang="0">
                  <a:pos x="133" y="99"/>
                </a:cxn>
                <a:cxn ang="0">
                  <a:pos x="133" y="106"/>
                </a:cxn>
                <a:cxn ang="0">
                  <a:pos x="133" y="116"/>
                </a:cxn>
                <a:cxn ang="0">
                  <a:pos x="133" y="123"/>
                </a:cxn>
                <a:cxn ang="0">
                  <a:pos x="131" y="131"/>
                </a:cxn>
                <a:cxn ang="0">
                  <a:pos x="131" y="138"/>
                </a:cxn>
                <a:cxn ang="0">
                  <a:pos x="129" y="146"/>
                </a:cxn>
                <a:cxn ang="0">
                  <a:pos x="129" y="156"/>
                </a:cxn>
                <a:cxn ang="0">
                  <a:pos x="129" y="165"/>
                </a:cxn>
                <a:cxn ang="0">
                  <a:pos x="129" y="173"/>
                </a:cxn>
                <a:cxn ang="0">
                  <a:pos x="127" y="182"/>
                </a:cxn>
                <a:cxn ang="0">
                  <a:pos x="127" y="192"/>
                </a:cxn>
                <a:cxn ang="0">
                  <a:pos x="127" y="199"/>
                </a:cxn>
                <a:cxn ang="0">
                  <a:pos x="125" y="209"/>
                </a:cxn>
                <a:cxn ang="0">
                  <a:pos x="123" y="218"/>
                </a:cxn>
                <a:cxn ang="0">
                  <a:pos x="123" y="228"/>
                </a:cxn>
                <a:cxn ang="0">
                  <a:pos x="122" y="237"/>
                </a:cxn>
                <a:cxn ang="0">
                  <a:pos x="122" y="247"/>
                </a:cxn>
                <a:cxn ang="0">
                  <a:pos x="120" y="256"/>
                </a:cxn>
                <a:cxn ang="0">
                  <a:pos x="118" y="266"/>
                </a:cxn>
                <a:cxn ang="0">
                  <a:pos x="116" y="277"/>
                </a:cxn>
                <a:cxn ang="0">
                  <a:pos x="114" y="287"/>
                </a:cxn>
                <a:cxn ang="0">
                  <a:pos x="112" y="296"/>
                </a:cxn>
                <a:cxn ang="0">
                  <a:pos x="110" y="306"/>
                </a:cxn>
                <a:cxn ang="0">
                  <a:pos x="108" y="315"/>
                </a:cxn>
                <a:cxn ang="0">
                  <a:pos x="106" y="325"/>
                </a:cxn>
                <a:cxn ang="0">
                  <a:pos x="104" y="334"/>
                </a:cxn>
                <a:cxn ang="0">
                  <a:pos x="103" y="344"/>
                </a:cxn>
                <a:cxn ang="0">
                  <a:pos x="101" y="353"/>
                </a:cxn>
                <a:cxn ang="0">
                  <a:pos x="97" y="363"/>
                </a:cxn>
                <a:cxn ang="0">
                  <a:pos x="95" y="372"/>
                </a:cxn>
                <a:cxn ang="0">
                  <a:pos x="93" y="382"/>
                </a:cxn>
                <a:cxn ang="0">
                  <a:pos x="89" y="391"/>
                </a:cxn>
                <a:cxn ang="0">
                  <a:pos x="85" y="399"/>
                </a:cxn>
                <a:cxn ang="0">
                  <a:pos x="84" y="408"/>
                </a:cxn>
                <a:cxn ang="0">
                  <a:pos x="80" y="418"/>
                </a:cxn>
                <a:cxn ang="0">
                  <a:pos x="76" y="426"/>
                </a:cxn>
                <a:cxn ang="0">
                  <a:pos x="72" y="435"/>
                </a:cxn>
                <a:cxn ang="0">
                  <a:pos x="68" y="443"/>
                </a:cxn>
                <a:cxn ang="0">
                  <a:pos x="66" y="452"/>
                </a:cxn>
                <a:cxn ang="0">
                  <a:pos x="61" y="460"/>
                </a:cxn>
                <a:cxn ang="0">
                  <a:pos x="57" y="467"/>
                </a:cxn>
                <a:cxn ang="0">
                  <a:pos x="53" y="475"/>
                </a:cxn>
                <a:cxn ang="0">
                  <a:pos x="49" y="484"/>
                </a:cxn>
                <a:cxn ang="0">
                  <a:pos x="0" y="477"/>
                </a:cxn>
                <a:cxn ang="0">
                  <a:pos x="97" y="5"/>
                </a:cxn>
                <a:cxn ang="0">
                  <a:pos x="129" y="0"/>
                </a:cxn>
                <a:cxn ang="0">
                  <a:pos x="133" y="17"/>
                </a:cxn>
                <a:cxn ang="0">
                  <a:pos x="133" y="17"/>
                </a:cxn>
              </a:cxnLst>
              <a:rect l="0" t="0" r="r" b="b"/>
              <a:pathLst>
                <a:path w="133" h="484">
                  <a:moveTo>
                    <a:pt x="133" y="17"/>
                  </a:moveTo>
                  <a:lnTo>
                    <a:pt x="133" y="21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33" y="38"/>
                  </a:lnTo>
                  <a:lnTo>
                    <a:pt x="133" y="45"/>
                  </a:lnTo>
                  <a:lnTo>
                    <a:pt x="133" y="51"/>
                  </a:lnTo>
                  <a:lnTo>
                    <a:pt x="133" y="55"/>
                  </a:lnTo>
                  <a:lnTo>
                    <a:pt x="133" y="60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9"/>
                  </a:lnTo>
                  <a:lnTo>
                    <a:pt x="133" y="85"/>
                  </a:lnTo>
                  <a:lnTo>
                    <a:pt x="133" y="93"/>
                  </a:lnTo>
                  <a:lnTo>
                    <a:pt x="133" y="99"/>
                  </a:lnTo>
                  <a:lnTo>
                    <a:pt x="133" y="106"/>
                  </a:lnTo>
                  <a:lnTo>
                    <a:pt x="133" y="116"/>
                  </a:lnTo>
                  <a:lnTo>
                    <a:pt x="133" y="123"/>
                  </a:lnTo>
                  <a:lnTo>
                    <a:pt x="131" y="131"/>
                  </a:lnTo>
                  <a:lnTo>
                    <a:pt x="131" y="138"/>
                  </a:lnTo>
                  <a:lnTo>
                    <a:pt x="129" y="146"/>
                  </a:lnTo>
                  <a:lnTo>
                    <a:pt x="129" y="156"/>
                  </a:lnTo>
                  <a:lnTo>
                    <a:pt x="129" y="165"/>
                  </a:lnTo>
                  <a:lnTo>
                    <a:pt x="129" y="173"/>
                  </a:lnTo>
                  <a:lnTo>
                    <a:pt x="127" y="182"/>
                  </a:lnTo>
                  <a:lnTo>
                    <a:pt x="127" y="192"/>
                  </a:lnTo>
                  <a:lnTo>
                    <a:pt x="127" y="199"/>
                  </a:lnTo>
                  <a:lnTo>
                    <a:pt x="125" y="209"/>
                  </a:lnTo>
                  <a:lnTo>
                    <a:pt x="123" y="218"/>
                  </a:lnTo>
                  <a:lnTo>
                    <a:pt x="123" y="228"/>
                  </a:lnTo>
                  <a:lnTo>
                    <a:pt x="122" y="237"/>
                  </a:lnTo>
                  <a:lnTo>
                    <a:pt x="122" y="247"/>
                  </a:lnTo>
                  <a:lnTo>
                    <a:pt x="120" y="256"/>
                  </a:lnTo>
                  <a:lnTo>
                    <a:pt x="118" y="266"/>
                  </a:lnTo>
                  <a:lnTo>
                    <a:pt x="116" y="277"/>
                  </a:lnTo>
                  <a:lnTo>
                    <a:pt x="114" y="287"/>
                  </a:lnTo>
                  <a:lnTo>
                    <a:pt x="112" y="296"/>
                  </a:lnTo>
                  <a:lnTo>
                    <a:pt x="110" y="306"/>
                  </a:lnTo>
                  <a:lnTo>
                    <a:pt x="108" y="315"/>
                  </a:lnTo>
                  <a:lnTo>
                    <a:pt x="106" y="325"/>
                  </a:lnTo>
                  <a:lnTo>
                    <a:pt x="104" y="334"/>
                  </a:lnTo>
                  <a:lnTo>
                    <a:pt x="103" y="344"/>
                  </a:lnTo>
                  <a:lnTo>
                    <a:pt x="101" y="353"/>
                  </a:lnTo>
                  <a:lnTo>
                    <a:pt x="97" y="363"/>
                  </a:lnTo>
                  <a:lnTo>
                    <a:pt x="95" y="372"/>
                  </a:lnTo>
                  <a:lnTo>
                    <a:pt x="93" y="382"/>
                  </a:lnTo>
                  <a:lnTo>
                    <a:pt x="89" y="391"/>
                  </a:lnTo>
                  <a:lnTo>
                    <a:pt x="85" y="399"/>
                  </a:lnTo>
                  <a:lnTo>
                    <a:pt x="84" y="408"/>
                  </a:lnTo>
                  <a:lnTo>
                    <a:pt x="80" y="418"/>
                  </a:lnTo>
                  <a:lnTo>
                    <a:pt x="76" y="426"/>
                  </a:lnTo>
                  <a:lnTo>
                    <a:pt x="72" y="435"/>
                  </a:lnTo>
                  <a:lnTo>
                    <a:pt x="68" y="443"/>
                  </a:lnTo>
                  <a:lnTo>
                    <a:pt x="66" y="452"/>
                  </a:lnTo>
                  <a:lnTo>
                    <a:pt x="61" y="460"/>
                  </a:lnTo>
                  <a:lnTo>
                    <a:pt x="57" y="467"/>
                  </a:lnTo>
                  <a:lnTo>
                    <a:pt x="53" y="475"/>
                  </a:lnTo>
                  <a:lnTo>
                    <a:pt x="49" y="484"/>
                  </a:lnTo>
                  <a:lnTo>
                    <a:pt x="0" y="477"/>
                  </a:lnTo>
                  <a:lnTo>
                    <a:pt x="97" y="5"/>
                  </a:lnTo>
                  <a:lnTo>
                    <a:pt x="129" y="0"/>
                  </a:lnTo>
                  <a:lnTo>
                    <a:pt x="133" y="17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C4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126" y="2731"/>
              <a:ext cx="63" cy="61"/>
            </a:xfrm>
            <a:custGeom>
              <a:avLst/>
              <a:gdLst/>
              <a:ahLst/>
              <a:cxnLst>
                <a:cxn ang="0">
                  <a:pos x="108" y="106"/>
                </a:cxn>
                <a:cxn ang="0">
                  <a:pos x="97" y="110"/>
                </a:cxn>
                <a:cxn ang="0">
                  <a:pos x="83" y="114"/>
                </a:cxn>
                <a:cxn ang="0">
                  <a:pos x="74" y="118"/>
                </a:cxn>
                <a:cxn ang="0">
                  <a:pos x="64" y="120"/>
                </a:cxn>
                <a:cxn ang="0">
                  <a:pos x="53" y="122"/>
                </a:cxn>
                <a:cxn ang="0">
                  <a:pos x="41" y="122"/>
                </a:cxn>
                <a:cxn ang="0">
                  <a:pos x="30" y="120"/>
                </a:cxn>
                <a:cxn ang="0">
                  <a:pos x="21" y="118"/>
                </a:cxn>
                <a:cxn ang="0">
                  <a:pos x="13" y="114"/>
                </a:cxn>
                <a:cxn ang="0">
                  <a:pos x="5" y="106"/>
                </a:cxn>
                <a:cxn ang="0">
                  <a:pos x="1" y="97"/>
                </a:cxn>
                <a:cxn ang="0">
                  <a:pos x="0" y="86"/>
                </a:cxn>
                <a:cxn ang="0">
                  <a:pos x="0" y="70"/>
                </a:cxn>
                <a:cxn ang="0">
                  <a:pos x="3" y="55"/>
                </a:cxn>
                <a:cxn ang="0">
                  <a:pos x="5" y="46"/>
                </a:cxn>
                <a:cxn ang="0">
                  <a:pos x="11" y="32"/>
                </a:cxn>
                <a:cxn ang="0">
                  <a:pos x="21" y="19"/>
                </a:cxn>
                <a:cxn ang="0">
                  <a:pos x="30" y="9"/>
                </a:cxn>
                <a:cxn ang="0">
                  <a:pos x="40" y="4"/>
                </a:cxn>
                <a:cxn ang="0">
                  <a:pos x="51" y="0"/>
                </a:cxn>
                <a:cxn ang="0">
                  <a:pos x="62" y="0"/>
                </a:cxn>
                <a:cxn ang="0">
                  <a:pos x="74" y="2"/>
                </a:cxn>
                <a:cxn ang="0">
                  <a:pos x="85" y="8"/>
                </a:cxn>
                <a:cxn ang="0">
                  <a:pos x="97" y="13"/>
                </a:cxn>
                <a:cxn ang="0">
                  <a:pos x="108" y="21"/>
                </a:cxn>
                <a:cxn ang="0">
                  <a:pos x="114" y="30"/>
                </a:cxn>
                <a:cxn ang="0">
                  <a:pos x="119" y="40"/>
                </a:cxn>
                <a:cxn ang="0">
                  <a:pos x="123" y="53"/>
                </a:cxn>
                <a:cxn ang="0">
                  <a:pos x="123" y="63"/>
                </a:cxn>
                <a:cxn ang="0">
                  <a:pos x="125" y="72"/>
                </a:cxn>
                <a:cxn ang="0">
                  <a:pos x="123" y="84"/>
                </a:cxn>
                <a:cxn ang="0">
                  <a:pos x="119" y="95"/>
                </a:cxn>
                <a:cxn ang="0">
                  <a:pos x="114" y="103"/>
                </a:cxn>
                <a:cxn ang="0">
                  <a:pos x="108" y="106"/>
                </a:cxn>
              </a:cxnLst>
              <a:rect l="0" t="0" r="r" b="b"/>
              <a:pathLst>
                <a:path w="125" h="122">
                  <a:moveTo>
                    <a:pt x="108" y="106"/>
                  </a:moveTo>
                  <a:lnTo>
                    <a:pt x="108" y="106"/>
                  </a:lnTo>
                  <a:lnTo>
                    <a:pt x="102" y="108"/>
                  </a:lnTo>
                  <a:lnTo>
                    <a:pt x="97" y="110"/>
                  </a:lnTo>
                  <a:lnTo>
                    <a:pt x="89" y="112"/>
                  </a:lnTo>
                  <a:lnTo>
                    <a:pt x="83" y="114"/>
                  </a:lnTo>
                  <a:lnTo>
                    <a:pt x="79" y="116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18"/>
                  </a:lnTo>
                  <a:lnTo>
                    <a:pt x="17" y="116"/>
                  </a:lnTo>
                  <a:lnTo>
                    <a:pt x="13" y="114"/>
                  </a:lnTo>
                  <a:lnTo>
                    <a:pt x="9" y="112"/>
                  </a:lnTo>
                  <a:lnTo>
                    <a:pt x="5" y="106"/>
                  </a:lnTo>
                  <a:lnTo>
                    <a:pt x="3" y="103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7" y="42"/>
                  </a:lnTo>
                  <a:lnTo>
                    <a:pt x="11" y="32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5" y="8"/>
                  </a:lnTo>
                  <a:lnTo>
                    <a:pt x="91" y="11"/>
                  </a:lnTo>
                  <a:lnTo>
                    <a:pt x="97" y="13"/>
                  </a:lnTo>
                  <a:lnTo>
                    <a:pt x="102" y="19"/>
                  </a:lnTo>
                  <a:lnTo>
                    <a:pt x="108" y="21"/>
                  </a:lnTo>
                  <a:lnTo>
                    <a:pt x="112" y="25"/>
                  </a:lnTo>
                  <a:lnTo>
                    <a:pt x="114" y="30"/>
                  </a:lnTo>
                  <a:lnTo>
                    <a:pt x="117" y="34"/>
                  </a:lnTo>
                  <a:lnTo>
                    <a:pt x="119" y="40"/>
                  </a:lnTo>
                  <a:lnTo>
                    <a:pt x="121" y="49"/>
                  </a:lnTo>
                  <a:lnTo>
                    <a:pt x="123" y="53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5" y="66"/>
                  </a:lnTo>
                  <a:lnTo>
                    <a:pt x="125" y="72"/>
                  </a:lnTo>
                  <a:lnTo>
                    <a:pt x="125" y="78"/>
                  </a:lnTo>
                  <a:lnTo>
                    <a:pt x="123" y="84"/>
                  </a:lnTo>
                  <a:lnTo>
                    <a:pt x="123" y="91"/>
                  </a:lnTo>
                  <a:lnTo>
                    <a:pt x="119" y="95"/>
                  </a:lnTo>
                  <a:lnTo>
                    <a:pt x="117" y="99"/>
                  </a:lnTo>
                  <a:lnTo>
                    <a:pt x="114" y="103"/>
                  </a:lnTo>
                  <a:lnTo>
                    <a:pt x="108" y="106"/>
                  </a:lnTo>
                  <a:lnTo>
                    <a:pt x="108" y="106"/>
                  </a:lnTo>
                  <a:close/>
                </a:path>
              </a:pathLst>
            </a:custGeom>
            <a:solidFill>
              <a:srgbClr val="E8A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740" y="2344"/>
              <a:ext cx="338" cy="721"/>
            </a:xfrm>
            <a:custGeom>
              <a:avLst/>
              <a:gdLst/>
              <a:ahLst/>
              <a:cxnLst>
                <a:cxn ang="0">
                  <a:pos x="456" y="1426"/>
                </a:cxn>
                <a:cxn ang="0">
                  <a:pos x="441" y="1418"/>
                </a:cxn>
                <a:cxn ang="0">
                  <a:pos x="414" y="1407"/>
                </a:cxn>
                <a:cxn ang="0">
                  <a:pos x="386" y="1392"/>
                </a:cxn>
                <a:cxn ang="0">
                  <a:pos x="350" y="1371"/>
                </a:cxn>
                <a:cxn ang="0">
                  <a:pos x="310" y="1342"/>
                </a:cxn>
                <a:cxn ang="0">
                  <a:pos x="270" y="1310"/>
                </a:cxn>
                <a:cxn ang="0">
                  <a:pos x="230" y="1270"/>
                </a:cxn>
                <a:cxn ang="0">
                  <a:pos x="188" y="1221"/>
                </a:cxn>
                <a:cxn ang="0">
                  <a:pos x="150" y="1166"/>
                </a:cxn>
                <a:cxn ang="0">
                  <a:pos x="116" y="1103"/>
                </a:cxn>
                <a:cxn ang="0">
                  <a:pos x="87" y="1029"/>
                </a:cxn>
                <a:cxn ang="0">
                  <a:pos x="64" y="947"/>
                </a:cxn>
                <a:cxn ang="0">
                  <a:pos x="49" y="856"/>
                </a:cxn>
                <a:cxn ang="0">
                  <a:pos x="45" y="753"/>
                </a:cxn>
                <a:cxn ang="0">
                  <a:pos x="51" y="641"/>
                </a:cxn>
                <a:cxn ang="0">
                  <a:pos x="66" y="534"/>
                </a:cxn>
                <a:cxn ang="0">
                  <a:pos x="95" y="441"/>
                </a:cxn>
                <a:cxn ang="0">
                  <a:pos x="131" y="361"/>
                </a:cxn>
                <a:cxn ang="0">
                  <a:pos x="175" y="291"/>
                </a:cxn>
                <a:cxn ang="0">
                  <a:pos x="224" y="232"/>
                </a:cxn>
                <a:cxn ang="0">
                  <a:pos x="277" y="181"/>
                </a:cxn>
                <a:cxn ang="0">
                  <a:pos x="332" y="141"/>
                </a:cxn>
                <a:cxn ang="0">
                  <a:pos x="391" y="107"/>
                </a:cxn>
                <a:cxn ang="0">
                  <a:pos x="445" y="80"/>
                </a:cxn>
                <a:cxn ang="0">
                  <a:pos x="500" y="61"/>
                </a:cxn>
                <a:cxn ang="0">
                  <a:pos x="547" y="46"/>
                </a:cxn>
                <a:cxn ang="0">
                  <a:pos x="591" y="34"/>
                </a:cxn>
                <a:cxn ang="0">
                  <a:pos x="627" y="29"/>
                </a:cxn>
                <a:cxn ang="0">
                  <a:pos x="654" y="25"/>
                </a:cxn>
                <a:cxn ang="0">
                  <a:pos x="671" y="23"/>
                </a:cxn>
                <a:cxn ang="0">
                  <a:pos x="663" y="0"/>
                </a:cxn>
                <a:cxn ang="0">
                  <a:pos x="646" y="2"/>
                </a:cxn>
                <a:cxn ang="0">
                  <a:pos x="620" y="4"/>
                </a:cxn>
                <a:cxn ang="0">
                  <a:pos x="583" y="10"/>
                </a:cxn>
                <a:cxn ang="0">
                  <a:pos x="542" y="19"/>
                </a:cxn>
                <a:cxn ang="0">
                  <a:pos x="494" y="34"/>
                </a:cxn>
                <a:cxn ang="0">
                  <a:pos x="443" y="53"/>
                </a:cxn>
                <a:cxn ang="0">
                  <a:pos x="388" y="80"/>
                </a:cxn>
                <a:cxn ang="0">
                  <a:pos x="331" y="112"/>
                </a:cxn>
                <a:cxn ang="0">
                  <a:pos x="275" y="150"/>
                </a:cxn>
                <a:cxn ang="0">
                  <a:pos x="220" y="200"/>
                </a:cxn>
                <a:cxn ang="0">
                  <a:pos x="169" y="257"/>
                </a:cxn>
                <a:cxn ang="0">
                  <a:pos x="121" y="325"/>
                </a:cxn>
                <a:cxn ang="0">
                  <a:pos x="80" y="403"/>
                </a:cxn>
                <a:cxn ang="0">
                  <a:pos x="45" y="494"/>
                </a:cxn>
                <a:cxn ang="0">
                  <a:pos x="19" y="597"/>
                </a:cxn>
                <a:cxn ang="0">
                  <a:pos x="4" y="702"/>
                </a:cxn>
                <a:cxn ang="0">
                  <a:pos x="2" y="801"/>
                </a:cxn>
                <a:cxn ang="0">
                  <a:pos x="9" y="892"/>
                </a:cxn>
                <a:cxn ang="0">
                  <a:pos x="26" y="975"/>
                </a:cxn>
                <a:cxn ang="0">
                  <a:pos x="51" y="1050"/>
                </a:cxn>
                <a:cxn ang="0">
                  <a:pos x="83" y="1120"/>
                </a:cxn>
                <a:cxn ang="0">
                  <a:pos x="118" y="1181"/>
                </a:cxn>
                <a:cxn ang="0">
                  <a:pos x="158" y="1238"/>
                </a:cxn>
                <a:cxn ang="0">
                  <a:pos x="197" y="1285"/>
                </a:cxn>
                <a:cxn ang="0">
                  <a:pos x="237" y="1327"/>
                </a:cxn>
                <a:cxn ang="0">
                  <a:pos x="274" y="1361"/>
                </a:cxn>
                <a:cxn ang="0">
                  <a:pos x="310" y="1390"/>
                </a:cxn>
                <a:cxn ang="0">
                  <a:pos x="338" y="1413"/>
                </a:cxn>
                <a:cxn ang="0">
                  <a:pos x="361" y="1428"/>
                </a:cxn>
                <a:cxn ang="0">
                  <a:pos x="376" y="1437"/>
                </a:cxn>
                <a:cxn ang="0">
                  <a:pos x="466" y="1430"/>
                </a:cxn>
              </a:cxnLst>
              <a:rect l="0" t="0" r="r" b="b"/>
              <a:pathLst>
                <a:path w="675" h="1441">
                  <a:moveTo>
                    <a:pt x="466" y="1430"/>
                  </a:moveTo>
                  <a:lnTo>
                    <a:pt x="464" y="1430"/>
                  </a:lnTo>
                  <a:lnTo>
                    <a:pt x="460" y="1428"/>
                  </a:lnTo>
                  <a:lnTo>
                    <a:pt x="456" y="1426"/>
                  </a:lnTo>
                  <a:lnTo>
                    <a:pt x="454" y="1424"/>
                  </a:lnTo>
                  <a:lnTo>
                    <a:pt x="450" y="1424"/>
                  </a:lnTo>
                  <a:lnTo>
                    <a:pt x="447" y="1422"/>
                  </a:lnTo>
                  <a:lnTo>
                    <a:pt x="441" y="1418"/>
                  </a:lnTo>
                  <a:lnTo>
                    <a:pt x="435" y="1417"/>
                  </a:lnTo>
                  <a:lnTo>
                    <a:pt x="427" y="1415"/>
                  </a:lnTo>
                  <a:lnTo>
                    <a:pt x="422" y="1413"/>
                  </a:lnTo>
                  <a:lnTo>
                    <a:pt x="414" y="1407"/>
                  </a:lnTo>
                  <a:lnTo>
                    <a:pt x="408" y="1405"/>
                  </a:lnTo>
                  <a:lnTo>
                    <a:pt x="401" y="1401"/>
                  </a:lnTo>
                  <a:lnTo>
                    <a:pt x="393" y="1398"/>
                  </a:lnTo>
                  <a:lnTo>
                    <a:pt x="386" y="1392"/>
                  </a:lnTo>
                  <a:lnTo>
                    <a:pt x="376" y="1388"/>
                  </a:lnTo>
                  <a:lnTo>
                    <a:pt x="367" y="1382"/>
                  </a:lnTo>
                  <a:lnTo>
                    <a:pt x="359" y="1377"/>
                  </a:lnTo>
                  <a:lnTo>
                    <a:pt x="350" y="1371"/>
                  </a:lnTo>
                  <a:lnTo>
                    <a:pt x="340" y="1363"/>
                  </a:lnTo>
                  <a:lnTo>
                    <a:pt x="331" y="1358"/>
                  </a:lnTo>
                  <a:lnTo>
                    <a:pt x="321" y="1352"/>
                  </a:lnTo>
                  <a:lnTo>
                    <a:pt x="310" y="1342"/>
                  </a:lnTo>
                  <a:lnTo>
                    <a:pt x="300" y="1335"/>
                  </a:lnTo>
                  <a:lnTo>
                    <a:pt x="291" y="1327"/>
                  </a:lnTo>
                  <a:lnTo>
                    <a:pt x="281" y="1320"/>
                  </a:lnTo>
                  <a:lnTo>
                    <a:pt x="270" y="1310"/>
                  </a:lnTo>
                  <a:lnTo>
                    <a:pt x="260" y="1301"/>
                  </a:lnTo>
                  <a:lnTo>
                    <a:pt x="249" y="1291"/>
                  </a:lnTo>
                  <a:lnTo>
                    <a:pt x="239" y="1282"/>
                  </a:lnTo>
                  <a:lnTo>
                    <a:pt x="230" y="1270"/>
                  </a:lnTo>
                  <a:lnTo>
                    <a:pt x="218" y="1259"/>
                  </a:lnTo>
                  <a:lnTo>
                    <a:pt x="209" y="1247"/>
                  </a:lnTo>
                  <a:lnTo>
                    <a:pt x="199" y="1234"/>
                  </a:lnTo>
                  <a:lnTo>
                    <a:pt x="188" y="1221"/>
                  </a:lnTo>
                  <a:lnTo>
                    <a:pt x="178" y="1209"/>
                  </a:lnTo>
                  <a:lnTo>
                    <a:pt x="169" y="1194"/>
                  </a:lnTo>
                  <a:lnTo>
                    <a:pt x="159" y="1181"/>
                  </a:lnTo>
                  <a:lnTo>
                    <a:pt x="150" y="1166"/>
                  </a:lnTo>
                  <a:lnTo>
                    <a:pt x="140" y="1150"/>
                  </a:lnTo>
                  <a:lnTo>
                    <a:pt x="133" y="1135"/>
                  </a:lnTo>
                  <a:lnTo>
                    <a:pt x="123" y="1120"/>
                  </a:lnTo>
                  <a:lnTo>
                    <a:pt x="116" y="1103"/>
                  </a:lnTo>
                  <a:lnTo>
                    <a:pt x="108" y="1086"/>
                  </a:lnTo>
                  <a:lnTo>
                    <a:pt x="101" y="1067"/>
                  </a:lnTo>
                  <a:lnTo>
                    <a:pt x="95" y="1048"/>
                  </a:lnTo>
                  <a:lnTo>
                    <a:pt x="87" y="1029"/>
                  </a:lnTo>
                  <a:lnTo>
                    <a:pt x="80" y="1010"/>
                  </a:lnTo>
                  <a:lnTo>
                    <a:pt x="74" y="989"/>
                  </a:lnTo>
                  <a:lnTo>
                    <a:pt x="70" y="968"/>
                  </a:lnTo>
                  <a:lnTo>
                    <a:pt x="64" y="947"/>
                  </a:lnTo>
                  <a:lnTo>
                    <a:pt x="61" y="926"/>
                  </a:lnTo>
                  <a:lnTo>
                    <a:pt x="55" y="903"/>
                  </a:lnTo>
                  <a:lnTo>
                    <a:pt x="53" y="880"/>
                  </a:lnTo>
                  <a:lnTo>
                    <a:pt x="49" y="856"/>
                  </a:lnTo>
                  <a:lnTo>
                    <a:pt x="47" y="831"/>
                  </a:lnTo>
                  <a:lnTo>
                    <a:pt x="45" y="804"/>
                  </a:lnTo>
                  <a:lnTo>
                    <a:pt x="45" y="780"/>
                  </a:lnTo>
                  <a:lnTo>
                    <a:pt x="45" y="753"/>
                  </a:lnTo>
                  <a:lnTo>
                    <a:pt x="45" y="726"/>
                  </a:lnTo>
                  <a:lnTo>
                    <a:pt x="45" y="698"/>
                  </a:lnTo>
                  <a:lnTo>
                    <a:pt x="49" y="671"/>
                  </a:lnTo>
                  <a:lnTo>
                    <a:pt x="51" y="641"/>
                  </a:lnTo>
                  <a:lnTo>
                    <a:pt x="53" y="614"/>
                  </a:lnTo>
                  <a:lnTo>
                    <a:pt x="57" y="586"/>
                  </a:lnTo>
                  <a:lnTo>
                    <a:pt x="62" y="561"/>
                  </a:lnTo>
                  <a:lnTo>
                    <a:pt x="66" y="534"/>
                  </a:lnTo>
                  <a:lnTo>
                    <a:pt x="72" y="510"/>
                  </a:lnTo>
                  <a:lnTo>
                    <a:pt x="80" y="487"/>
                  </a:lnTo>
                  <a:lnTo>
                    <a:pt x="87" y="464"/>
                  </a:lnTo>
                  <a:lnTo>
                    <a:pt x="95" y="441"/>
                  </a:lnTo>
                  <a:lnTo>
                    <a:pt x="102" y="420"/>
                  </a:lnTo>
                  <a:lnTo>
                    <a:pt x="112" y="399"/>
                  </a:lnTo>
                  <a:lnTo>
                    <a:pt x="121" y="380"/>
                  </a:lnTo>
                  <a:lnTo>
                    <a:pt x="131" y="361"/>
                  </a:lnTo>
                  <a:lnTo>
                    <a:pt x="140" y="342"/>
                  </a:lnTo>
                  <a:lnTo>
                    <a:pt x="152" y="325"/>
                  </a:lnTo>
                  <a:lnTo>
                    <a:pt x="163" y="308"/>
                  </a:lnTo>
                  <a:lnTo>
                    <a:pt x="175" y="291"/>
                  </a:lnTo>
                  <a:lnTo>
                    <a:pt x="186" y="276"/>
                  </a:lnTo>
                  <a:lnTo>
                    <a:pt x="199" y="261"/>
                  </a:lnTo>
                  <a:lnTo>
                    <a:pt x="211" y="245"/>
                  </a:lnTo>
                  <a:lnTo>
                    <a:pt x="224" y="232"/>
                  </a:lnTo>
                  <a:lnTo>
                    <a:pt x="237" y="219"/>
                  </a:lnTo>
                  <a:lnTo>
                    <a:pt x="251" y="206"/>
                  </a:lnTo>
                  <a:lnTo>
                    <a:pt x="264" y="194"/>
                  </a:lnTo>
                  <a:lnTo>
                    <a:pt x="277" y="181"/>
                  </a:lnTo>
                  <a:lnTo>
                    <a:pt x="291" y="171"/>
                  </a:lnTo>
                  <a:lnTo>
                    <a:pt x="304" y="160"/>
                  </a:lnTo>
                  <a:lnTo>
                    <a:pt x="319" y="150"/>
                  </a:lnTo>
                  <a:lnTo>
                    <a:pt x="332" y="141"/>
                  </a:lnTo>
                  <a:lnTo>
                    <a:pt x="348" y="131"/>
                  </a:lnTo>
                  <a:lnTo>
                    <a:pt x="363" y="124"/>
                  </a:lnTo>
                  <a:lnTo>
                    <a:pt x="376" y="116"/>
                  </a:lnTo>
                  <a:lnTo>
                    <a:pt x="391" y="107"/>
                  </a:lnTo>
                  <a:lnTo>
                    <a:pt x="405" y="101"/>
                  </a:lnTo>
                  <a:lnTo>
                    <a:pt x="418" y="93"/>
                  </a:lnTo>
                  <a:lnTo>
                    <a:pt x="431" y="86"/>
                  </a:lnTo>
                  <a:lnTo>
                    <a:pt x="445" y="80"/>
                  </a:lnTo>
                  <a:lnTo>
                    <a:pt x="458" y="74"/>
                  </a:lnTo>
                  <a:lnTo>
                    <a:pt x="473" y="69"/>
                  </a:lnTo>
                  <a:lnTo>
                    <a:pt x="486" y="65"/>
                  </a:lnTo>
                  <a:lnTo>
                    <a:pt x="500" y="61"/>
                  </a:lnTo>
                  <a:lnTo>
                    <a:pt x="511" y="55"/>
                  </a:lnTo>
                  <a:lnTo>
                    <a:pt x="524" y="52"/>
                  </a:lnTo>
                  <a:lnTo>
                    <a:pt x="536" y="48"/>
                  </a:lnTo>
                  <a:lnTo>
                    <a:pt x="547" y="46"/>
                  </a:lnTo>
                  <a:lnTo>
                    <a:pt x="561" y="42"/>
                  </a:lnTo>
                  <a:lnTo>
                    <a:pt x="570" y="40"/>
                  </a:lnTo>
                  <a:lnTo>
                    <a:pt x="581" y="38"/>
                  </a:lnTo>
                  <a:lnTo>
                    <a:pt x="591" y="34"/>
                  </a:lnTo>
                  <a:lnTo>
                    <a:pt x="600" y="33"/>
                  </a:lnTo>
                  <a:lnTo>
                    <a:pt x="610" y="31"/>
                  </a:lnTo>
                  <a:lnTo>
                    <a:pt x="620" y="29"/>
                  </a:lnTo>
                  <a:lnTo>
                    <a:pt x="627" y="29"/>
                  </a:lnTo>
                  <a:lnTo>
                    <a:pt x="635" y="27"/>
                  </a:lnTo>
                  <a:lnTo>
                    <a:pt x="640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59" y="23"/>
                  </a:lnTo>
                  <a:lnTo>
                    <a:pt x="663" y="23"/>
                  </a:lnTo>
                  <a:lnTo>
                    <a:pt x="667" y="23"/>
                  </a:lnTo>
                  <a:lnTo>
                    <a:pt x="671" y="23"/>
                  </a:lnTo>
                  <a:lnTo>
                    <a:pt x="675" y="23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3" y="0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52" y="0"/>
                  </a:lnTo>
                  <a:lnTo>
                    <a:pt x="646" y="2"/>
                  </a:lnTo>
                  <a:lnTo>
                    <a:pt x="640" y="2"/>
                  </a:lnTo>
                  <a:lnTo>
                    <a:pt x="633" y="2"/>
                  </a:lnTo>
                  <a:lnTo>
                    <a:pt x="627" y="2"/>
                  </a:lnTo>
                  <a:lnTo>
                    <a:pt x="620" y="4"/>
                  </a:lnTo>
                  <a:lnTo>
                    <a:pt x="610" y="4"/>
                  </a:lnTo>
                  <a:lnTo>
                    <a:pt x="602" y="6"/>
                  </a:lnTo>
                  <a:lnTo>
                    <a:pt x="593" y="8"/>
                  </a:lnTo>
                  <a:lnTo>
                    <a:pt x="583" y="10"/>
                  </a:lnTo>
                  <a:lnTo>
                    <a:pt x="574" y="12"/>
                  </a:lnTo>
                  <a:lnTo>
                    <a:pt x="562" y="13"/>
                  </a:lnTo>
                  <a:lnTo>
                    <a:pt x="551" y="17"/>
                  </a:lnTo>
                  <a:lnTo>
                    <a:pt x="542" y="19"/>
                  </a:lnTo>
                  <a:lnTo>
                    <a:pt x="528" y="21"/>
                  </a:lnTo>
                  <a:lnTo>
                    <a:pt x="519" y="25"/>
                  </a:lnTo>
                  <a:lnTo>
                    <a:pt x="505" y="29"/>
                  </a:lnTo>
                  <a:lnTo>
                    <a:pt x="494" y="34"/>
                  </a:lnTo>
                  <a:lnTo>
                    <a:pt x="481" y="38"/>
                  </a:lnTo>
                  <a:lnTo>
                    <a:pt x="469" y="42"/>
                  </a:lnTo>
                  <a:lnTo>
                    <a:pt x="456" y="48"/>
                  </a:lnTo>
                  <a:lnTo>
                    <a:pt x="443" y="53"/>
                  </a:lnTo>
                  <a:lnTo>
                    <a:pt x="429" y="59"/>
                  </a:lnTo>
                  <a:lnTo>
                    <a:pt x="414" y="65"/>
                  </a:lnTo>
                  <a:lnTo>
                    <a:pt x="401" y="72"/>
                  </a:lnTo>
                  <a:lnTo>
                    <a:pt x="388" y="80"/>
                  </a:lnTo>
                  <a:lnTo>
                    <a:pt x="374" y="86"/>
                  </a:lnTo>
                  <a:lnTo>
                    <a:pt x="359" y="95"/>
                  </a:lnTo>
                  <a:lnTo>
                    <a:pt x="346" y="101"/>
                  </a:lnTo>
                  <a:lnTo>
                    <a:pt x="331" y="112"/>
                  </a:lnTo>
                  <a:lnTo>
                    <a:pt x="317" y="120"/>
                  </a:lnTo>
                  <a:lnTo>
                    <a:pt x="304" y="129"/>
                  </a:lnTo>
                  <a:lnTo>
                    <a:pt x="289" y="139"/>
                  </a:lnTo>
                  <a:lnTo>
                    <a:pt x="275" y="150"/>
                  </a:lnTo>
                  <a:lnTo>
                    <a:pt x="260" y="162"/>
                  </a:lnTo>
                  <a:lnTo>
                    <a:pt x="247" y="173"/>
                  </a:lnTo>
                  <a:lnTo>
                    <a:pt x="234" y="185"/>
                  </a:lnTo>
                  <a:lnTo>
                    <a:pt x="220" y="200"/>
                  </a:lnTo>
                  <a:lnTo>
                    <a:pt x="207" y="211"/>
                  </a:lnTo>
                  <a:lnTo>
                    <a:pt x="194" y="226"/>
                  </a:lnTo>
                  <a:lnTo>
                    <a:pt x="182" y="242"/>
                  </a:lnTo>
                  <a:lnTo>
                    <a:pt x="169" y="257"/>
                  </a:lnTo>
                  <a:lnTo>
                    <a:pt x="156" y="272"/>
                  </a:lnTo>
                  <a:lnTo>
                    <a:pt x="144" y="289"/>
                  </a:lnTo>
                  <a:lnTo>
                    <a:pt x="133" y="306"/>
                  </a:lnTo>
                  <a:lnTo>
                    <a:pt x="121" y="325"/>
                  </a:lnTo>
                  <a:lnTo>
                    <a:pt x="110" y="342"/>
                  </a:lnTo>
                  <a:lnTo>
                    <a:pt x="99" y="361"/>
                  </a:lnTo>
                  <a:lnTo>
                    <a:pt x="89" y="382"/>
                  </a:lnTo>
                  <a:lnTo>
                    <a:pt x="80" y="403"/>
                  </a:lnTo>
                  <a:lnTo>
                    <a:pt x="70" y="424"/>
                  </a:lnTo>
                  <a:lnTo>
                    <a:pt x="61" y="447"/>
                  </a:lnTo>
                  <a:lnTo>
                    <a:pt x="51" y="470"/>
                  </a:lnTo>
                  <a:lnTo>
                    <a:pt x="45" y="494"/>
                  </a:lnTo>
                  <a:lnTo>
                    <a:pt x="38" y="517"/>
                  </a:lnTo>
                  <a:lnTo>
                    <a:pt x="30" y="544"/>
                  </a:lnTo>
                  <a:lnTo>
                    <a:pt x="24" y="571"/>
                  </a:lnTo>
                  <a:lnTo>
                    <a:pt x="19" y="597"/>
                  </a:lnTo>
                  <a:lnTo>
                    <a:pt x="13" y="624"/>
                  </a:lnTo>
                  <a:lnTo>
                    <a:pt x="9" y="650"/>
                  </a:lnTo>
                  <a:lnTo>
                    <a:pt x="5" y="677"/>
                  </a:lnTo>
                  <a:lnTo>
                    <a:pt x="4" y="702"/>
                  </a:lnTo>
                  <a:lnTo>
                    <a:pt x="2" y="726"/>
                  </a:lnTo>
                  <a:lnTo>
                    <a:pt x="2" y="751"/>
                  </a:lnTo>
                  <a:lnTo>
                    <a:pt x="0" y="776"/>
                  </a:lnTo>
                  <a:lnTo>
                    <a:pt x="2" y="801"/>
                  </a:lnTo>
                  <a:lnTo>
                    <a:pt x="2" y="823"/>
                  </a:lnTo>
                  <a:lnTo>
                    <a:pt x="4" y="846"/>
                  </a:lnTo>
                  <a:lnTo>
                    <a:pt x="5" y="869"/>
                  </a:lnTo>
                  <a:lnTo>
                    <a:pt x="9" y="892"/>
                  </a:lnTo>
                  <a:lnTo>
                    <a:pt x="11" y="913"/>
                  </a:lnTo>
                  <a:lnTo>
                    <a:pt x="17" y="934"/>
                  </a:lnTo>
                  <a:lnTo>
                    <a:pt x="21" y="955"/>
                  </a:lnTo>
                  <a:lnTo>
                    <a:pt x="26" y="975"/>
                  </a:lnTo>
                  <a:lnTo>
                    <a:pt x="32" y="993"/>
                  </a:lnTo>
                  <a:lnTo>
                    <a:pt x="38" y="1014"/>
                  </a:lnTo>
                  <a:lnTo>
                    <a:pt x="43" y="1031"/>
                  </a:lnTo>
                  <a:lnTo>
                    <a:pt x="51" y="1050"/>
                  </a:lnTo>
                  <a:lnTo>
                    <a:pt x="59" y="1069"/>
                  </a:lnTo>
                  <a:lnTo>
                    <a:pt x="66" y="1086"/>
                  </a:lnTo>
                  <a:lnTo>
                    <a:pt x="74" y="1103"/>
                  </a:lnTo>
                  <a:lnTo>
                    <a:pt x="83" y="1120"/>
                  </a:lnTo>
                  <a:lnTo>
                    <a:pt x="91" y="1135"/>
                  </a:lnTo>
                  <a:lnTo>
                    <a:pt x="101" y="1152"/>
                  </a:lnTo>
                  <a:lnTo>
                    <a:pt x="108" y="1166"/>
                  </a:lnTo>
                  <a:lnTo>
                    <a:pt x="118" y="1181"/>
                  </a:lnTo>
                  <a:lnTo>
                    <a:pt x="127" y="1196"/>
                  </a:lnTo>
                  <a:lnTo>
                    <a:pt x="137" y="1209"/>
                  </a:lnTo>
                  <a:lnTo>
                    <a:pt x="146" y="1225"/>
                  </a:lnTo>
                  <a:lnTo>
                    <a:pt x="158" y="1238"/>
                  </a:lnTo>
                  <a:lnTo>
                    <a:pt x="167" y="1249"/>
                  </a:lnTo>
                  <a:lnTo>
                    <a:pt x="177" y="1263"/>
                  </a:lnTo>
                  <a:lnTo>
                    <a:pt x="186" y="1274"/>
                  </a:lnTo>
                  <a:lnTo>
                    <a:pt x="197" y="1285"/>
                  </a:lnTo>
                  <a:lnTo>
                    <a:pt x="207" y="1297"/>
                  </a:lnTo>
                  <a:lnTo>
                    <a:pt x="216" y="1306"/>
                  </a:lnTo>
                  <a:lnTo>
                    <a:pt x="226" y="1316"/>
                  </a:lnTo>
                  <a:lnTo>
                    <a:pt x="237" y="1327"/>
                  </a:lnTo>
                  <a:lnTo>
                    <a:pt x="245" y="1335"/>
                  </a:lnTo>
                  <a:lnTo>
                    <a:pt x="254" y="1344"/>
                  </a:lnTo>
                  <a:lnTo>
                    <a:pt x="264" y="1352"/>
                  </a:lnTo>
                  <a:lnTo>
                    <a:pt x="274" y="1361"/>
                  </a:lnTo>
                  <a:lnTo>
                    <a:pt x="283" y="1369"/>
                  </a:lnTo>
                  <a:lnTo>
                    <a:pt x="291" y="1375"/>
                  </a:lnTo>
                  <a:lnTo>
                    <a:pt x="300" y="1382"/>
                  </a:lnTo>
                  <a:lnTo>
                    <a:pt x="310" y="1390"/>
                  </a:lnTo>
                  <a:lnTo>
                    <a:pt x="315" y="1396"/>
                  </a:lnTo>
                  <a:lnTo>
                    <a:pt x="323" y="1401"/>
                  </a:lnTo>
                  <a:lnTo>
                    <a:pt x="331" y="1407"/>
                  </a:lnTo>
                  <a:lnTo>
                    <a:pt x="338" y="1413"/>
                  </a:lnTo>
                  <a:lnTo>
                    <a:pt x="344" y="1417"/>
                  </a:lnTo>
                  <a:lnTo>
                    <a:pt x="350" y="1420"/>
                  </a:lnTo>
                  <a:lnTo>
                    <a:pt x="355" y="1424"/>
                  </a:lnTo>
                  <a:lnTo>
                    <a:pt x="361" y="1428"/>
                  </a:lnTo>
                  <a:lnTo>
                    <a:pt x="365" y="1430"/>
                  </a:lnTo>
                  <a:lnTo>
                    <a:pt x="369" y="1432"/>
                  </a:lnTo>
                  <a:lnTo>
                    <a:pt x="372" y="1436"/>
                  </a:lnTo>
                  <a:lnTo>
                    <a:pt x="376" y="1437"/>
                  </a:lnTo>
                  <a:lnTo>
                    <a:pt x="380" y="1439"/>
                  </a:lnTo>
                  <a:lnTo>
                    <a:pt x="382" y="1441"/>
                  </a:lnTo>
                  <a:lnTo>
                    <a:pt x="466" y="1430"/>
                  </a:lnTo>
                  <a:lnTo>
                    <a:pt x="466" y="143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928" y="3154"/>
              <a:ext cx="82" cy="170"/>
            </a:xfrm>
            <a:custGeom>
              <a:avLst/>
              <a:gdLst/>
              <a:ahLst/>
              <a:cxnLst>
                <a:cxn ang="0">
                  <a:pos x="164" y="38"/>
                </a:cxn>
                <a:cxn ang="0">
                  <a:pos x="156" y="46"/>
                </a:cxn>
                <a:cxn ang="0">
                  <a:pos x="147" y="57"/>
                </a:cxn>
                <a:cxn ang="0">
                  <a:pos x="139" y="67"/>
                </a:cxn>
                <a:cxn ang="0">
                  <a:pos x="131" y="80"/>
                </a:cxn>
                <a:cxn ang="0">
                  <a:pos x="124" y="91"/>
                </a:cxn>
                <a:cxn ang="0">
                  <a:pos x="120" y="101"/>
                </a:cxn>
                <a:cxn ang="0">
                  <a:pos x="114" y="108"/>
                </a:cxn>
                <a:cxn ang="0">
                  <a:pos x="109" y="118"/>
                </a:cxn>
                <a:cxn ang="0">
                  <a:pos x="105" y="129"/>
                </a:cxn>
                <a:cxn ang="0">
                  <a:pos x="99" y="139"/>
                </a:cxn>
                <a:cxn ang="0">
                  <a:pos x="93" y="150"/>
                </a:cxn>
                <a:cxn ang="0">
                  <a:pos x="88" y="163"/>
                </a:cxn>
                <a:cxn ang="0">
                  <a:pos x="82" y="177"/>
                </a:cxn>
                <a:cxn ang="0">
                  <a:pos x="78" y="192"/>
                </a:cxn>
                <a:cxn ang="0">
                  <a:pos x="73" y="205"/>
                </a:cxn>
                <a:cxn ang="0">
                  <a:pos x="69" y="221"/>
                </a:cxn>
                <a:cxn ang="0">
                  <a:pos x="63" y="236"/>
                </a:cxn>
                <a:cxn ang="0">
                  <a:pos x="59" y="253"/>
                </a:cxn>
                <a:cxn ang="0">
                  <a:pos x="53" y="270"/>
                </a:cxn>
                <a:cxn ang="0">
                  <a:pos x="50" y="289"/>
                </a:cxn>
                <a:cxn ang="0">
                  <a:pos x="44" y="308"/>
                </a:cxn>
                <a:cxn ang="0">
                  <a:pos x="40" y="329"/>
                </a:cxn>
                <a:cxn ang="0">
                  <a:pos x="0" y="316"/>
                </a:cxn>
                <a:cxn ang="0">
                  <a:pos x="0" y="314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2" y="283"/>
                </a:cxn>
                <a:cxn ang="0">
                  <a:pos x="2" y="274"/>
                </a:cxn>
                <a:cxn ang="0">
                  <a:pos x="4" y="264"/>
                </a:cxn>
                <a:cxn ang="0">
                  <a:pos x="4" y="255"/>
                </a:cxn>
                <a:cxn ang="0">
                  <a:pos x="6" y="245"/>
                </a:cxn>
                <a:cxn ang="0">
                  <a:pos x="6" y="236"/>
                </a:cxn>
                <a:cxn ang="0">
                  <a:pos x="8" y="224"/>
                </a:cxn>
                <a:cxn ang="0">
                  <a:pos x="12" y="213"/>
                </a:cxn>
                <a:cxn ang="0">
                  <a:pos x="14" y="201"/>
                </a:cxn>
                <a:cxn ang="0">
                  <a:pos x="15" y="188"/>
                </a:cxn>
                <a:cxn ang="0">
                  <a:pos x="17" y="175"/>
                </a:cxn>
                <a:cxn ang="0">
                  <a:pos x="19" y="163"/>
                </a:cxn>
                <a:cxn ang="0">
                  <a:pos x="23" y="150"/>
                </a:cxn>
                <a:cxn ang="0">
                  <a:pos x="25" y="137"/>
                </a:cxn>
                <a:cxn ang="0">
                  <a:pos x="27" y="124"/>
                </a:cxn>
                <a:cxn ang="0">
                  <a:pos x="31" y="110"/>
                </a:cxn>
                <a:cxn ang="0">
                  <a:pos x="34" y="97"/>
                </a:cxn>
                <a:cxn ang="0">
                  <a:pos x="36" y="84"/>
                </a:cxn>
                <a:cxn ang="0">
                  <a:pos x="40" y="70"/>
                </a:cxn>
                <a:cxn ang="0">
                  <a:pos x="44" y="59"/>
                </a:cxn>
                <a:cxn ang="0">
                  <a:pos x="50" y="46"/>
                </a:cxn>
                <a:cxn ang="0">
                  <a:pos x="53" y="34"/>
                </a:cxn>
                <a:cxn ang="0">
                  <a:pos x="57" y="21"/>
                </a:cxn>
                <a:cxn ang="0">
                  <a:pos x="61" y="9"/>
                </a:cxn>
                <a:cxn ang="0">
                  <a:pos x="67" y="0"/>
                </a:cxn>
                <a:cxn ang="0">
                  <a:pos x="166" y="38"/>
                </a:cxn>
              </a:cxnLst>
              <a:rect l="0" t="0" r="r" b="b"/>
              <a:pathLst>
                <a:path w="166" h="340">
                  <a:moveTo>
                    <a:pt x="166" y="38"/>
                  </a:moveTo>
                  <a:lnTo>
                    <a:pt x="164" y="38"/>
                  </a:lnTo>
                  <a:lnTo>
                    <a:pt x="160" y="42"/>
                  </a:lnTo>
                  <a:lnTo>
                    <a:pt x="156" y="46"/>
                  </a:lnTo>
                  <a:lnTo>
                    <a:pt x="150" y="53"/>
                  </a:lnTo>
                  <a:lnTo>
                    <a:pt x="147" y="57"/>
                  </a:lnTo>
                  <a:lnTo>
                    <a:pt x="143" y="63"/>
                  </a:lnTo>
                  <a:lnTo>
                    <a:pt x="139" y="67"/>
                  </a:lnTo>
                  <a:lnTo>
                    <a:pt x="135" y="74"/>
                  </a:lnTo>
                  <a:lnTo>
                    <a:pt x="131" y="80"/>
                  </a:lnTo>
                  <a:lnTo>
                    <a:pt x="128" y="87"/>
                  </a:lnTo>
                  <a:lnTo>
                    <a:pt x="124" y="91"/>
                  </a:lnTo>
                  <a:lnTo>
                    <a:pt x="122" y="95"/>
                  </a:lnTo>
                  <a:lnTo>
                    <a:pt x="120" y="101"/>
                  </a:lnTo>
                  <a:lnTo>
                    <a:pt x="118" y="105"/>
                  </a:lnTo>
                  <a:lnTo>
                    <a:pt x="114" y="108"/>
                  </a:lnTo>
                  <a:lnTo>
                    <a:pt x="112" y="114"/>
                  </a:lnTo>
                  <a:lnTo>
                    <a:pt x="109" y="118"/>
                  </a:lnTo>
                  <a:lnTo>
                    <a:pt x="107" y="124"/>
                  </a:lnTo>
                  <a:lnTo>
                    <a:pt x="105" y="129"/>
                  </a:lnTo>
                  <a:lnTo>
                    <a:pt x="101" y="133"/>
                  </a:lnTo>
                  <a:lnTo>
                    <a:pt x="99" y="139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92" y="158"/>
                  </a:lnTo>
                  <a:lnTo>
                    <a:pt x="88" y="163"/>
                  </a:lnTo>
                  <a:lnTo>
                    <a:pt x="86" y="169"/>
                  </a:lnTo>
                  <a:lnTo>
                    <a:pt x="82" y="177"/>
                  </a:lnTo>
                  <a:lnTo>
                    <a:pt x="80" y="184"/>
                  </a:lnTo>
                  <a:lnTo>
                    <a:pt x="78" y="192"/>
                  </a:lnTo>
                  <a:lnTo>
                    <a:pt x="76" y="198"/>
                  </a:lnTo>
                  <a:lnTo>
                    <a:pt x="73" y="205"/>
                  </a:lnTo>
                  <a:lnTo>
                    <a:pt x="71" y="213"/>
                  </a:lnTo>
                  <a:lnTo>
                    <a:pt x="69" y="221"/>
                  </a:lnTo>
                  <a:lnTo>
                    <a:pt x="67" y="228"/>
                  </a:lnTo>
                  <a:lnTo>
                    <a:pt x="63" y="236"/>
                  </a:lnTo>
                  <a:lnTo>
                    <a:pt x="61" y="245"/>
                  </a:lnTo>
                  <a:lnTo>
                    <a:pt x="59" y="253"/>
                  </a:lnTo>
                  <a:lnTo>
                    <a:pt x="57" y="262"/>
                  </a:lnTo>
                  <a:lnTo>
                    <a:pt x="53" y="270"/>
                  </a:lnTo>
                  <a:lnTo>
                    <a:pt x="52" y="279"/>
                  </a:lnTo>
                  <a:lnTo>
                    <a:pt x="50" y="289"/>
                  </a:lnTo>
                  <a:lnTo>
                    <a:pt x="46" y="298"/>
                  </a:lnTo>
                  <a:lnTo>
                    <a:pt x="44" y="308"/>
                  </a:lnTo>
                  <a:lnTo>
                    <a:pt x="42" y="319"/>
                  </a:lnTo>
                  <a:lnTo>
                    <a:pt x="40" y="329"/>
                  </a:lnTo>
                  <a:lnTo>
                    <a:pt x="40" y="340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89"/>
                  </a:lnTo>
                  <a:lnTo>
                    <a:pt x="2" y="283"/>
                  </a:lnTo>
                  <a:lnTo>
                    <a:pt x="2" y="278"/>
                  </a:lnTo>
                  <a:lnTo>
                    <a:pt x="2" y="274"/>
                  </a:lnTo>
                  <a:lnTo>
                    <a:pt x="2" y="268"/>
                  </a:lnTo>
                  <a:lnTo>
                    <a:pt x="4" y="264"/>
                  </a:lnTo>
                  <a:lnTo>
                    <a:pt x="4" y="260"/>
                  </a:lnTo>
                  <a:lnTo>
                    <a:pt x="4" y="255"/>
                  </a:lnTo>
                  <a:lnTo>
                    <a:pt x="6" y="251"/>
                  </a:lnTo>
                  <a:lnTo>
                    <a:pt x="6" y="245"/>
                  </a:lnTo>
                  <a:lnTo>
                    <a:pt x="6" y="240"/>
                  </a:lnTo>
                  <a:lnTo>
                    <a:pt x="6" y="236"/>
                  </a:lnTo>
                  <a:lnTo>
                    <a:pt x="8" y="230"/>
                  </a:lnTo>
                  <a:lnTo>
                    <a:pt x="8" y="224"/>
                  </a:lnTo>
                  <a:lnTo>
                    <a:pt x="10" y="219"/>
                  </a:lnTo>
                  <a:lnTo>
                    <a:pt x="12" y="213"/>
                  </a:lnTo>
                  <a:lnTo>
                    <a:pt x="12" y="207"/>
                  </a:lnTo>
                  <a:lnTo>
                    <a:pt x="14" y="201"/>
                  </a:lnTo>
                  <a:lnTo>
                    <a:pt x="14" y="196"/>
                  </a:lnTo>
                  <a:lnTo>
                    <a:pt x="15" y="188"/>
                  </a:lnTo>
                  <a:lnTo>
                    <a:pt x="15" y="182"/>
                  </a:lnTo>
                  <a:lnTo>
                    <a:pt x="17" y="175"/>
                  </a:lnTo>
                  <a:lnTo>
                    <a:pt x="17" y="169"/>
                  </a:lnTo>
                  <a:lnTo>
                    <a:pt x="19" y="163"/>
                  </a:lnTo>
                  <a:lnTo>
                    <a:pt x="19" y="156"/>
                  </a:lnTo>
                  <a:lnTo>
                    <a:pt x="23" y="150"/>
                  </a:lnTo>
                  <a:lnTo>
                    <a:pt x="23" y="143"/>
                  </a:lnTo>
                  <a:lnTo>
                    <a:pt x="25" y="137"/>
                  </a:lnTo>
                  <a:lnTo>
                    <a:pt x="25" y="131"/>
                  </a:lnTo>
                  <a:lnTo>
                    <a:pt x="27" y="124"/>
                  </a:lnTo>
                  <a:lnTo>
                    <a:pt x="29" y="116"/>
                  </a:lnTo>
                  <a:lnTo>
                    <a:pt x="31" y="110"/>
                  </a:lnTo>
                  <a:lnTo>
                    <a:pt x="33" y="103"/>
                  </a:lnTo>
                  <a:lnTo>
                    <a:pt x="34" y="97"/>
                  </a:lnTo>
                  <a:lnTo>
                    <a:pt x="34" y="91"/>
                  </a:lnTo>
                  <a:lnTo>
                    <a:pt x="36" y="84"/>
                  </a:lnTo>
                  <a:lnTo>
                    <a:pt x="38" y="78"/>
                  </a:lnTo>
                  <a:lnTo>
                    <a:pt x="40" y="70"/>
                  </a:lnTo>
                  <a:lnTo>
                    <a:pt x="42" y="65"/>
                  </a:lnTo>
                  <a:lnTo>
                    <a:pt x="44" y="59"/>
                  </a:lnTo>
                  <a:lnTo>
                    <a:pt x="46" y="51"/>
                  </a:lnTo>
                  <a:lnTo>
                    <a:pt x="50" y="46"/>
                  </a:lnTo>
                  <a:lnTo>
                    <a:pt x="50" y="40"/>
                  </a:lnTo>
                  <a:lnTo>
                    <a:pt x="53" y="34"/>
                  </a:lnTo>
                  <a:lnTo>
                    <a:pt x="55" y="27"/>
                  </a:lnTo>
                  <a:lnTo>
                    <a:pt x="57" y="21"/>
                  </a:lnTo>
                  <a:lnTo>
                    <a:pt x="59" y="15"/>
                  </a:lnTo>
                  <a:lnTo>
                    <a:pt x="61" y="9"/>
                  </a:lnTo>
                  <a:lnTo>
                    <a:pt x="65" y="4"/>
                  </a:lnTo>
                  <a:lnTo>
                    <a:pt x="67" y="0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893" y="3050"/>
              <a:ext cx="179" cy="269"/>
            </a:xfrm>
            <a:custGeom>
              <a:avLst/>
              <a:gdLst/>
              <a:ahLst/>
              <a:cxnLst>
                <a:cxn ang="0">
                  <a:pos x="355" y="51"/>
                </a:cxn>
                <a:cxn ang="0">
                  <a:pos x="355" y="62"/>
                </a:cxn>
                <a:cxn ang="0">
                  <a:pos x="355" y="78"/>
                </a:cxn>
                <a:cxn ang="0">
                  <a:pos x="355" y="95"/>
                </a:cxn>
                <a:cxn ang="0">
                  <a:pos x="353" y="116"/>
                </a:cxn>
                <a:cxn ang="0">
                  <a:pos x="344" y="135"/>
                </a:cxn>
                <a:cxn ang="0">
                  <a:pos x="334" y="156"/>
                </a:cxn>
                <a:cxn ang="0">
                  <a:pos x="317" y="177"/>
                </a:cxn>
                <a:cxn ang="0">
                  <a:pos x="294" y="194"/>
                </a:cxn>
                <a:cxn ang="0">
                  <a:pos x="281" y="199"/>
                </a:cxn>
                <a:cxn ang="0">
                  <a:pos x="266" y="205"/>
                </a:cxn>
                <a:cxn ang="0">
                  <a:pos x="213" y="207"/>
                </a:cxn>
                <a:cxn ang="0">
                  <a:pos x="203" y="216"/>
                </a:cxn>
                <a:cxn ang="0">
                  <a:pos x="192" y="235"/>
                </a:cxn>
                <a:cxn ang="0">
                  <a:pos x="177" y="255"/>
                </a:cxn>
                <a:cxn ang="0">
                  <a:pos x="169" y="268"/>
                </a:cxn>
                <a:cxn ang="0">
                  <a:pos x="158" y="283"/>
                </a:cxn>
                <a:cxn ang="0">
                  <a:pos x="150" y="298"/>
                </a:cxn>
                <a:cxn ang="0">
                  <a:pos x="141" y="315"/>
                </a:cxn>
                <a:cxn ang="0">
                  <a:pos x="129" y="334"/>
                </a:cxn>
                <a:cxn ang="0">
                  <a:pos x="120" y="353"/>
                </a:cxn>
                <a:cxn ang="0">
                  <a:pos x="112" y="374"/>
                </a:cxn>
                <a:cxn ang="0">
                  <a:pos x="102" y="395"/>
                </a:cxn>
                <a:cxn ang="0">
                  <a:pos x="97" y="418"/>
                </a:cxn>
                <a:cxn ang="0">
                  <a:pos x="89" y="439"/>
                </a:cxn>
                <a:cxn ang="0">
                  <a:pos x="83" y="462"/>
                </a:cxn>
                <a:cxn ang="0">
                  <a:pos x="78" y="485"/>
                </a:cxn>
                <a:cxn ang="0">
                  <a:pos x="76" y="507"/>
                </a:cxn>
                <a:cxn ang="0">
                  <a:pos x="74" y="530"/>
                </a:cxn>
                <a:cxn ang="0">
                  <a:pos x="0" y="513"/>
                </a:cxn>
                <a:cxn ang="0">
                  <a:pos x="0" y="500"/>
                </a:cxn>
                <a:cxn ang="0">
                  <a:pos x="2" y="488"/>
                </a:cxn>
                <a:cxn ang="0">
                  <a:pos x="4" y="475"/>
                </a:cxn>
                <a:cxn ang="0">
                  <a:pos x="6" y="458"/>
                </a:cxn>
                <a:cxn ang="0">
                  <a:pos x="7" y="441"/>
                </a:cxn>
                <a:cxn ang="0">
                  <a:pos x="9" y="420"/>
                </a:cxn>
                <a:cxn ang="0">
                  <a:pos x="13" y="397"/>
                </a:cxn>
                <a:cxn ang="0">
                  <a:pos x="17" y="374"/>
                </a:cxn>
                <a:cxn ang="0">
                  <a:pos x="21" y="351"/>
                </a:cxn>
                <a:cxn ang="0">
                  <a:pos x="25" y="327"/>
                </a:cxn>
                <a:cxn ang="0">
                  <a:pos x="28" y="302"/>
                </a:cxn>
                <a:cxn ang="0">
                  <a:pos x="30" y="275"/>
                </a:cxn>
                <a:cxn ang="0">
                  <a:pos x="36" y="253"/>
                </a:cxn>
                <a:cxn ang="0">
                  <a:pos x="40" y="228"/>
                </a:cxn>
                <a:cxn ang="0">
                  <a:pos x="44" y="205"/>
                </a:cxn>
                <a:cxn ang="0">
                  <a:pos x="47" y="184"/>
                </a:cxn>
                <a:cxn ang="0">
                  <a:pos x="53" y="165"/>
                </a:cxn>
                <a:cxn ang="0">
                  <a:pos x="57" y="148"/>
                </a:cxn>
                <a:cxn ang="0">
                  <a:pos x="63" y="133"/>
                </a:cxn>
                <a:cxn ang="0">
                  <a:pos x="64" y="123"/>
                </a:cxn>
                <a:cxn ang="0">
                  <a:pos x="63" y="112"/>
                </a:cxn>
                <a:cxn ang="0">
                  <a:pos x="57" y="91"/>
                </a:cxn>
                <a:cxn ang="0">
                  <a:pos x="53" y="76"/>
                </a:cxn>
                <a:cxn ang="0">
                  <a:pos x="49" y="61"/>
                </a:cxn>
                <a:cxn ang="0">
                  <a:pos x="47" y="49"/>
                </a:cxn>
                <a:cxn ang="0">
                  <a:pos x="45" y="34"/>
                </a:cxn>
                <a:cxn ang="0">
                  <a:pos x="47" y="17"/>
                </a:cxn>
                <a:cxn ang="0">
                  <a:pos x="353" y="47"/>
                </a:cxn>
              </a:cxnLst>
              <a:rect l="0" t="0" r="r" b="b"/>
              <a:pathLst>
                <a:path w="357" h="538">
                  <a:moveTo>
                    <a:pt x="353" y="47"/>
                  </a:moveTo>
                  <a:lnTo>
                    <a:pt x="353" y="47"/>
                  </a:lnTo>
                  <a:lnTo>
                    <a:pt x="355" y="51"/>
                  </a:lnTo>
                  <a:lnTo>
                    <a:pt x="355" y="55"/>
                  </a:lnTo>
                  <a:lnTo>
                    <a:pt x="355" y="59"/>
                  </a:lnTo>
                  <a:lnTo>
                    <a:pt x="355" y="62"/>
                  </a:lnTo>
                  <a:lnTo>
                    <a:pt x="357" y="66"/>
                  </a:lnTo>
                  <a:lnTo>
                    <a:pt x="355" y="72"/>
                  </a:lnTo>
                  <a:lnTo>
                    <a:pt x="355" y="78"/>
                  </a:lnTo>
                  <a:lnTo>
                    <a:pt x="355" y="83"/>
                  </a:lnTo>
                  <a:lnTo>
                    <a:pt x="355" y="89"/>
                  </a:lnTo>
                  <a:lnTo>
                    <a:pt x="355" y="95"/>
                  </a:lnTo>
                  <a:lnTo>
                    <a:pt x="353" y="101"/>
                  </a:lnTo>
                  <a:lnTo>
                    <a:pt x="353" y="108"/>
                  </a:lnTo>
                  <a:lnTo>
                    <a:pt x="353" y="116"/>
                  </a:lnTo>
                  <a:lnTo>
                    <a:pt x="350" y="121"/>
                  </a:lnTo>
                  <a:lnTo>
                    <a:pt x="348" y="129"/>
                  </a:lnTo>
                  <a:lnTo>
                    <a:pt x="344" y="135"/>
                  </a:lnTo>
                  <a:lnTo>
                    <a:pt x="342" y="142"/>
                  </a:lnTo>
                  <a:lnTo>
                    <a:pt x="338" y="150"/>
                  </a:lnTo>
                  <a:lnTo>
                    <a:pt x="334" y="156"/>
                  </a:lnTo>
                  <a:lnTo>
                    <a:pt x="329" y="163"/>
                  </a:lnTo>
                  <a:lnTo>
                    <a:pt x="325" y="171"/>
                  </a:lnTo>
                  <a:lnTo>
                    <a:pt x="317" y="177"/>
                  </a:lnTo>
                  <a:lnTo>
                    <a:pt x="312" y="182"/>
                  </a:lnTo>
                  <a:lnTo>
                    <a:pt x="302" y="188"/>
                  </a:lnTo>
                  <a:lnTo>
                    <a:pt x="294" y="194"/>
                  </a:lnTo>
                  <a:lnTo>
                    <a:pt x="291" y="196"/>
                  </a:lnTo>
                  <a:lnTo>
                    <a:pt x="285" y="197"/>
                  </a:lnTo>
                  <a:lnTo>
                    <a:pt x="281" y="199"/>
                  </a:lnTo>
                  <a:lnTo>
                    <a:pt x="275" y="203"/>
                  </a:lnTo>
                  <a:lnTo>
                    <a:pt x="270" y="205"/>
                  </a:lnTo>
                  <a:lnTo>
                    <a:pt x="266" y="205"/>
                  </a:lnTo>
                  <a:lnTo>
                    <a:pt x="260" y="207"/>
                  </a:lnTo>
                  <a:lnTo>
                    <a:pt x="255" y="211"/>
                  </a:lnTo>
                  <a:lnTo>
                    <a:pt x="213" y="207"/>
                  </a:lnTo>
                  <a:lnTo>
                    <a:pt x="211" y="209"/>
                  </a:lnTo>
                  <a:lnTo>
                    <a:pt x="207" y="215"/>
                  </a:lnTo>
                  <a:lnTo>
                    <a:pt x="203" y="216"/>
                  </a:lnTo>
                  <a:lnTo>
                    <a:pt x="199" y="222"/>
                  </a:lnTo>
                  <a:lnTo>
                    <a:pt x="196" y="228"/>
                  </a:lnTo>
                  <a:lnTo>
                    <a:pt x="192" y="235"/>
                  </a:lnTo>
                  <a:lnTo>
                    <a:pt x="186" y="241"/>
                  </a:lnTo>
                  <a:lnTo>
                    <a:pt x="180" y="249"/>
                  </a:lnTo>
                  <a:lnTo>
                    <a:pt x="177" y="255"/>
                  </a:lnTo>
                  <a:lnTo>
                    <a:pt x="175" y="258"/>
                  </a:lnTo>
                  <a:lnTo>
                    <a:pt x="171" y="264"/>
                  </a:lnTo>
                  <a:lnTo>
                    <a:pt x="169" y="268"/>
                  </a:lnTo>
                  <a:lnTo>
                    <a:pt x="165" y="272"/>
                  </a:lnTo>
                  <a:lnTo>
                    <a:pt x="163" y="277"/>
                  </a:lnTo>
                  <a:lnTo>
                    <a:pt x="158" y="283"/>
                  </a:lnTo>
                  <a:lnTo>
                    <a:pt x="156" y="289"/>
                  </a:lnTo>
                  <a:lnTo>
                    <a:pt x="152" y="293"/>
                  </a:lnTo>
                  <a:lnTo>
                    <a:pt x="150" y="298"/>
                  </a:lnTo>
                  <a:lnTo>
                    <a:pt x="146" y="304"/>
                  </a:lnTo>
                  <a:lnTo>
                    <a:pt x="144" y="312"/>
                  </a:lnTo>
                  <a:lnTo>
                    <a:pt x="141" y="315"/>
                  </a:lnTo>
                  <a:lnTo>
                    <a:pt x="137" y="323"/>
                  </a:lnTo>
                  <a:lnTo>
                    <a:pt x="133" y="329"/>
                  </a:lnTo>
                  <a:lnTo>
                    <a:pt x="129" y="334"/>
                  </a:lnTo>
                  <a:lnTo>
                    <a:pt x="127" y="342"/>
                  </a:lnTo>
                  <a:lnTo>
                    <a:pt x="123" y="348"/>
                  </a:lnTo>
                  <a:lnTo>
                    <a:pt x="120" y="353"/>
                  </a:lnTo>
                  <a:lnTo>
                    <a:pt x="118" y="361"/>
                  </a:lnTo>
                  <a:lnTo>
                    <a:pt x="114" y="369"/>
                  </a:lnTo>
                  <a:lnTo>
                    <a:pt x="112" y="374"/>
                  </a:lnTo>
                  <a:lnTo>
                    <a:pt x="108" y="382"/>
                  </a:lnTo>
                  <a:lnTo>
                    <a:pt x="106" y="388"/>
                  </a:lnTo>
                  <a:lnTo>
                    <a:pt x="102" y="395"/>
                  </a:lnTo>
                  <a:lnTo>
                    <a:pt x="101" y="403"/>
                  </a:lnTo>
                  <a:lnTo>
                    <a:pt x="99" y="410"/>
                  </a:lnTo>
                  <a:lnTo>
                    <a:pt x="97" y="418"/>
                  </a:lnTo>
                  <a:lnTo>
                    <a:pt x="93" y="426"/>
                  </a:lnTo>
                  <a:lnTo>
                    <a:pt x="91" y="431"/>
                  </a:lnTo>
                  <a:lnTo>
                    <a:pt x="89" y="439"/>
                  </a:lnTo>
                  <a:lnTo>
                    <a:pt x="87" y="447"/>
                  </a:lnTo>
                  <a:lnTo>
                    <a:pt x="85" y="454"/>
                  </a:lnTo>
                  <a:lnTo>
                    <a:pt x="83" y="462"/>
                  </a:lnTo>
                  <a:lnTo>
                    <a:pt x="82" y="469"/>
                  </a:lnTo>
                  <a:lnTo>
                    <a:pt x="80" y="477"/>
                  </a:lnTo>
                  <a:lnTo>
                    <a:pt x="78" y="485"/>
                  </a:lnTo>
                  <a:lnTo>
                    <a:pt x="78" y="492"/>
                  </a:lnTo>
                  <a:lnTo>
                    <a:pt x="76" y="500"/>
                  </a:lnTo>
                  <a:lnTo>
                    <a:pt x="76" y="507"/>
                  </a:lnTo>
                  <a:lnTo>
                    <a:pt x="74" y="515"/>
                  </a:lnTo>
                  <a:lnTo>
                    <a:pt x="74" y="523"/>
                  </a:lnTo>
                  <a:lnTo>
                    <a:pt x="74" y="530"/>
                  </a:lnTo>
                  <a:lnTo>
                    <a:pt x="74" y="538"/>
                  </a:lnTo>
                  <a:lnTo>
                    <a:pt x="0" y="515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0" y="492"/>
                  </a:lnTo>
                  <a:lnTo>
                    <a:pt x="2" y="488"/>
                  </a:lnTo>
                  <a:lnTo>
                    <a:pt x="2" y="485"/>
                  </a:lnTo>
                  <a:lnTo>
                    <a:pt x="2" y="479"/>
                  </a:lnTo>
                  <a:lnTo>
                    <a:pt x="4" y="475"/>
                  </a:lnTo>
                  <a:lnTo>
                    <a:pt x="4" y="469"/>
                  </a:lnTo>
                  <a:lnTo>
                    <a:pt x="6" y="466"/>
                  </a:lnTo>
                  <a:lnTo>
                    <a:pt x="6" y="458"/>
                  </a:lnTo>
                  <a:lnTo>
                    <a:pt x="6" y="452"/>
                  </a:lnTo>
                  <a:lnTo>
                    <a:pt x="7" y="447"/>
                  </a:lnTo>
                  <a:lnTo>
                    <a:pt x="7" y="441"/>
                  </a:lnTo>
                  <a:lnTo>
                    <a:pt x="7" y="433"/>
                  </a:lnTo>
                  <a:lnTo>
                    <a:pt x="9" y="428"/>
                  </a:lnTo>
                  <a:lnTo>
                    <a:pt x="9" y="420"/>
                  </a:lnTo>
                  <a:lnTo>
                    <a:pt x="11" y="412"/>
                  </a:lnTo>
                  <a:lnTo>
                    <a:pt x="11" y="405"/>
                  </a:lnTo>
                  <a:lnTo>
                    <a:pt x="13" y="397"/>
                  </a:lnTo>
                  <a:lnTo>
                    <a:pt x="15" y="389"/>
                  </a:lnTo>
                  <a:lnTo>
                    <a:pt x="15" y="382"/>
                  </a:lnTo>
                  <a:lnTo>
                    <a:pt x="17" y="374"/>
                  </a:lnTo>
                  <a:lnTo>
                    <a:pt x="19" y="367"/>
                  </a:lnTo>
                  <a:lnTo>
                    <a:pt x="19" y="359"/>
                  </a:lnTo>
                  <a:lnTo>
                    <a:pt x="21" y="351"/>
                  </a:lnTo>
                  <a:lnTo>
                    <a:pt x="21" y="344"/>
                  </a:lnTo>
                  <a:lnTo>
                    <a:pt x="23" y="334"/>
                  </a:lnTo>
                  <a:lnTo>
                    <a:pt x="25" y="327"/>
                  </a:lnTo>
                  <a:lnTo>
                    <a:pt x="25" y="319"/>
                  </a:lnTo>
                  <a:lnTo>
                    <a:pt x="26" y="310"/>
                  </a:lnTo>
                  <a:lnTo>
                    <a:pt x="28" y="302"/>
                  </a:lnTo>
                  <a:lnTo>
                    <a:pt x="28" y="293"/>
                  </a:lnTo>
                  <a:lnTo>
                    <a:pt x="30" y="285"/>
                  </a:lnTo>
                  <a:lnTo>
                    <a:pt x="30" y="275"/>
                  </a:lnTo>
                  <a:lnTo>
                    <a:pt x="32" y="268"/>
                  </a:lnTo>
                  <a:lnTo>
                    <a:pt x="34" y="260"/>
                  </a:lnTo>
                  <a:lnTo>
                    <a:pt x="36" y="253"/>
                  </a:lnTo>
                  <a:lnTo>
                    <a:pt x="36" y="243"/>
                  </a:lnTo>
                  <a:lnTo>
                    <a:pt x="38" y="235"/>
                  </a:lnTo>
                  <a:lnTo>
                    <a:pt x="40" y="228"/>
                  </a:lnTo>
                  <a:lnTo>
                    <a:pt x="42" y="222"/>
                  </a:lnTo>
                  <a:lnTo>
                    <a:pt x="42" y="213"/>
                  </a:lnTo>
                  <a:lnTo>
                    <a:pt x="44" y="205"/>
                  </a:lnTo>
                  <a:lnTo>
                    <a:pt x="45" y="199"/>
                  </a:lnTo>
                  <a:lnTo>
                    <a:pt x="47" y="192"/>
                  </a:lnTo>
                  <a:lnTo>
                    <a:pt x="47" y="184"/>
                  </a:lnTo>
                  <a:lnTo>
                    <a:pt x="51" y="177"/>
                  </a:lnTo>
                  <a:lnTo>
                    <a:pt x="51" y="171"/>
                  </a:lnTo>
                  <a:lnTo>
                    <a:pt x="53" y="165"/>
                  </a:lnTo>
                  <a:lnTo>
                    <a:pt x="55" y="159"/>
                  </a:lnTo>
                  <a:lnTo>
                    <a:pt x="57" y="154"/>
                  </a:lnTo>
                  <a:lnTo>
                    <a:pt x="57" y="148"/>
                  </a:lnTo>
                  <a:lnTo>
                    <a:pt x="59" y="142"/>
                  </a:lnTo>
                  <a:lnTo>
                    <a:pt x="61" y="139"/>
                  </a:lnTo>
                  <a:lnTo>
                    <a:pt x="63" y="133"/>
                  </a:lnTo>
                  <a:lnTo>
                    <a:pt x="63" y="127"/>
                  </a:lnTo>
                  <a:lnTo>
                    <a:pt x="66" y="125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3" y="116"/>
                  </a:lnTo>
                  <a:lnTo>
                    <a:pt x="63" y="112"/>
                  </a:lnTo>
                  <a:lnTo>
                    <a:pt x="59" y="106"/>
                  </a:lnTo>
                  <a:lnTo>
                    <a:pt x="57" y="99"/>
                  </a:lnTo>
                  <a:lnTo>
                    <a:pt x="57" y="91"/>
                  </a:lnTo>
                  <a:lnTo>
                    <a:pt x="55" y="83"/>
                  </a:lnTo>
                  <a:lnTo>
                    <a:pt x="53" y="80"/>
                  </a:lnTo>
                  <a:lnTo>
                    <a:pt x="53" y="76"/>
                  </a:lnTo>
                  <a:lnTo>
                    <a:pt x="51" y="70"/>
                  </a:lnTo>
                  <a:lnTo>
                    <a:pt x="51" y="66"/>
                  </a:lnTo>
                  <a:lnTo>
                    <a:pt x="49" y="61"/>
                  </a:lnTo>
                  <a:lnTo>
                    <a:pt x="49" y="57"/>
                  </a:lnTo>
                  <a:lnTo>
                    <a:pt x="47" y="53"/>
                  </a:lnTo>
                  <a:lnTo>
                    <a:pt x="47" y="49"/>
                  </a:lnTo>
                  <a:lnTo>
                    <a:pt x="47" y="43"/>
                  </a:lnTo>
                  <a:lnTo>
                    <a:pt x="47" y="38"/>
                  </a:lnTo>
                  <a:lnTo>
                    <a:pt x="45" y="34"/>
                  </a:lnTo>
                  <a:lnTo>
                    <a:pt x="45" y="32"/>
                  </a:lnTo>
                  <a:lnTo>
                    <a:pt x="45" y="23"/>
                  </a:lnTo>
                  <a:lnTo>
                    <a:pt x="47" y="17"/>
                  </a:lnTo>
                  <a:lnTo>
                    <a:pt x="196" y="0"/>
                  </a:lnTo>
                  <a:lnTo>
                    <a:pt x="353" y="47"/>
                  </a:lnTo>
                  <a:lnTo>
                    <a:pt x="353" y="47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169" y="2538"/>
              <a:ext cx="151" cy="183"/>
            </a:xfrm>
            <a:custGeom>
              <a:avLst/>
              <a:gdLst/>
              <a:ahLst/>
              <a:cxnLst>
                <a:cxn ang="0">
                  <a:pos x="0" y="354"/>
                </a:cxn>
                <a:cxn ang="0">
                  <a:pos x="2" y="348"/>
                </a:cxn>
                <a:cxn ang="0">
                  <a:pos x="10" y="338"/>
                </a:cxn>
                <a:cxn ang="0">
                  <a:pos x="17" y="327"/>
                </a:cxn>
                <a:cxn ang="0">
                  <a:pos x="23" y="318"/>
                </a:cxn>
                <a:cxn ang="0">
                  <a:pos x="29" y="308"/>
                </a:cxn>
                <a:cxn ang="0">
                  <a:pos x="36" y="297"/>
                </a:cxn>
                <a:cxn ang="0">
                  <a:pos x="44" y="285"/>
                </a:cxn>
                <a:cxn ang="0">
                  <a:pos x="51" y="274"/>
                </a:cxn>
                <a:cxn ang="0">
                  <a:pos x="61" y="260"/>
                </a:cxn>
                <a:cxn ang="0">
                  <a:pos x="70" y="249"/>
                </a:cxn>
                <a:cxn ang="0">
                  <a:pos x="80" y="234"/>
                </a:cxn>
                <a:cxn ang="0">
                  <a:pos x="89" y="221"/>
                </a:cxn>
                <a:cxn ang="0">
                  <a:pos x="101" y="205"/>
                </a:cxn>
                <a:cxn ang="0">
                  <a:pos x="110" y="192"/>
                </a:cxn>
                <a:cxn ang="0">
                  <a:pos x="122" y="177"/>
                </a:cxn>
                <a:cxn ang="0">
                  <a:pos x="133" y="162"/>
                </a:cxn>
                <a:cxn ang="0">
                  <a:pos x="145" y="146"/>
                </a:cxn>
                <a:cxn ang="0">
                  <a:pos x="156" y="133"/>
                </a:cxn>
                <a:cxn ang="0">
                  <a:pos x="166" y="118"/>
                </a:cxn>
                <a:cxn ang="0">
                  <a:pos x="177" y="103"/>
                </a:cxn>
                <a:cxn ang="0">
                  <a:pos x="188" y="89"/>
                </a:cxn>
                <a:cxn ang="0">
                  <a:pos x="200" y="76"/>
                </a:cxn>
                <a:cxn ang="0">
                  <a:pos x="211" y="61"/>
                </a:cxn>
                <a:cxn ang="0">
                  <a:pos x="223" y="49"/>
                </a:cxn>
                <a:cxn ang="0">
                  <a:pos x="234" y="38"/>
                </a:cxn>
                <a:cxn ang="0">
                  <a:pos x="245" y="25"/>
                </a:cxn>
                <a:cxn ang="0">
                  <a:pos x="257" y="15"/>
                </a:cxn>
                <a:cxn ang="0">
                  <a:pos x="268" y="6"/>
                </a:cxn>
                <a:cxn ang="0">
                  <a:pos x="302" y="34"/>
                </a:cxn>
                <a:cxn ang="0">
                  <a:pos x="301" y="36"/>
                </a:cxn>
                <a:cxn ang="0">
                  <a:pos x="297" y="46"/>
                </a:cxn>
                <a:cxn ang="0">
                  <a:pos x="289" y="57"/>
                </a:cxn>
                <a:cxn ang="0">
                  <a:pos x="285" y="65"/>
                </a:cxn>
                <a:cxn ang="0">
                  <a:pos x="282" y="74"/>
                </a:cxn>
                <a:cxn ang="0">
                  <a:pos x="276" y="84"/>
                </a:cxn>
                <a:cxn ang="0">
                  <a:pos x="270" y="93"/>
                </a:cxn>
                <a:cxn ang="0">
                  <a:pos x="264" y="105"/>
                </a:cxn>
                <a:cxn ang="0">
                  <a:pos x="257" y="116"/>
                </a:cxn>
                <a:cxn ang="0">
                  <a:pos x="249" y="129"/>
                </a:cxn>
                <a:cxn ang="0">
                  <a:pos x="242" y="143"/>
                </a:cxn>
                <a:cxn ang="0">
                  <a:pos x="234" y="156"/>
                </a:cxn>
                <a:cxn ang="0">
                  <a:pos x="226" y="169"/>
                </a:cxn>
                <a:cxn ang="0">
                  <a:pos x="217" y="183"/>
                </a:cxn>
                <a:cxn ang="0">
                  <a:pos x="207" y="196"/>
                </a:cxn>
                <a:cxn ang="0">
                  <a:pos x="196" y="211"/>
                </a:cxn>
                <a:cxn ang="0">
                  <a:pos x="186" y="224"/>
                </a:cxn>
                <a:cxn ang="0">
                  <a:pos x="175" y="238"/>
                </a:cxn>
                <a:cxn ang="0">
                  <a:pos x="164" y="253"/>
                </a:cxn>
                <a:cxn ang="0">
                  <a:pos x="150" y="266"/>
                </a:cxn>
                <a:cxn ang="0">
                  <a:pos x="139" y="279"/>
                </a:cxn>
                <a:cxn ang="0">
                  <a:pos x="126" y="293"/>
                </a:cxn>
                <a:cxn ang="0">
                  <a:pos x="112" y="304"/>
                </a:cxn>
                <a:cxn ang="0">
                  <a:pos x="99" y="316"/>
                </a:cxn>
                <a:cxn ang="0">
                  <a:pos x="86" y="327"/>
                </a:cxn>
                <a:cxn ang="0">
                  <a:pos x="70" y="338"/>
                </a:cxn>
                <a:cxn ang="0">
                  <a:pos x="55" y="348"/>
                </a:cxn>
                <a:cxn ang="0">
                  <a:pos x="42" y="357"/>
                </a:cxn>
                <a:cxn ang="0">
                  <a:pos x="27" y="367"/>
                </a:cxn>
                <a:cxn ang="0">
                  <a:pos x="0" y="356"/>
                </a:cxn>
              </a:cxnLst>
              <a:rect l="0" t="0" r="r" b="b"/>
              <a:pathLst>
                <a:path w="302" h="367">
                  <a:moveTo>
                    <a:pt x="0" y="356"/>
                  </a:moveTo>
                  <a:lnTo>
                    <a:pt x="0" y="354"/>
                  </a:lnTo>
                  <a:lnTo>
                    <a:pt x="0" y="352"/>
                  </a:lnTo>
                  <a:lnTo>
                    <a:pt x="2" y="348"/>
                  </a:lnTo>
                  <a:lnTo>
                    <a:pt x="6" y="344"/>
                  </a:lnTo>
                  <a:lnTo>
                    <a:pt x="10" y="338"/>
                  </a:lnTo>
                  <a:lnTo>
                    <a:pt x="15" y="331"/>
                  </a:lnTo>
                  <a:lnTo>
                    <a:pt x="17" y="327"/>
                  </a:lnTo>
                  <a:lnTo>
                    <a:pt x="19" y="321"/>
                  </a:lnTo>
                  <a:lnTo>
                    <a:pt x="23" y="318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32" y="302"/>
                  </a:lnTo>
                  <a:lnTo>
                    <a:pt x="36" y="297"/>
                  </a:lnTo>
                  <a:lnTo>
                    <a:pt x="40" y="291"/>
                  </a:lnTo>
                  <a:lnTo>
                    <a:pt x="44" y="285"/>
                  </a:lnTo>
                  <a:lnTo>
                    <a:pt x="48" y="279"/>
                  </a:lnTo>
                  <a:lnTo>
                    <a:pt x="51" y="274"/>
                  </a:lnTo>
                  <a:lnTo>
                    <a:pt x="57" y="268"/>
                  </a:lnTo>
                  <a:lnTo>
                    <a:pt x="61" y="260"/>
                  </a:lnTo>
                  <a:lnTo>
                    <a:pt x="67" y="255"/>
                  </a:lnTo>
                  <a:lnTo>
                    <a:pt x="70" y="249"/>
                  </a:lnTo>
                  <a:lnTo>
                    <a:pt x="76" y="241"/>
                  </a:lnTo>
                  <a:lnTo>
                    <a:pt x="80" y="234"/>
                  </a:lnTo>
                  <a:lnTo>
                    <a:pt x="86" y="228"/>
                  </a:lnTo>
                  <a:lnTo>
                    <a:pt x="89" y="221"/>
                  </a:lnTo>
                  <a:lnTo>
                    <a:pt x="95" y="215"/>
                  </a:lnTo>
                  <a:lnTo>
                    <a:pt x="101" y="205"/>
                  </a:lnTo>
                  <a:lnTo>
                    <a:pt x="107" y="200"/>
                  </a:lnTo>
                  <a:lnTo>
                    <a:pt x="110" y="192"/>
                  </a:lnTo>
                  <a:lnTo>
                    <a:pt x="116" y="184"/>
                  </a:lnTo>
                  <a:lnTo>
                    <a:pt x="122" y="177"/>
                  </a:lnTo>
                  <a:lnTo>
                    <a:pt x="128" y="169"/>
                  </a:lnTo>
                  <a:lnTo>
                    <a:pt x="133" y="162"/>
                  </a:lnTo>
                  <a:lnTo>
                    <a:pt x="139" y="156"/>
                  </a:lnTo>
                  <a:lnTo>
                    <a:pt x="145" y="146"/>
                  </a:lnTo>
                  <a:lnTo>
                    <a:pt x="148" y="139"/>
                  </a:lnTo>
                  <a:lnTo>
                    <a:pt x="156" y="133"/>
                  </a:lnTo>
                  <a:lnTo>
                    <a:pt x="160" y="125"/>
                  </a:lnTo>
                  <a:lnTo>
                    <a:pt x="166" y="118"/>
                  </a:lnTo>
                  <a:lnTo>
                    <a:pt x="171" y="110"/>
                  </a:lnTo>
                  <a:lnTo>
                    <a:pt x="177" y="103"/>
                  </a:lnTo>
                  <a:lnTo>
                    <a:pt x="185" y="97"/>
                  </a:lnTo>
                  <a:lnTo>
                    <a:pt x="188" y="89"/>
                  </a:lnTo>
                  <a:lnTo>
                    <a:pt x="196" y="82"/>
                  </a:lnTo>
                  <a:lnTo>
                    <a:pt x="200" y="76"/>
                  </a:lnTo>
                  <a:lnTo>
                    <a:pt x="207" y="68"/>
                  </a:lnTo>
                  <a:lnTo>
                    <a:pt x="211" y="61"/>
                  </a:lnTo>
                  <a:lnTo>
                    <a:pt x="219" y="55"/>
                  </a:lnTo>
                  <a:lnTo>
                    <a:pt x="223" y="49"/>
                  </a:lnTo>
                  <a:lnTo>
                    <a:pt x="230" y="44"/>
                  </a:lnTo>
                  <a:lnTo>
                    <a:pt x="234" y="38"/>
                  </a:lnTo>
                  <a:lnTo>
                    <a:pt x="240" y="32"/>
                  </a:lnTo>
                  <a:lnTo>
                    <a:pt x="245" y="25"/>
                  </a:lnTo>
                  <a:lnTo>
                    <a:pt x="251" y="21"/>
                  </a:lnTo>
                  <a:lnTo>
                    <a:pt x="257" y="15"/>
                  </a:lnTo>
                  <a:lnTo>
                    <a:pt x="262" y="10"/>
                  </a:lnTo>
                  <a:lnTo>
                    <a:pt x="268" y="6"/>
                  </a:lnTo>
                  <a:lnTo>
                    <a:pt x="274" y="0"/>
                  </a:lnTo>
                  <a:lnTo>
                    <a:pt x="302" y="34"/>
                  </a:lnTo>
                  <a:lnTo>
                    <a:pt x="301" y="34"/>
                  </a:lnTo>
                  <a:lnTo>
                    <a:pt x="301" y="36"/>
                  </a:lnTo>
                  <a:lnTo>
                    <a:pt x="297" y="40"/>
                  </a:lnTo>
                  <a:lnTo>
                    <a:pt x="297" y="46"/>
                  </a:lnTo>
                  <a:lnTo>
                    <a:pt x="293" y="49"/>
                  </a:lnTo>
                  <a:lnTo>
                    <a:pt x="289" y="57"/>
                  </a:lnTo>
                  <a:lnTo>
                    <a:pt x="287" y="61"/>
                  </a:lnTo>
                  <a:lnTo>
                    <a:pt x="285" y="65"/>
                  </a:lnTo>
                  <a:lnTo>
                    <a:pt x="283" y="68"/>
                  </a:lnTo>
                  <a:lnTo>
                    <a:pt x="282" y="74"/>
                  </a:lnTo>
                  <a:lnTo>
                    <a:pt x="278" y="78"/>
                  </a:lnTo>
                  <a:lnTo>
                    <a:pt x="276" y="84"/>
                  </a:lnTo>
                  <a:lnTo>
                    <a:pt x="272" y="87"/>
                  </a:lnTo>
                  <a:lnTo>
                    <a:pt x="270" y="93"/>
                  </a:lnTo>
                  <a:lnTo>
                    <a:pt x="266" y="99"/>
                  </a:lnTo>
                  <a:lnTo>
                    <a:pt x="264" y="105"/>
                  </a:lnTo>
                  <a:lnTo>
                    <a:pt x="261" y="110"/>
                  </a:lnTo>
                  <a:lnTo>
                    <a:pt x="257" y="116"/>
                  </a:lnTo>
                  <a:lnTo>
                    <a:pt x="253" y="122"/>
                  </a:lnTo>
                  <a:lnTo>
                    <a:pt x="249" y="129"/>
                  </a:lnTo>
                  <a:lnTo>
                    <a:pt x="245" y="135"/>
                  </a:lnTo>
                  <a:lnTo>
                    <a:pt x="242" y="143"/>
                  </a:lnTo>
                  <a:lnTo>
                    <a:pt x="238" y="148"/>
                  </a:lnTo>
                  <a:lnTo>
                    <a:pt x="234" y="156"/>
                  </a:lnTo>
                  <a:lnTo>
                    <a:pt x="230" y="162"/>
                  </a:lnTo>
                  <a:lnTo>
                    <a:pt x="226" y="169"/>
                  </a:lnTo>
                  <a:lnTo>
                    <a:pt x="221" y="177"/>
                  </a:lnTo>
                  <a:lnTo>
                    <a:pt x="217" y="183"/>
                  </a:lnTo>
                  <a:lnTo>
                    <a:pt x="211" y="190"/>
                  </a:lnTo>
                  <a:lnTo>
                    <a:pt x="207" y="196"/>
                  </a:lnTo>
                  <a:lnTo>
                    <a:pt x="202" y="203"/>
                  </a:lnTo>
                  <a:lnTo>
                    <a:pt x="196" y="211"/>
                  </a:lnTo>
                  <a:lnTo>
                    <a:pt x="190" y="217"/>
                  </a:lnTo>
                  <a:lnTo>
                    <a:pt x="186" y="224"/>
                  </a:lnTo>
                  <a:lnTo>
                    <a:pt x="179" y="232"/>
                  </a:lnTo>
                  <a:lnTo>
                    <a:pt x="175" y="238"/>
                  </a:lnTo>
                  <a:lnTo>
                    <a:pt x="167" y="245"/>
                  </a:lnTo>
                  <a:lnTo>
                    <a:pt x="164" y="253"/>
                  </a:lnTo>
                  <a:lnTo>
                    <a:pt x="156" y="259"/>
                  </a:lnTo>
                  <a:lnTo>
                    <a:pt x="150" y="266"/>
                  </a:lnTo>
                  <a:lnTo>
                    <a:pt x="145" y="272"/>
                  </a:lnTo>
                  <a:lnTo>
                    <a:pt x="139" y="279"/>
                  </a:lnTo>
                  <a:lnTo>
                    <a:pt x="131" y="285"/>
                  </a:lnTo>
                  <a:lnTo>
                    <a:pt x="126" y="293"/>
                  </a:lnTo>
                  <a:lnTo>
                    <a:pt x="118" y="299"/>
                  </a:lnTo>
                  <a:lnTo>
                    <a:pt x="112" y="304"/>
                  </a:lnTo>
                  <a:lnTo>
                    <a:pt x="105" y="310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6" y="327"/>
                  </a:lnTo>
                  <a:lnTo>
                    <a:pt x="78" y="333"/>
                  </a:lnTo>
                  <a:lnTo>
                    <a:pt x="70" y="338"/>
                  </a:lnTo>
                  <a:lnTo>
                    <a:pt x="63" y="342"/>
                  </a:lnTo>
                  <a:lnTo>
                    <a:pt x="55" y="348"/>
                  </a:lnTo>
                  <a:lnTo>
                    <a:pt x="50" y="352"/>
                  </a:lnTo>
                  <a:lnTo>
                    <a:pt x="42" y="357"/>
                  </a:lnTo>
                  <a:lnTo>
                    <a:pt x="34" y="361"/>
                  </a:lnTo>
                  <a:lnTo>
                    <a:pt x="27" y="367"/>
                  </a:lnTo>
                  <a:lnTo>
                    <a:pt x="0" y="356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C4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949" y="3078"/>
              <a:ext cx="134" cy="81"/>
            </a:xfrm>
            <a:custGeom>
              <a:avLst/>
              <a:gdLst/>
              <a:ahLst/>
              <a:cxnLst>
                <a:cxn ang="0">
                  <a:pos x="202" y="61"/>
                </a:cxn>
                <a:cxn ang="0">
                  <a:pos x="194" y="66"/>
                </a:cxn>
                <a:cxn ang="0">
                  <a:pos x="184" y="76"/>
                </a:cxn>
                <a:cxn ang="0">
                  <a:pos x="177" y="82"/>
                </a:cxn>
                <a:cxn ang="0">
                  <a:pos x="165" y="87"/>
                </a:cxn>
                <a:cxn ang="0">
                  <a:pos x="156" y="91"/>
                </a:cxn>
                <a:cxn ang="0">
                  <a:pos x="144" y="95"/>
                </a:cxn>
                <a:cxn ang="0">
                  <a:pos x="131" y="95"/>
                </a:cxn>
                <a:cxn ang="0">
                  <a:pos x="118" y="91"/>
                </a:cxn>
                <a:cxn ang="0">
                  <a:pos x="103" y="87"/>
                </a:cxn>
                <a:cxn ang="0">
                  <a:pos x="89" y="78"/>
                </a:cxn>
                <a:cxn ang="0">
                  <a:pos x="72" y="63"/>
                </a:cxn>
                <a:cxn ang="0">
                  <a:pos x="61" y="49"/>
                </a:cxn>
                <a:cxn ang="0">
                  <a:pos x="51" y="38"/>
                </a:cxn>
                <a:cxn ang="0">
                  <a:pos x="46" y="26"/>
                </a:cxn>
                <a:cxn ang="0">
                  <a:pos x="36" y="11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4" y="26"/>
                </a:cxn>
                <a:cxn ang="0">
                  <a:pos x="6" y="38"/>
                </a:cxn>
                <a:cxn ang="0">
                  <a:pos x="11" y="51"/>
                </a:cxn>
                <a:cxn ang="0">
                  <a:pos x="17" y="66"/>
                </a:cxn>
                <a:cxn ang="0">
                  <a:pos x="25" y="82"/>
                </a:cxn>
                <a:cxn ang="0">
                  <a:pos x="32" y="97"/>
                </a:cxn>
                <a:cxn ang="0">
                  <a:pos x="42" y="112"/>
                </a:cxn>
                <a:cxn ang="0">
                  <a:pos x="53" y="125"/>
                </a:cxn>
                <a:cxn ang="0">
                  <a:pos x="67" y="137"/>
                </a:cxn>
                <a:cxn ang="0">
                  <a:pos x="82" y="146"/>
                </a:cxn>
                <a:cxn ang="0">
                  <a:pos x="89" y="150"/>
                </a:cxn>
                <a:cxn ang="0">
                  <a:pos x="99" y="154"/>
                </a:cxn>
                <a:cxn ang="0">
                  <a:pos x="106" y="156"/>
                </a:cxn>
                <a:cxn ang="0">
                  <a:pos x="118" y="158"/>
                </a:cxn>
                <a:cxn ang="0">
                  <a:pos x="127" y="160"/>
                </a:cxn>
                <a:cxn ang="0">
                  <a:pos x="139" y="161"/>
                </a:cxn>
                <a:cxn ang="0">
                  <a:pos x="150" y="160"/>
                </a:cxn>
                <a:cxn ang="0">
                  <a:pos x="160" y="158"/>
                </a:cxn>
                <a:cxn ang="0">
                  <a:pos x="169" y="156"/>
                </a:cxn>
                <a:cxn ang="0">
                  <a:pos x="179" y="154"/>
                </a:cxn>
                <a:cxn ang="0">
                  <a:pos x="196" y="150"/>
                </a:cxn>
                <a:cxn ang="0">
                  <a:pos x="209" y="144"/>
                </a:cxn>
                <a:cxn ang="0">
                  <a:pos x="222" y="137"/>
                </a:cxn>
                <a:cxn ang="0">
                  <a:pos x="232" y="129"/>
                </a:cxn>
                <a:cxn ang="0">
                  <a:pos x="249" y="112"/>
                </a:cxn>
                <a:cxn ang="0">
                  <a:pos x="259" y="95"/>
                </a:cxn>
                <a:cxn ang="0">
                  <a:pos x="264" y="82"/>
                </a:cxn>
                <a:cxn ang="0">
                  <a:pos x="266" y="72"/>
                </a:cxn>
                <a:cxn ang="0">
                  <a:pos x="266" y="68"/>
                </a:cxn>
                <a:cxn ang="0">
                  <a:pos x="203" y="59"/>
                </a:cxn>
              </a:cxnLst>
              <a:rect l="0" t="0" r="r" b="b"/>
              <a:pathLst>
                <a:path w="266" h="161">
                  <a:moveTo>
                    <a:pt x="203" y="59"/>
                  </a:moveTo>
                  <a:lnTo>
                    <a:pt x="202" y="61"/>
                  </a:lnTo>
                  <a:lnTo>
                    <a:pt x="200" y="63"/>
                  </a:lnTo>
                  <a:lnTo>
                    <a:pt x="194" y="66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81" y="78"/>
                  </a:lnTo>
                  <a:lnTo>
                    <a:pt x="177" y="82"/>
                  </a:lnTo>
                  <a:lnTo>
                    <a:pt x="171" y="85"/>
                  </a:lnTo>
                  <a:lnTo>
                    <a:pt x="165" y="87"/>
                  </a:lnTo>
                  <a:lnTo>
                    <a:pt x="162" y="89"/>
                  </a:lnTo>
                  <a:lnTo>
                    <a:pt x="156" y="91"/>
                  </a:lnTo>
                  <a:lnTo>
                    <a:pt x="150" y="95"/>
                  </a:lnTo>
                  <a:lnTo>
                    <a:pt x="144" y="95"/>
                  </a:lnTo>
                  <a:lnTo>
                    <a:pt x="139" y="95"/>
                  </a:lnTo>
                  <a:lnTo>
                    <a:pt x="131" y="95"/>
                  </a:lnTo>
                  <a:lnTo>
                    <a:pt x="125" y="95"/>
                  </a:lnTo>
                  <a:lnTo>
                    <a:pt x="118" y="91"/>
                  </a:lnTo>
                  <a:lnTo>
                    <a:pt x="110" y="89"/>
                  </a:lnTo>
                  <a:lnTo>
                    <a:pt x="103" y="87"/>
                  </a:lnTo>
                  <a:lnTo>
                    <a:pt x="97" y="84"/>
                  </a:lnTo>
                  <a:lnTo>
                    <a:pt x="89" y="78"/>
                  </a:lnTo>
                  <a:lnTo>
                    <a:pt x="80" y="72"/>
                  </a:lnTo>
                  <a:lnTo>
                    <a:pt x="72" y="63"/>
                  </a:lnTo>
                  <a:lnTo>
                    <a:pt x="65" y="55"/>
                  </a:lnTo>
                  <a:lnTo>
                    <a:pt x="61" y="49"/>
                  </a:lnTo>
                  <a:lnTo>
                    <a:pt x="57" y="44"/>
                  </a:lnTo>
                  <a:lnTo>
                    <a:pt x="51" y="38"/>
                  </a:lnTo>
                  <a:lnTo>
                    <a:pt x="49" y="32"/>
                  </a:lnTo>
                  <a:lnTo>
                    <a:pt x="46" y="26"/>
                  </a:lnTo>
                  <a:lnTo>
                    <a:pt x="40" y="19"/>
                  </a:lnTo>
                  <a:lnTo>
                    <a:pt x="36" y="11"/>
                  </a:lnTo>
                  <a:lnTo>
                    <a:pt x="34" y="6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6" y="38"/>
                  </a:lnTo>
                  <a:lnTo>
                    <a:pt x="9" y="44"/>
                  </a:lnTo>
                  <a:lnTo>
                    <a:pt x="11" y="51"/>
                  </a:lnTo>
                  <a:lnTo>
                    <a:pt x="13" y="59"/>
                  </a:lnTo>
                  <a:lnTo>
                    <a:pt x="17" y="66"/>
                  </a:lnTo>
                  <a:lnTo>
                    <a:pt x="19" y="74"/>
                  </a:lnTo>
                  <a:lnTo>
                    <a:pt x="25" y="82"/>
                  </a:lnTo>
                  <a:lnTo>
                    <a:pt x="29" y="89"/>
                  </a:lnTo>
                  <a:lnTo>
                    <a:pt x="32" y="97"/>
                  </a:lnTo>
                  <a:lnTo>
                    <a:pt x="36" y="104"/>
                  </a:lnTo>
                  <a:lnTo>
                    <a:pt x="42" y="112"/>
                  </a:lnTo>
                  <a:lnTo>
                    <a:pt x="46" y="118"/>
                  </a:lnTo>
                  <a:lnTo>
                    <a:pt x="53" y="125"/>
                  </a:lnTo>
                  <a:lnTo>
                    <a:pt x="59" y="131"/>
                  </a:lnTo>
                  <a:lnTo>
                    <a:pt x="67" y="137"/>
                  </a:lnTo>
                  <a:lnTo>
                    <a:pt x="72" y="142"/>
                  </a:lnTo>
                  <a:lnTo>
                    <a:pt x="82" y="146"/>
                  </a:lnTo>
                  <a:lnTo>
                    <a:pt x="84" y="148"/>
                  </a:lnTo>
                  <a:lnTo>
                    <a:pt x="89" y="150"/>
                  </a:lnTo>
                  <a:lnTo>
                    <a:pt x="93" y="152"/>
                  </a:lnTo>
                  <a:lnTo>
                    <a:pt x="99" y="154"/>
                  </a:lnTo>
                  <a:lnTo>
                    <a:pt x="103" y="156"/>
                  </a:lnTo>
                  <a:lnTo>
                    <a:pt x="106" y="156"/>
                  </a:lnTo>
                  <a:lnTo>
                    <a:pt x="112" y="156"/>
                  </a:lnTo>
                  <a:lnTo>
                    <a:pt x="118" y="158"/>
                  </a:lnTo>
                  <a:lnTo>
                    <a:pt x="122" y="160"/>
                  </a:lnTo>
                  <a:lnTo>
                    <a:pt x="127" y="160"/>
                  </a:lnTo>
                  <a:lnTo>
                    <a:pt x="133" y="160"/>
                  </a:lnTo>
                  <a:lnTo>
                    <a:pt x="139" y="161"/>
                  </a:lnTo>
                  <a:lnTo>
                    <a:pt x="144" y="160"/>
                  </a:lnTo>
                  <a:lnTo>
                    <a:pt x="150" y="160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5" y="156"/>
                  </a:lnTo>
                  <a:lnTo>
                    <a:pt x="179" y="154"/>
                  </a:lnTo>
                  <a:lnTo>
                    <a:pt x="188" y="152"/>
                  </a:lnTo>
                  <a:lnTo>
                    <a:pt x="196" y="150"/>
                  </a:lnTo>
                  <a:lnTo>
                    <a:pt x="203" y="146"/>
                  </a:lnTo>
                  <a:lnTo>
                    <a:pt x="209" y="144"/>
                  </a:lnTo>
                  <a:lnTo>
                    <a:pt x="215" y="139"/>
                  </a:lnTo>
                  <a:lnTo>
                    <a:pt x="222" y="137"/>
                  </a:lnTo>
                  <a:lnTo>
                    <a:pt x="226" y="133"/>
                  </a:lnTo>
                  <a:lnTo>
                    <a:pt x="232" y="129"/>
                  </a:lnTo>
                  <a:lnTo>
                    <a:pt x="241" y="122"/>
                  </a:lnTo>
                  <a:lnTo>
                    <a:pt x="249" y="112"/>
                  </a:lnTo>
                  <a:lnTo>
                    <a:pt x="253" y="104"/>
                  </a:lnTo>
                  <a:lnTo>
                    <a:pt x="259" y="95"/>
                  </a:lnTo>
                  <a:lnTo>
                    <a:pt x="260" y="89"/>
                  </a:lnTo>
                  <a:lnTo>
                    <a:pt x="264" y="82"/>
                  </a:lnTo>
                  <a:lnTo>
                    <a:pt x="264" y="76"/>
                  </a:lnTo>
                  <a:lnTo>
                    <a:pt x="266" y="72"/>
                  </a:lnTo>
                  <a:lnTo>
                    <a:pt x="266" y="68"/>
                  </a:lnTo>
                  <a:lnTo>
                    <a:pt x="266" y="68"/>
                  </a:lnTo>
                  <a:lnTo>
                    <a:pt x="203" y="59"/>
                  </a:lnTo>
                  <a:lnTo>
                    <a:pt x="203" y="59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321" y="2995"/>
              <a:ext cx="106" cy="111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8" y="192"/>
                </a:cxn>
                <a:cxn ang="0">
                  <a:pos x="17" y="194"/>
                </a:cxn>
                <a:cxn ang="0">
                  <a:pos x="27" y="196"/>
                </a:cxn>
                <a:cxn ang="0">
                  <a:pos x="38" y="196"/>
                </a:cxn>
                <a:cxn ang="0">
                  <a:pos x="54" y="196"/>
                </a:cxn>
                <a:cxn ang="0">
                  <a:pos x="69" y="196"/>
                </a:cxn>
                <a:cxn ang="0">
                  <a:pos x="82" y="192"/>
                </a:cxn>
                <a:cxn ang="0">
                  <a:pos x="97" y="187"/>
                </a:cxn>
                <a:cxn ang="0">
                  <a:pos x="111" y="181"/>
                </a:cxn>
                <a:cxn ang="0">
                  <a:pos x="124" y="172"/>
                </a:cxn>
                <a:cxn ang="0">
                  <a:pos x="135" y="156"/>
                </a:cxn>
                <a:cxn ang="0">
                  <a:pos x="143" y="145"/>
                </a:cxn>
                <a:cxn ang="0">
                  <a:pos x="149" y="135"/>
                </a:cxn>
                <a:cxn ang="0">
                  <a:pos x="151" y="126"/>
                </a:cxn>
                <a:cxn ang="0">
                  <a:pos x="154" y="116"/>
                </a:cxn>
                <a:cxn ang="0">
                  <a:pos x="158" y="103"/>
                </a:cxn>
                <a:cxn ang="0">
                  <a:pos x="158" y="90"/>
                </a:cxn>
                <a:cxn ang="0">
                  <a:pos x="198" y="0"/>
                </a:cxn>
                <a:cxn ang="0">
                  <a:pos x="200" y="6"/>
                </a:cxn>
                <a:cxn ang="0">
                  <a:pos x="204" y="19"/>
                </a:cxn>
                <a:cxn ang="0">
                  <a:pos x="206" y="27"/>
                </a:cxn>
                <a:cxn ang="0">
                  <a:pos x="208" y="39"/>
                </a:cxn>
                <a:cxn ang="0">
                  <a:pos x="209" y="50"/>
                </a:cxn>
                <a:cxn ang="0">
                  <a:pos x="211" y="65"/>
                </a:cxn>
                <a:cxn ang="0">
                  <a:pos x="209" y="78"/>
                </a:cxn>
                <a:cxn ang="0">
                  <a:pos x="209" y="94"/>
                </a:cxn>
                <a:cxn ang="0">
                  <a:pos x="206" y="109"/>
                </a:cxn>
                <a:cxn ang="0">
                  <a:pos x="204" y="124"/>
                </a:cxn>
                <a:cxn ang="0">
                  <a:pos x="196" y="139"/>
                </a:cxn>
                <a:cxn ang="0">
                  <a:pos x="189" y="153"/>
                </a:cxn>
                <a:cxn ang="0">
                  <a:pos x="177" y="166"/>
                </a:cxn>
                <a:cxn ang="0">
                  <a:pos x="166" y="181"/>
                </a:cxn>
                <a:cxn ang="0">
                  <a:pos x="151" y="192"/>
                </a:cxn>
                <a:cxn ang="0">
                  <a:pos x="137" y="200"/>
                </a:cxn>
                <a:cxn ang="0">
                  <a:pos x="124" y="208"/>
                </a:cxn>
                <a:cxn ang="0">
                  <a:pos x="111" y="215"/>
                </a:cxn>
                <a:cxn ang="0">
                  <a:pos x="99" y="217"/>
                </a:cxn>
                <a:cxn ang="0">
                  <a:pos x="88" y="221"/>
                </a:cxn>
                <a:cxn ang="0">
                  <a:pos x="78" y="223"/>
                </a:cxn>
                <a:cxn ang="0">
                  <a:pos x="71" y="223"/>
                </a:cxn>
                <a:cxn ang="0">
                  <a:pos x="61" y="223"/>
                </a:cxn>
                <a:cxn ang="0">
                  <a:pos x="54" y="223"/>
                </a:cxn>
                <a:cxn ang="0">
                  <a:pos x="42" y="219"/>
                </a:cxn>
                <a:cxn ang="0">
                  <a:pos x="35" y="217"/>
                </a:cxn>
                <a:cxn ang="0">
                  <a:pos x="0" y="191"/>
                </a:cxn>
              </a:cxnLst>
              <a:rect l="0" t="0" r="r" b="b"/>
              <a:pathLst>
                <a:path w="211" h="223">
                  <a:moveTo>
                    <a:pt x="0" y="191"/>
                  </a:moveTo>
                  <a:lnTo>
                    <a:pt x="0" y="191"/>
                  </a:lnTo>
                  <a:lnTo>
                    <a:pt x="4" y="192"/>
                  </a:lnTo>
                  <a:lnTo>
                    <a:pt x="8" y="192"/>
                  </a:lnTo>
                  <a:lnTo>
                    <a:pt x="12" y="194"/>
                  </a:lnTo>
                  <a:lnTo>
                    <a:pt x="17" y="194"/>
                  </a:lnTo>
                  <a:lnTo>
                    <a:pt x="23" y="196"/>
                  </a:lnTo>
                  <a:lnTo>
                    <a:pt x="27" y="196"/>
                  </a:lnTo>
                  <a:lnTo>
                    <a:pt x="33" y="196"/>
                  </a:lnTo>
                  <a:lnTo>
                    <a:pt x="38" y="196"/>
                  </a:lnTo>
                  <a:lnTo>
                    <a:pt x="46" y="198"/>
                  </a:lnTo>
                  <a:lnTo>
                    <a:pt x="54" y="196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76" y="194"/>
                  </a:lnTo>
                  <a:lnTo>
                    <a:pt x="82" y="192"/>
                  </a:lnTo>
                  <a:lnTo>
                    <a:pt x="90" y="191"/>
                  </a:lnTo>
                  <a:lnTo>
                    <a:pt x="97" y="187"/>
                  </a:lnTo>
                  <a:lnTo>
                    <a:pt x="103" y="185"/>
                  </a:lnTo>
                  <a:lnTo>
                    <a:pt x="111" y="181"/>
                  </a:lnTo>
                  <a:lnTo>
                    <a:pt x="116" y="177"/>
                  </a:lnTo>
                  <a:lnTo>
                    <a:pt x="124" y="172"/>
                  </a:lnTo>
                  <a:lnTo>
                    <a:pt x="130" y="166"/>
                  </a:lnTo>
                  <a:lnTo>
                    <a:pt x="135" y="156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5" y="141"/>
                  </a:lnTo>
                  <a:lnTo>
                    <a:pt x="149" y="135"/>
                  </a:lnTo>
                  <a:lnTo>
                    <a:pt x="151" y="132"/>
                  </a:lnTo>
                  <a:lnTo>
                    <a:pt x="151" y="126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6" y="111"/>
                  </a:lnTo>
                  <a:lnTo>
                    <a:pt x="158" y="103"/>
                  </a:lnTo>
                  <a:lnTo>
                    <a:pt x="158" y="97"/>
                  </a:lnTo>
                  <a:lnTo>
                    <a:pt x="158" y="90"/>
                  </a:lnTo>
                  <a:lnTo>
                    <a:pt x="160" y="84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200" y="6"/>
                  </a:lnTo>
                  <a:lnTo>
                    <a:pt x="202" y="12"/>
                  </a:lnTo>
                  <a:lnTo>
                    <a:pt x="204" y="19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8" y="39"/>
                  </a:lnTo>
                  <a:lnTo>
                    <a:pt x="208" y="44"/>
                  </a:lnTo>
                  <a:lnTo>
                    <a:pt x="209" y="50"/>
                  </a:lnTo>
                  <a:lnTo>
                    <a:pt x="209" y="58"/>
                  </a:lnTo>
                  <a:lnTo>
                    <a:pt x="211" y="65"/>
                  </a:lnTo>
                  <a:lnTo>
                    <a:pt x="209" y="71"/>
                  </a:lnTo>
                  <a:lnTo>
                    <a:pt x="209" y="78"/>
                  </a:lnTo>
                  <a:lnTo>
                    <a:pt x="209" y="86"/>
                  </a:lnTo>
                  <a:lnTo>
                    <a:pt x="209" y="94"/>
                  </a:lnTo>
                  <a:lnTo>
                    <a:pt x="208" y="99"/>
                  </a:lnTo>
                  <a:lnTo>
                    <a:pt x="206" y="109"/>
                  </a:lnTo>
                  <a:lnTo>
                    <a:pt x="204" y="116"/>
                  </a:lnTo>
                  <a:lnTo>
                    <a:pt x="204" y="124"/>
                  </a:lnTo>
                  <a:lnTo>
                    <a:pt x="198" y="132"/>
                  </a:lnTo>
                  <a:lnTo>
                    <a:pt x="196" y="139"/>
                  </a:lnTo>
                  <a:lnTo>
                    <a:pt x="190" y="145"/>
                  </a:lnTo>
                  <a:lnTo>
                    <a:pt x="189" y="153"/>
                  </a:lnTo>
                  <a:lnTo>
                    <a:pt x="183" y="160"/>
                  </a:lnTo>
                  <a:lnTo>
                    <a:pt x="177" y="166"/>
                  </a:lnTo>
                  <a:lnTo>
                    <a:pt x="171" y="173"/>
                  </a:lnTo>
                  <a:lnTo>
                    <a:pt x="166" y="181"/>
                  </a:lnTo>
                  <a:lnTo>
                    <a:pt x="158" y="187"/>
                  </a:lnTo>
                  <a:lnTo>
                    <a:pt x="151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0" y="204"/>
                  </a:lnTo>
                  <a:lnTo>
                    <a:pt x="124" y="208"/>
                  </a:lnTo>
                  <a:lnTo>
                    <a:pt x="116" y="212"/>
                  </a:lnTo>
                  <a:lnTo>
                    <a:pt x="111" y="215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93" y="219"/>
                  </a:lnTo>
                  <a:lnTo>
                    <a:pt x="88" y="221"/>
                  </a:lnTo>
                  <a:lnTo>
                    <a:pt x="84" y="223"/>
                  </a:lnTo>
                  <a:lnTo>
                    <a:pt x="78" y="223"/>
                  </a:lnTo>
                  <a:lnTo>
                    <a:pt x="74" y="223"/>
                  </a:lnTo>
                  <a:lnTo>
                    <a:pt x="71" y="223"/>
                  </a:lnTo>
                  <a:lnTo>
                    <a:pt x="65" y="223"/>
                  </a:lnTo>
                  <a:lnTo>
                    <a:pt x="61" y="223"/>
                  </a:lnTo>
                  <a:lnTo>
                    <a:pt x="57" y="223"/>
                  </a:lnTo>
                  <a:lnTo>
                    <a:pt x="54" y="223"/>
                  </a:lnTo>
                  <a:lnTo>
                    <a:pt x="48" y="221"/>
                  </a:lnTo>
                  <a:lnTo>
                    <a:pt x="42" y="219"/>
                  </a:lnTo>
                  <a:lnTo>
                    <a:pt x="38" y="217"/>
                  </a:lnTo>
                  <a:lnTo>
                    <a:pt x="35" y="217"/>
                  </a:lnTo>
                  <a:lnTo>
                    <a:pt x="33" y="215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381" y="3093"/>
              <a:ext cx="76" cy="116"/>
            </a:xfrm>
            <a:custGeom>
              <a:avLst/>
              <a:gdLst/>
              <a:ahLst/>
              <a:cxnLst>
                <a:cxn ang="0">
                  <a:pos x="2" y="55"/>
                </a:cxn>
                <a:cxn ang="0">
                  <a:pos x="10" y="52"/>
                </a:cxn>
                <a:cxn ang="0">
                  <a:pos x="17" y="46"/>
                </a:cxn>
                <a:cxn ang="0">
                  <a:pos x="27" y="38"/>
                </a:cxn>
                <a:cxn ang="0">
                  <a:pos x="36" y="29"/>
                </a:cxn>
                <a:cxn ang="0">
                  <a:pos x="46" y="17"/>
                </a:cxn>
                <a:cxn ang="0">
                  <a:pos x="55" y="6"/>
                </a:cxn>
                <a:cxn ang="0">
                  <a:pos x="59" y="0"/>
                </a:cxn>
                <a:cxn ang="0">
                  <a:pos x="63" y="8"/>
                </a:cxn>
                <a:cxn ang="0">
                  <a:pos x="69" y="14"/>
                </a:cxn>
                <a:cxn ang="0">
                  <a:pos x="74" y="25"/>
                </a:cxn>
                <a:cxn ang="0">
                  <a:pos x="82" y="35"/>
                </a:cxn>
                <a:cxn ang="0">
                  <a:pos x="89" y="48"/>
                </a:cxn>
                <a:cxn ang="0">
                  <a:pos x="99" y="63"/>
                </a:cxn>
                <a:cxn ang="0">
                  <a:pos x="107" y="80"/>
                </a:cxn>
                <a:cxn ang="0">
                  <a:pos x="112" y="92"/>
                </a:cxn>
                <a:cxn ang="0">
                  <a:pos x="116" y="103"/>
                </a:cxn>
                <a:cxn ang="0">
                  <a:pos x="122" y="111"/>
                </a:cxn>
                <a:cxn ang="0">
                  <a:pos x="124" y="120"/>
                </a:cxn>
                <a:cxn ang="0">
                  <a:pos x="127" y="131"/>
                </a:cxn>
                <a:cxn ang="0">
                  <a:pos x="131" y="141"/>
                </a:cxn>
                <a:cxn ang="0">
                  <a:pos x="135" y="152"/>
                </a:cxn>
                <a:cxn ang="0">
                  <a:pos x="139" y="162"/>
                </a:cxn>
                <a:cxn ang="0">
                  <a:pos x="141" y="171"/>
                </a:cxn>
                <a:cxn ang="0">
                  <a:pos x="143" y="183"/>
                </a:cxn>
                <a:cxn ang="0">
                  <a:pos x="146" y="194"/>
                </a:cxn>
                <a:cxn ang="0">
                  <a:pos x="148" y="206"/>
                </a:cxn>
                <a:cxn ang="0">
                  <a:pos x="148" y="215"/>
                </a:cxn>
                <a:cxn ang="0">
                  <a:pos x="150" y="227"/>
                </a:cxn>
                <a:cxn ang="0">
                  <a:pos x="118" y="219"/>
                </a:cxn>
                <a:cxn ang="0">
                  <a:pos x="116" y="215"/>
                </a:cxn>
                <a:cxn ang="0">
                  <a:pos x="114" y="204"/>
                </a:cxn>
                <a:cxn ang="0">
                  <a:pos x="108" y="189"/>
                </a:cxn>
                <a:cxn ang="0">
                  <a:pos x="105" y="181"/>
                </a:cxn>
                <a:cxn ang="0">
                  <a:pos x="101" y="171"/>
                </a:cxn>
                <a:cxn ang="0">
                  <a:pos x="95" y="160"/>
                </a:cxn>
                <a:cxn ang="0">
                  <a:pos x="89" y="149"/>
                </a:cxn>
                <a:cxn ang="0">
                  <a:pos x="82" y="137"/>
                </a:cxn>
                <a:cxn ang="0">
                  <a:pos x="74" y="128"/>
                </a:cxn>
                <a:cxn ang="0">
                  <a:pos x="65" y="116"/>
                </a:cxn>
                <a:cxn ang="0">
                  <a:pos x="55" y="105"/>
                </a:cxn>
                <a:cxn ang="0">
                  <a:pos x="42" y="95"/>
                </a:cxn>
                <a:cxn ang="0">
                  <a:pos x="31" y="88"/>
                </a:cxn>
                <a:cxn ang="0">
                  <a:pos x="0" y="57"/>
                </a:cxn>
              </a:cxnLst>
              <a:rect l="0" t="0" r="r" b="b"/>
              <a:pathLst>
                <a:path w="152" h="232">
                  <a:moveTo>
                    <a:pt x="0" y="57"/>
                  </a:moveTo>
                  <a:lnTo>
                    <a:pt x="2" y="55"/>
                  </a:lnTo>
                  <a:lnTo>
                    <a:pt x="6" y="54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7" y="46"/>
                  </a:lnTo>
                  <a:lnTo>
                    <a:pt x="23" y="42"/>
                  </a:lnTo>
                  <a:lnTo>
                    <a:pt x="27" y="38"/>
                  </a:lnTo>
                  <a:lnTo>
                    <a:pt x="32" y="35"/>
                  </a:lnTo>
                  <a:lnTo>
                    <a:pt x="36" y="29"/>
                  </a:lnTo>
                  <a:lnTo>
                    <a:pt x="42" y="25"/>
                  </a:lnTo>
                  <a:lnTo>
                    <a:pt x="46" y="17"/>
                  </a:lnTo>
                  <a:lnTo>
                    <a:pt x="50" y="12"/>
                  </a:lnTo>
                  <a:lnTo>
                    <a:pt x="55" y="6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4"/>
                  </a:lnTo>
                  <a:lnTo>
                    <a:pt x="63" y="8"/>
                  </a:lnTo>
                  <a:lnTo>
                    <a:pt x="67" y="10"/>
                  </a:lnTo>
                  <a:lnTo>
                    <a:pt x="69" y="14"/>
                  </a:lnTo>
                  <a:lnTo>
                    <a:pt x="72" y="19"/>
                  </a:lnTo>
                  <a:lnTo>
                    <a:pt x="74" y="25"/>
                  </a:lnTo>
                  <a:lnTo>
                    <a:pt x="78" y="29"/>
                  </a:lnTo>
                  <a:lnTo>
                    <a:pt x="82" y="35"/>
                  </a:lnTo>
                  <a:lnTo>
                    <a:pt x="86" y="42"/>
                  </a:lnTo>
                  <a:lnTo>
                    <a:pt x="89" y="48"/>
                  </a:lnTo>
                  <a:lnTo>
                    <a:pt x="93" y="55"/>
                  </a:lnTo>
                  <a:lnTo>
                    <a:pt x="99" y="63"/>
                  </a:lnTo>
                  <a:lnTo>
                    <a:pt x="103" y="73"/>
                  </a:lnTo>
                  <a:lnTo>
                    <a:pt x="107" y="80"/>
                  </a:lnTo>
                  <a:lnTo>
                    <a:pt x="110" y="88"/>
                  </a:lnTo>
                  <a:lnTo>
                    <a:pt x="112" y="92"/>
                  </a:lnTo>
                  <a:lnTo>
                    <a:pt x="116" y="97"/>
                  </a:lnTo>
                  <a:lnTo>
                    <a:pt x="116" y="103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2" y="116"/>
                  </a:lnTo>
                  <a:lnTo>
                    <a:pt x="124" y="120"/>
                  </a:lnTo>
                  <a:lnTo>
                    <a:pt x="126" y="126"/>
                  </a:lnTo>
                  <a:lnTo>
                    <a:pt x="127" y="131"/>
                  </a:lnTo>
                  <a:lnTo>
                    <a:pt x="131" y="137"/>
                  </a:lnTo>
                  <a:lnTo>
                    <a:pt x="131" y="141"/>
                  </a:lnTo>
                  <a:lnTo>
                    <a:pt x="135" y="147"/>
                  </a:lnTo>
                  <a:lnTo>
                    <a:pt x="135" y="152"/>
                  </a:lnTo>
                  <a:lnTo>
                    <a:pt x="137" y="156"/>
                  </a:lnTo>
                  <a:lnTo>
                    <a:pt x="139" y="162"/>
                  </a:lnTo>
                  <a:lnTo>
                    <a:pt x="141" y="168"/>
                  </a:lnTo>
                  <a:lnTo>
                    <a:pt x="141" y="171"/>
                  </a:lnTo>
                  <a:lnTo>
                    <a:pt x="143" y="177"/>
                  </a:lnTo>
                  <a:lnTo>
                    <a:pt x="143" y="183"/>
                  </a:lnTo>
                  <a:lnTo>
                    <a:pt x="145" y="189"/>
                  </a:lnTo>
                  <a:lnTo>
                    <a:pt x="146" y="194"/>
                  </a:lnTo>
                  <a:lnTo>
                    <a:pt x="146" y="200"/>
                  </a:lnTo>
                  <a:lnTo>
                    <a:pt x="148" y="206"/>
                  </a:lnTo>
                  <a:lnTo>
                    <a:pt x="148" y="211"/>
                  </a:lnTo>
                  <a:lnTo>
                    <a:pt x="148" y="215"/>
                  </a:lnTo>
                  <a:lnTo>
                    <a:pt x="150" y="221"/>
                  </a:lnTo>
                  <a:lnTo>
                    <a:pt x="150" y="227"/>
                  </a:lnTo>
                  <a:lnTo>
                    <a:pt x="152" y="232"/>
                  </a:lnTo>
                  <a:lnTo>
                    <a:pt x="118" y="219"/>
                  </a:lnTo>
                  <a:lnTo>
                    <a:pt x="118" y="217"/>
                  </a:lnTo>
                  <a:lnTo>
                    <a:pt x="116" y="215"/>
                  </a:lnTo>
                  <a:lnTo>
                    <a:pt x="116" y="209"/>
                  </a:lnTo>
                  <a:lnTo>
                    <a:pt x="114" y="204"/>
                  </a:lnTo>
                  <a:lnTo>
                    <a:pt x="110" y="198"/>
                  </a:lnTo>
                  <a:lnTo>
                    <a:pt x="108" y="189"/>
                  </a:lnTo>
                  <a:lnTo>
                    <a:pt x="107" y="185"/>
                  </a:lnTo>
                  <a:lnTo>
                    <a:pt x="105" y="181"/>
                  </a:lnTo>
                  <a:lnTo>
                    <a:pt x="103" y="175"/>
                  </a:lnTo>
                  <a:lnTo>
                    <a:pt x="101" y="171"/>
                  </a:lnTo>
                  <a:lnTo>
                    <a:pt x="99" y="166"/>
                  </a:lnTo>
                  <a:lnTo>
                    <a:pt x="95" y="160"/>
                  </a:lnTo>
                  <a:lnTo>
                    <a:pt x="93" y="154"/>
                  </a:lnTo>
                  <a:lnTo>
                    <a:pt x="89" y="149"/>
                  </a:lnTo>
                  <a:lnTo>
                    <a:pt x="86" y="143"/>
                  </a:lnTo>
                  <a:lnTo>
                    <a:pt x="82" y="137"/>
                  </a:lnTo>
                  <a:lnTo>
                    <a:pt x="78" y="131"/>
                  </a:lnTo>
                  <a:lnTo>
                    <a:pt x="74" y="128"/>
                  </a:lnTo>
                  <a:lnTo>
                    <a:pt x="69" y="122"/>
                  </a:lnTo>
                  <a:lnTo>
                    <a:pt x="65" y="116"/>
                  </a:lnTo>
                  <a:lnTo>
                    <a:pt x="59" y="111"/>
                  </a:lnTo>
                  <a:lnTo>
                    <a:pt x="55" y="105"/>
                  </a:lnTo>
                  <a:lnTo>
                    <a:pt x="48" y="101"/>
                  </a:lnTo>
                  <a:lnTo>
                    <a:pt x="42" y="95"/>
                  </a:lnTo>
                  <a:lnTo>
                    <a:pt x="36" y="92"/>
                  </a:lnTo>
                  <a:lnTo>
                    <a:pt x="31" y="88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137" y="2344"/>
              <a:ext cx="358" cy="34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2" y="0"/>
                </a:cxn>
                <a:cxn ang="0">
                  <a:pos x="43" y="2"/>
                </a:cxn>
                <a:cxn ang="0">
                  <a:pos x="74" y="6"/>
                </a:cxn>
                <a:cxn ang="0">
                  <a:pos x="110" y="12"/>
                </a:cxn>
                <a:cxn ang="0">
                  <a:pos x="148" y="19"/>
                </a:cxn>
                <a:cxn ang="0">
                  <a:pos x="192" y="29"/>
                </a:cxn>
                <a:cxn ang="0">
                  <a:pos x="237" y="44"/>
                </a:cxn>
                <a:cxn ang="0">
                  <a:pos x="287" y="63"/>
                </a:cxn>
                <a:cxn ang="0">
                  <a:pos x="336" y="84"/>
                </a:cxn>
                <a:cxn ang="0">
                  <a:pos x="387" y="109"/>
                </a:cxn>
                <a:cxn ang="0">
                  <a:pos x="437" y="139"/>
                </a:cxn>
                <a:cxn ang="0">
                  <a:pos x="484" y="175"/>
                </a:cxn>
                <a:cxn ang="0">
                  <a:pos x="530" y="215"/>
                </a:cxn>
                <a:cxn ang="0">
                  <a:pos x="574" y="263"/>
                </a:cxn>
                <a:cxn ang="0">
                  <a:pos x="612" y="318"/>
                </a:cxn>
                <a:cxn ang="0">
                  <a:pos x="646" y="379"/>
                </a:cxn>
                <a:cxn ang="0">
                  <a:pos x="674" y="443"/>
                </a:cxn>
                <a:cxn ang="0">
                  <a:pos x="695" y="519"/>
                </a:cxn>
                <a:cxn ang="0">
                  <a:pos x="709" y="603"/>
                </a:cxn>
                <a:cxn ang="0">
                  <a:pos x="716" y="694"/>
                </a:cxn>
                <a:cxn ang="0">
                  <a:pos x="697" y="610"/>
                </a:cxn>
                <a:cxn ang="0">
                  <a:pos x="695" y="599"/>
                </a:cxn>
                <a:cxn ang="0">
                  <a:pos x="691" y="582"/>
                </a:cxn>
                <a:cxn ang="0">
                  <a:pos x="688" y="561"/>
                </a:cxn>
                <a:cxn ang="0">
                  <a:pos x="682" y="538"/>
                </a:cxn>
                <a:cxn ang="0">
                  <a:pos x="674" y="508"/>
                </a:cxn>
                <a:cxn ang="0">
                  <a:pos x="663" y="475"/>
                </a:cxn>
                <a:cxn ang="0">
                  <a:pos x="650" y="443"/>
                </a:cxn>
                <a:cxn ang="0">
                  <a:pos x="633" y="407"/>
                </a:cxn>
                <a:cxn ang="0">
                  <a:pos x="614" y="369"/>
                </a:cxn>
                <a:cxn ang="0">
                  <a:pos x="589" y="331"/>
                </a:cxn>
                <a:cxn ang="0">
                  <a:pos x="558" y="293"/>
                </a:cxn>
                <a:cxn ang="0">
                  <a:pos x="526" y="255"/>
                </a:cxn>
                <a:cxn ang="0">
                  <a:pos x="486" y="217"/>
                </a:cxn>
                <a:cxn ang="0">
                  <a:pos x="442" y="181"/>
                </a:cxn>
                <a:cxn ang="0">
                  <a:pos x="393" y="147"/>
                </a:cxn>
                <a:cxn ang="0">
                  <a:pos x="336" y="116"/>
                </a:cxn>
                <a:cxn ang="0">
                  <a:pos x="273" y="88"/>
                </a:cxn>
                <a:cxn ang="0">
                  <a:pos x="203" y="63"/>
                </a:cxn>
                <a:cxn ang="0">
                  <a:pos x="125" y="44"/>
                </a:cxn>
                <a:cxn ang="0">
                  <a:pos x="43" y="29"/>
                </a:cxn>
              </a:cxnLst>
              <a:rect l="0" t="0" r="r" b="b"/>
              <a:pathLst>
                <a:path w="716" h="694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3" y="2"/>
                  </a:lnTo>
                  <a:lnTo>
                    <a:pt x="53" y="2"/>
                  </a:lnTo>
                  <a:lnTo>
                    <a:pt x="64" y="4"/>
                  </a:lnTo>
                  <a:lnTo>
                    <a:pt x="74" y="6"/>
                  </a:lnTo>
                  <a:lnTo>
                    <a:pt x="85" y="8"/>
                  </a:lnTo>
                  <a:lnTo>
                    <a:pt x="96" y="10"/>
                  </a:lnTo>
                  <a:lnTo>
                    <a:pt x="110" y="12"/>
                  </a:lnTo>
                  <a:lnTo>
                    <a:pt x="121" y="13"/>
                  </a:lnTo>
                  <a:lnTo>
                    <a:pt x="134" y="15"/>
                  </a:lnTo>
                  <a:lnTo>
                    <a:pt x="148" y="19"/>
                  </a:lnTo>
                  <a:lnTo>
                    <a:pt x="163" y="23"/>
                  </a:lnTo>
                  <a:lnTo>
                    <a:pt x="176" y="25"/>
                  </a:lnTo>
                  <a:lnTo>
                    <a:pt x="192" y="29"/>
                  </a:lnTo>
                  <a:lnTo>
                    <a:pt x="207" y="34"/>
                  </a:lnTo>
                  <a:lnTo>
                    <a:pt x="222" y="40"/>
                  </a:lnTo>
                  <a:lnTo>
                    <a:pt x="237" y="44"/>
                  </a:lnTo>
                  <a:lnTo>
                    <a:pt x="254" y="50"/>
                  </a:lnTo>
                  <a:lnTo>
                    <a:pt x="269" y="55"/>
                  </a:lnTo>
                  <a:lnTo>
                    <a:pt x="287" y="63"/>
                  </a:lnTo>
                  <a:lnTo>
                    <a:pt x="302" y="69"/>
                  </a:lnTo>
                  <a:lnTo>
                    <a:pt x="319" y="76"/>
                  </a:lnTo>
                  <a:lnTo>
                    <a:pt x="336" y="84"/>
                  </a:lnTo>
                  <a:lnTo>
                    <a:pt x="353" y="91"/>
                  </a:lnTo>
                  <a:lnTo>
                    <a:pt x="370" y="99"/>
                  </a:lnTo>
                  <a:lnTo>
                    <a:pt x="387" y="109"/>
                  </a:lnTo>
                  <a:lnTo>
                    <a:pt x="403" y="118"/>
                  </a:lnTo>
                  <a:lnTo>
                    <a:pt x="420" y="128"/>
                  </a:lnTo>
                  <a:lnTo>
                    <a:pt x="437" y="139"/>
                  </a:lnTo>
                  <a:lnTo>
                    <a:pt x="452" y="150"/>
                  </a:lnTo>
                  <a:lnTo>
                    <a:pt x="469" y="162"/>
                  </a:lnTo>
                  <a:lnTo>
                    <a:pt x="484" y="175"/>
                  </a:lnTo>
                  <a:lnTo>
                    <a:pt x="499" y="186"/>
                  </a:lnTo>
                  <a:lnTo>
                    <a:pt x="517" y="202"/>
                  </a:lnTo>
                  <a:lnTo>
                    <a:pt x="530" y="215"/>
                  </a:lnTo>
                  <a:lnTo>
                    <a:pt x="545" y="230"/>
                  </a:lnTo>
                  <a:lnTo>
                    <a:pt x="558" y="245"/>
                  </a:lnTo>
                  <a:lnTo>
                    <a:pt x="574" y="263"/>
                  </a:lnTo>
                  <a:lnTo>
                    <a:pt x="587" y="280"/>
                  </a:lnTo>
                  <a:lnTo>
                    <a:pt x="600" y="299"/>
                  </a:lnTo>
                  <a:lnTo>
                    <a:pt x="612" y="318"/>
                  </a:lnTo>
                  <a:lnTo>
                    <a:pt x="625" y="337"/>
                  </a:lnTo>
                  <a:lnTo>
                    <a:pt x="634" y="356"/>
                  </a:lnTo>
                  <a:lnTo>
                    <a:pt x="646" y="379"/>
                  </a:lnTo>
                  <a:lnTo>
                    <a:pt x="655" y="399"/>
                  </a:lnTo>
                  <a:lnTo>
                    <a:pt x="665" y="422"/>
                  </a:lnTo>
                  <a:lnTo>
                    <a:pt x="674" y="443"/>
                  </a:lnTo>
                  <a:lnTo>
                    <a:pt x="682" y="470"/>
                  </a:lnTo>
                  <a:lnTo>
                    <a:pt x="690" y="494"/>
                  </a:lnTo>
                  <a:lnTo>
                    <a:pt x="695" y="519"/>
                  </a:lnTo>
                  <a:lnTo>
                    <a:pt x="701" y="546"/>
                  </a:lnTo>
                  <a:lnTo>
                    <a:pt x="707" y="574"/>
                  </a:lnTo>
                  <a:lnTo>
                    <a:pt x="709" y="603"/>
                  </a:lnTo>
                  <a:lnTo>
                    <a:pt x="712" y="633"/>
                  </a:lnTo>
                  <a:lnTo>
                    <a:pt x="714" y="662"/>
                  </a:lnTo>
                  <a:lnTo>
                    <a:pt x="716" y="694"/>
                  </a:lnTo>
                  <a:lnTo>
                    <a:pt x="697" y="616"/>
                  </a:lnTo>
                  <a:lnTo>
                    <a:pt x="697" y="614"/>
                  </a:lnTo>
                  <a:lnTo>
                    <a:pt x="697" y="610"/>
                  </a:lnTo>
                  <a:lnTo>
                    <a:pt x="695" y="607"/>
                  </a:lnTo>
                  <a:lnTo>
                    <a:pt x="695" y="605"/>
                  </a:lnTo>
                  <a:lnTo>
                    <a:pt x="695" y="599"/>
                  </a:lnTo>
                  <a:lnTo>
                    <a:pt x="695" y="595"/>
                  </a:lnTo>
                  <a:lnTo>
                    <a:pt x="693" y="588"/>
                  </a:lnTo>
                  <a:lnTo>
                    <a:pt x="691" y="582"/>
                  </a:lnTo>
                  <a:lnTo>
                    <a:pt x="691" y="576"/>
                  </a:lnTo>
                  <a:lnTo>
                    <a:pt x="690" y="571"/>
                  </a:lnTo>
                  <a:lnTo>
                    <a:pt x="688" y="561"/>
                  </a:lnTo>
                  <a:lnTo>
                    <a:pt x="686" y="553"/>
                  </a:lnTo>
                  <a:lnTo>
                    <a:pt x="684" y="546"/>
                  </a:lnTo>
                  <a:lnTo>
                    <a:pt x="682" y="538"/>
                  </a:lnTo>
                  <a:lnTo>
                    <a:pt x="680" y="527"/>
                  </a:lnTo>
                  <a:lnTo>
                    <a:pt x="676" y="517"/>
                  </a:lnTo>
                  <a:lnTo>
                    <a:pt x="674" y="508"/>
                  </a:lnTo>
                  <a:lnTo>
                    <a:pt x="671" y="498"/>
                  </a:lnTo>
                  <a:lnTo>
                    <a:pt x="667" y="487"/>
                  </a:lnTo>
                  <a:lnTo>
                    <a:pt x="663" y="475"/>
                  </a:lnTo>
                  <a:lnTo>
                    <a:pt x="659" y="466"/>
                  </a:lnTo>
                  <a:lnTo>
                    <a:pt x="655" y="455"/>
                  </a:lnTo>
                  <a:lnTo>
                    <a:pt x="650" y="443"/>
                  </a:lnTo>
                  <a:lnTo>
                    <a:pt x="644" y="430"/>
                  </a:lnTo>
                  <a:lnTo>
                    <a:pt x="638" y="418"/>
                  </a:lnTo>
                  <a:lnTo>
                    <a:pt x="633" y="407"/>
                  </a:lnTo>
                  <a:lnTo>
                    <a:pt x="627" y="394"/>
                  </a:lnTo>
                  <a:lnTo>
                    <a:pt x="619" y="382"/>
                  </a:lnTo>
                  <a:lnTo>
                    <a:pt x="614" y="369"/>
                  </a:lnTo>
                  <a:lnTo>
                    <a:pt x="606" y="358"/>
                  </a:lnTo>
                  <a:lnTo>
                    <a:pt x="596" y="344"/>
                  </a:lnTo>
                  <a:lnTo>
                    <a:pt x="589" y="331"/>
                  </a:lnTo>
                  <a:lnTo>
                    <a:pt x="579" y="318"/>
                  </a:lnTo>
                  <a:lnTo>
                    <a:pt x="570" y="306"/>
                  </a:lnTo>
                  <a:lnTo>
                    <a:pt x="558" y="293"/>
                  </a:lnTo>
                  <a:lnTo>
                    <a:pt x="549" y="280"/>
                  </a:lnTo>
                  <a:lnTo>
                    <a:pt x="538" y="266"/>
                  </a:lnTo>
                  <a:lnTo>
                    <a:pt x="526" y="255"/>
                  </a:lnTo>
                  <a:lnTo>
                    <a:pt x="513" y="242"/>
                  </a:lnTo>
                  <a:lnTo>
                    <a:pt x="499" y="228"/>
                  </a:lnTo>
                  <a:lnTo>
                    <a:pt x="486" y="217"/>
                  </a:lnTo>
                  <a:lnTo>
                    <a:pt x="473" y="206"/>
                  </a:lnTo>
                  <a:lnTo>
                    <a:pt x="458" y="192"/>
                  </a:lnTo>
                  <a:lnTo>
                    <a:pt x="442" y="181"/>
                  </a:lnTo>
                  <a:lnTo>
                    <a:pt x="427" y="169"/>
                  </a:lnTo>
                  <a:lnTo>
                    <a:pt x="410" y="160"/>
                  </a:lnTo>
                  <a:lnTo>
                    <a:pt x="393" y="147"/>
                  </a:lnTo>
                  <a:lnTo>
                    <a:pt x="374" y="137"/>
                  </a:lnTo>
                  <a:lnTo>
                    <a:pt x="355" y="126"/>
                  </a:lnTo>
                  <a:lnTo>
                    <a:pt x="336" y="116"/>
                  </a:lnTo>
                  <a:lnTo>
                    <a:pt x="315" y="107"/>
                  </a:lnTo>
                  <a:lnTo>
                    <a:pt x="294" y="97"/>
                  </a:lnTo>
                  <a:lnTo>
                    <a:pt x="273" y="88"/>
                  </a:lnTo>
                  <a:lnTo>
                    <a:pt x="250" y="80"/>
                  </a:lnTo>
                  <a:lnTo>
                    <a:pt x="226" y="71"/>
                  </a:lnTo>
                  <a:lnTo>
                    <a:pt x="203" y="63"/>
                  </a:lnTo>
                  <a:lnTo>
                    <a:pt x="178" y="55"/>
                  </a:lnTo>
                  <a:lnTo>
                    <a:pt x="153" y="50"/>
                  </a:lnTo>
                  <a:lnTo>
                    <a:pt x="125" y="44"/>
                  </a:lnTo>
                  <a:lnTo>
                    <a:pt x="98" y="38"/>
                  </a:lnTo>
                  <a:lnTo>
                    <a:pt x="70" y="33"/>
                  </a:lnTo>
                  <a:lnTo>
                    <a:pt x="43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922" y="2488"/>
              <a:ext cx="501" cy="518"/>
            </a:xfrm>
            <a:custGeom>
              <a:avLst/>
              <a:gdLst/>
              <a:ahLst/>
              <a:cxnLst>
                <a:cxn ang="0">
                  <a:pos x="243" y="1023"/>
                </a:cxn>
                <a:cxn ang="0">
                  <a:pos x="209" y="998"/>
                </a:cxn>
                <a:cxn ang="0">
                  <a:pos x="167" y="962"/>
                </a:cxn>
                <a:cxn ang="0">
                  <a:pos x="120" y="913"/>
                </a:cxn>
                <a:cxn ang="0">
                  <a:pos x="74" y="850"/>
                </a:cxn>
                <a:cxn ang="0">
                  <a:pos x="34" y="770"/>
                </a:cxn>
                <a:cxn ang="0">
                  <a:pos x="9" y="679"/>
                </a:cxn>
                <a:cxn ang="0">
                  <a:pos x="2" y="573"/>
                </a:cxn>
                <a:cxn ang="0">
                  <a:pos x="19" y="453"/>
                </a:cxn>
                <a:cxn ang="0">
                  <a:pos x="64" y="316"/>
                </a:cxn>
                <a:cxn ang="0">
                  <a:pos x="95" y="255"/>
                </a:cxn>
                <a:cxn ang="0">
                  <a:pos x="120" y="223"/>
                </a:cxn>
                <a:cxn ang="0">
                  <a:pos x="160" y="179"/>
                </a:cxn>
                <a:cxn ang="0">
                  <a:pos x="215" y="130"/>
                </a:cxn>
                <a:cxn ang="0">
                  <a:pos x="281" y="80"/>
                </a:cxn>
                <a:cxn ang="0">
                  <a:pos x="363" y="36"/>
                </a:cxn>
                <a:cxn ang="0">
                  <a:pos x="458" y="8"/>
                </a:cxn>
                <a:cxn ang="0">
                  <a:pos x="564" y="0"/>
                </a:cxn>
                <a:cxn ang="0">
                  <a:pos x="682" y="17"/>
                </a:cxn>
                <a:cxn ang="0">
                  <a:pos x="812" y="69"/>
                </a:cxn>
                <a:cxn ang="0">
                  <a:pos x="909" y="131"/>
                </a:cxn>
                <a:cxn ang="0">
                  <a:pos x="929" y="156"/>
                </a:cxn>
                <a:cxn ang="0">
                  <a:pos x="960" y="202"/>
                </a:cxn>
                <a:cxn ang="0">
                  <a:pos x="979" y="238"/>
                </a:cxn>
                <a:cxn ang="0">
                  <a:pos x="988" y="268"/>
                </a:cxn>
                <a:cxn ang="0">
                  <a:pos x="998" y="301"/>
                </a:cxn>
                <a:cxn ang="0">
                  <a:pos x="1002" y="335"/>
                </a:cxn>
                <a:cxn ang="0">
                  <a:pos x="1002" y="369"/>
                </a:cxn>
                <a:cxn ang="0">
                  <a:pos x="973" y="306"/>
                </a:cxn>
                <a:cxn ang="0">
                  <a:pos x="964" y="278"/>
                </a:cxn>
                <a:cxn ang="0">
                  <a:pos x="950" y="244"/>
                </a:cxn>
                <a:cxn ang="0">
                  <a:pos x="929" y="206"/>
                </a:cxn>
                <a:cxn ang="0">
                  <a:pos x="901" y="166"/>
                </a:cxn>
                <a:cxn ang="0">
                  <a:pos x="861" y="126"/>
                </a:cxn>
                <a:cxn ang="0">
                  <a:pos x="812" y="90"/>
                </a:cxn>
                <a:cxn ang="0">
                  <a:pos x="747" y="59"/>
                </a:cxn>
                <a:cxn ang="0">
                  <a:pos x="669" y="36"/>
                </a:cxn>
                <a:cxn ang="0">
                  <a:pos x="578" y="23"/>
                </a:cxn>
                <a:cxn ang="0">
                  <a:pos x="483" y="25"/>
                </a:cxn>
                <a:cxn ang="0">
                  <a:pos x="399" y="44"/>
                </a:cxn>
                <a:cxn ang="0">
                  <a:pos x="325" y="74"/>
                </a:cxn>
                <a:cxn ang="0">
                  <a:pos x="260" y="118"/>
                </a:cxn>
                <a:cxn ang="0">
                  <a:pos x="205" y="166"/>
                </a:cxn>
                <a:cxn ang="0">
                  <a:pos x="160" y="217"/>
                </a:cxn>
                <a:cxn ang="0">
                  <a:pos x="122" y="270"/>
                </a:cxn>
                <a:cxn ang="0">
                  <a:pos x="93" y="320"/>
                </a:cxn>
                <a:cxn ang="0">
                  <a:pos x="74" y="361"/>
                </a:cxn>
                <a:cxn ang="0">
                  <a:pos x="61" y="396"/>
                </a:cxn>
                <a:cxn ang="0">
                  <a:pos x="53" y="428"/>
                </a:cxn>
                <a:cxn ang="0">
                  <a:pos x="47" y="458"/>
                </a:cxn>
                <a:cxn ang="0">
                  <a:pos x="40" y="498"/>
                </a:cxn>
                <a:cxn ang="0">
                  <a:pos x="36" y="544"/>
                </a:cxn>
                <a:cxn ang="0">
                  <a:pos x="36" y="595"/>
                </a:cxn>
                <a:cxn ang="0">
                  <a:pos x="40" y="652"/>
                </a:cxn>
                <a:cxn ang="0">
                  <a:pos x="51" y="711"/>
                </a:cxn>
                <a:cxn ang="0">
                  <a:pos x="70" y="770"/>
                </a:cxn>
                <a:cxn ang="0">
                  <a:pos x="99" y="831"/>
                </a:cxn>
                <a:cxn ang="0">
                  <a:pos x="141" y="892"/>
                </a:cxn>
                <a:cxn ang="0">
                  <a:pos x="186" y="943"/>
                </a:cxn>
                <a:cxn ang="0">
                  <a:pos x="220" y="972"/>
                </a:cxn>
                <a:cxn ang="0">
                  <a:pos x="251" y="995"/>
                </a:cxn>
                <a:cxn ang="0">
                  <a:pos x="283" y="1015"/>
                </a:cxn>
              </a:cxnLst>
              <a:rect l="0" t="0" r="r" b="b"/>
              <a:pathLst>
                <a:path w="1002" h="1036">
                  <a:moveTo>
                    <a:pt x="302" y="1021"/>
                  </a:moveTo>
                  <a:lnTo>
                    <a:pt x="262" y="1036"/>
                  </a:lnTo>
                  <a:lnTo>
                    <a:pt x="260" y="1034"/>
                  </a:lnTo>
                  <a:lnTo>
                    <a:pt x="257" y="1033"/>
                  </a:lnTo>
                  <a:lnTo>
                    <a:pt x="251" y="1029"/>
                  </a:lnTo>
                  <a:lnTo>
                    <a:pt x="243" y="1023"/>
                  </a:lnTo>
                  <a:lnTo>
                    <a:pt x="237" y="1019"/>
                  </a:lnTo>
                  <a:lnTo>
                    <a:pt x="234" y="1015"/>
                  </a:lnTo>
                  <a:lnTo>
                    <a:pt x="228" y="1012"/>
                  </a:lnTo>
                  <a:lnTo>
                    <a:pt x="222" y="1010"/>
                  </a:lnTo>
                  <a:lnTo>
                    <a:pt x="215" y="1004"/>
                  </a:lnTo>
                  <a:lnTo>
                    <a:pt x="209" y="998"/>
                  </a:lnTo>
                  <a:lnTo>
                    <a:pt x="203" y="995"/>
                  </a:lnTo>
                  <a:lnTo>
                    <a:pt x="198" y="989"/>
                  </a:lnTo>
                  <a:lnTo>
                    <a:pt x="188" y="983"/>
                  </a:lnTo>
                  <a:lnTo>
                    <a:pt x="182" y="977"/>
                  </a:lnTo>
                  <a:lnTo>
                    <a:pt x="175" y="970"/>
                  </a:lnTo>
                  <a:lnTo>
                    <a:pt x="167" y="962"/>
                  </a:lnTo>
                  <a:lnTo>
                    <a:pt x="160" y="955"/>
                  </a:lnTo>
                  <a:lnTo>
                    <a:pt x="150" y="947"/>
                  </a:lnTo>
                  <a:lnTo>
                    <a:pt x="142" y="939"/>
                  </a:lnTo>
                  <a:lnTo>
                    <a:pt x="135" y="932"/>
                  </a:lnTo>
                  <a:lnTo>
                    <a:pt x="127" y="922"/>
                  </a:lnTo>
                  <a:lnTo>
                    <a:pt x="120" y="913"/>
                  </a:lnTo>
                  <a:lnTo>
                    <a:pt x="110" y="903"/>
                  </a:lnTo>
                  <a:lnTo>
                    <a:pt x="104" y="894"/>
                  </a:lnTo>
                  <a:lnTo>
                    <a:pt x="95" y="882"/>
                  </a:lnTo>
                  <a:lnTo>
                    <a:pt x="89" y="871"/>
                  </a:lnTo>
                  <a:lnTo>
                    <a:pt x="82" y="861"/>
                  </a:lnTo>
                  <a:lnTo>
                    <a:pt x="74" y="850"/>
                  </a:lnTo>
                  <a:lnTo>
                    <a:pt x="68" y="837"/>
                  </a:lnTo>
                  <a:lnTo>
                    <a:pt x="61" y="825"/>
                  </a:lnTo>
                  <a:lnTo>
                    <a:pt x="53" y="812"/>
                  </a:lnTo>
                  <a:lnTo>
                    <a:pt x="47" y="799"/>
                  </a:lnTo>
                  <a:lnTo>
                    <a:pt x="40" y="785"/>
                  </a:lnTo>
                  <a:lnTo>
                    <a:pt x="34" y="770"/>
                  </a:lnTo>
                  <a:lnTo>
                    <a:pt x="28" y="757"/>
                  </a:lnTo>
                  <a:lnTo>
                    <a:pt x="25" y="742"/>
                  </a:lnTo>
                  <a:lnTo>
                    <a:pt x="21" y="727"/>
                  </a:lnTo>
                  <a:lnTo>
                    <a:pt x="15" y="711"/>
                  </a:lnTo>
                  <a:lnTo>
                    <a:pt x="11" y="694"/>
                  </a:lnTo>
                  <a:lnTo>
                    <a:pt x="9" y="679"/>
                  </a:lnTo>
                  <a:lnTo>
                    <a:pt x="6" y="662"/>
                  </a:lnTo>
                  <a:lnTo>
                    <a:pt x="4" y="645"/>
                  </a:lnTo>
                  <a:lnTo>
                    <a:pt x="2" y="628"/>
                  </a:lnTo>
                  <a:lnTo>
                    <a:pt x="2" y="611"/>
                  </a:lnTo>
                  <a:lnTo>
                    <a:pt x="0" y="592"/>
                  </a:lnTo>
                  <a:lnTo>
                    <a:pt x="2" y="573"/>
                  </a:lnTo>
                  <a:lnTo>
                    <a:pt x="2" y="553"/>
                  </a:lnTo>
                  <a:lnTo>
                    <a:pt x="4" y="534"/>
                  </a:lnTo>
                  <a:lnTo>
                    <a:pt x="6" y="514"/>
                  </a:lnTo>
                  <a:lnTo>
                    <a:pt x="9" y="495"/>
                  </a:lnTo>
                  <a:lnTo>
                    <a:pt x="13" y="472"/>
                  </a:lnTo>
                  <a:lnTo>
                    <a:pt x="19" y="453"/>
                  </a:lnTo>
                  <a:lnTo>
                    <a:pt x="23" y="430"/>
                  </a:lnTo>
                  <a:lnTo>
                    <a:pt x="30" y="409"/>
                  </a:lnTo>
                  <a:lnTo>
                    <a:pt x="36" y="386"/>
                  </a:lnTo>
                  <a:lnTo>
                    <a:pt x="45" y="363"/>
                  </a:lnTo>
                  <a:lnTo>
                    <a:pt x="55" y="339"/>
                  </a:lnTo>
                  <a:lnTo>
                    <a:pt x="64" y="316"/>
                  </a:lnTo>
                  <a:lnTo>
                    <a:pt x="76" y="291"/>
                  </a:lnTo>
                  <a:lnTo>
                    <a:pt x="89" y="268"/>
                  </a:lnTo>
                  <a:lnTo>
                    <a:pt x="89" y="266"/>
                  </a:lnTo>
                  <a:lnTo>
                    <a:pt x="91" y="263"/>
                  </a:lnTo>
                  <a:lnTo>
                    <a:pt x="93" y="259"/>
                  </a:lnTo>
                  <a:lnTo>
                    <a:pt x="95" y="255"/>
                  </a:lnTo>
                  <a:lnTo>
                    <a:pt x="99" y="251"/>
                  </a:lnTo>
                  <a:lnTo>
                    <a:pt x="103" y="247"/>
                  </a:lnTo>
                  <a:lnTo>
                    <a:pt x="106" y="242"/>
                  </a:lnTo>
                  <a:lnTo>
                    <a:pt x="110" y="236"/>
                  </a:lnTo>
                  <a:lnTo>
                    <a:pt x="114" y="230"/>
                  </a:lnTo>
                  <a:lnTo>
                    <a:pt x="120" y="223"/>
                  </a:lnTo>
                  <a:lnTo>
                    <a:pt x="125" y="217"/>
                  </a:lnTo>
                  <a:lnTo>
                    <a:pt x="131" y="209"/>
                  </a:lnTo>
                  <a:lnTo>
                    <a:pt x="139" y="202"/>
                  </a:lnTo>
                  <a:lnTo>
                    <a:pt x="144" y="196"/>
                  </a:lnTo>
                  <a:lnTo>
                    <a:pt x="152" y="188"/>
                  </a:lnTo>
                  <a:lnTo>
                    <a:pt x="160" y="179"/>
                  </a:lnTo>
                  <a:lnTo>
                    <a:pt x="167" y="171"/>
                  </a:lnTo>
                  <a:lnTo>
                    <a:pt x="177" y="164"/>
                  </a:lnTo>
                  <a:lnTo>
                    <a:pt x="184" y="154"/>
                  </a:lnTo>
                  <a:lnTo>
                    <a:pt x="194" y="147"/>
                  </a:lnTo>
                  <a:lnTo>
                    <a:pt x="203" y="139"/>
                  </a:lnTo>
                  <a:lnTo>
                    <a:pt x="215" y="130"/>
                  </a:lnTo>
                  <a:lnTo>
                    <a:pt x="224" y="122"/>
                  </a:lnTo>
                  <a:lnTo>
                    <a:pt x="236" y="112"/>
                  </a:lnTo>
                  <a:lnTo>
                    <a:pt x="245" y="105"/>
                  </a:lnTo>
                  <a:lnTo>
                    <a:pt x="258" y="97"/>
                  </a:lnTo>
                  <a:lnTo>
                    <a:pt x="270" y="88"/>
                  </a:lnTo>
                  <a:lnTo>
                    <a:pt x="281" y="80"/>
                  </a:lnTo>
                  <a:lnTo>
                    <a:pt x="295" y="73"/>
                  </a:lnTo>
                  <a:lnTo>
                    <a:pt x="308" y="65"/>
                  </a:lnTo>
                  <a:lnTo>
                    <a:pt x="321" y="57"/>
                  </a:lnTo>
                  <a:lnTo>
                    <a:pt x="334" y="50"/>
                  </a:lnTo>
                  <a:lnTo>
                    <a:pt x="350" y="44"/>
                  </a:lnTo>
                  <a:lnTo>
                    <a:pt x="363" y="36"/>
                  </a:lnTo>
                  <a:lnTo>
                    <a:pt x="378" y="31"/>
                  </a:lnTo>
                  <a:lnTo>
                    <a:pt x="393" y="25"/>
                  </a:lnTo>
                  <a:lnTo>
                    <a:pt x="409" y="21"/>
                  </a:lnTo>
                  <a:lnTo>
                    <a:pt x="426" y="17"/>
                  </a:lnTo>
                  <a:lnTo>
                    <a:pt x="441" y="12"/>
                  </a:lnTo>
                  <a:lnTo>
                    <a:pt x="458" y="8"/>
                  </a:lnTo>
                  <a:lnTo>
                    <a:pt x="475" y="6"/>
                  </a:lnTo>
                  <a:lnTo>
                    <a:pt x="492" y="2"/>
                  </a:lnTo>
                  <a:lnTo>
                    <a:pt x="509" y="0"/>
                  </a:lnTo>
                  <a:lnTo>
                    <a:pt x="528" y="0"/>
                  </a:lnTo>
                  <a:lnTo>
                    <a:pt x="545" y="0"/>
                  </a:lnTo>
                  <a:lnTo>
                    <a:pt x="564" y="0"/>
                  </a:lnTo>
                  <a:lnTo>
                    <a:pt x="583" y="0"/>
                  </a:lnTo>
                  <a:lnTo>
                    <a:pt x="603" y="2"/>
                  </a:lnTo>
                  <a:lnTo>
                    <a:pt x="622" y="4"/>
                  </a:lnTo>
                  <a:lnTo>
                    <a:pt x="642" y="8"/>
                  </a:lnTo>
                  <a:lnTo>
                    <a:pt x="661" y="12"/>
                  </a:lnTo>
                  <a:lnTo>
                    <a:pt x="682" y="17"/>
                  </a:lnTo>
                  <a:lnTo>
                    <a:pt x="703" y="23"/>
                  </a:lnTo>
                  <a:lnTo>
                    <a:pt x="724" y="31"/>
                  </a:lnTo>
                  <a:lnTo>
                    <a:pt x="745" y="38"/>
                  </a:lnTo>
                  <a:lnTo>
                    <a:pt x="768" y="48"/>
                  </a:lnTo>
                  <a:lnTo>
                    <a:pt x="789" y="57"/>
                  </a:lnTo>
                  <a:lnTo>
                    <a:pt x="812" y="69"/>
                  </a:lnTo>
                  <a:lnTo>
                    <a:pt x="833" y="82"/>
                  </a:lnTo>
                  <a:lnTo>
                    <a:pt x="857" y="95"/>
                  </a:lnTo>
                  <a:lnTo>
                    <a:pt x="880" y="111"/>
                  </a:lnTo>
                  <a:lnTo>
                    <a:pt x="903" y="126"/>
                  </a:lnTo>
                  <a:lnTo>
                    <a:pt x="905" y="128"/>
                  </a:lnTo>
                  <a:lnTo>
                    <a:pt x="909" y="131"/>
                  </a:lnTo>
                  <a:lnTo>
                    <a:pt x="910" y="133"/>
                  </a:lnTo>
                  <a:lnTo>
                    <a:pt x="912" y="137"/>
                  </a:lnTo>
                  <a:lnTo>
                    <a:pt x="916" y="141"/>
                  </a:lnTo>
                  <a:lnTo>
                    <a:pt x="922" y="147"/>
                  </a:lnTo>
                  <a:lnTo>
                    <a:pt x="924" y="152"/>
                  </a:lnTo>
                  <a:lnTo>
                    <a:pt x="929" y="156"/>
                  </a:lnTo>
                  <a:lnTo>
                    <a:pt x="933" y="162"/>
                  </a:lnTo>
                  <a:lnTo>
                    <a:pt x="939" y="169"/>
                  </a:lnTo>
                  <a:lnTo>
                    <a:pt x="945" y="177"/>
                  </a:lnTo>
                  <a:lnTo>
                    <a:pt x="949" y="185"/>
                  </a:lnTo>
                  <a:lnTo>
                    <a:pt x="954" y="192"/>
                  </a:lnTo>
                  <a:lnTo>
                    <a:pt x="960" y="202"/>
                  </a:lnTo>
                  <a:lnTo>
                    <a:pt x="964" y="209"/>
                  </a:lnTo>
                  <a:lnTo>
                    <a:pt x="968" y="219"/>
                  </a:lnTo>
                  <a:lnTo>
                    <a:pt x="971" y="223"/>
                  </a:lnTo>
                  <a:lnTo>
                    <a:pt x="973" y="228"/>
                  </a:lnTo>
                  <a:lnTo>
                    <a:pt x="975" y="234"/>
                  </a:lnTo>
                  <a:lnTo>
                    <a:pt x="979" y="238"/>
                  </a:lnTo>
                  <a:lnTo>
                    <a:pt x="979" y="244"/>
                  </a:lnTo>
                  <a:lnTo>
                    <a:pt x="983" y="247"/>
                  </a:lnTo>
                  <a:lnTo>
                    <a:pt x="985" y="253"/>
                  </a:lnTo>
                  <a:lnTo>
                    <a:pt x="987" y="257"/>
                  </a:lnTo>
                  <a:lnTo>
                    <a:pt x="988" y="263"/>
                  </a:lnTo>
                  <a:lnTo>
                    <a:pt x="988" y="268"/>
                  </a:lnTo>
                  <a:lnTo>
                    <a:pt x="990" y="274"/>
                  </a:lnTo>
                  <a:lnTo>
                    <a:pt x="994" y="280"/>
                  </a:lnTo>
                  <a:lnTo>
                    <a:pt x="994" y="284"/>
                  </a:lnTo>
                  <a:lnTo>
                    <a:pt x="996" y="291"/>
                  </a:lnTo>
                  <a:lnTo>
                    <a:pt x="996" y="295"/>
                  </a:lnTo>
                  <a:lnTo>
                    <a:pt x="998" y="301"/>
                  </a:lnTo>
                  <a:lnTo>
                    <a:pt x="998" y="306"/>
                  </a:lnTo>
                  <a:lnTo>
                    <a:pt x="1000" y="312"/>
                  </a:lnTo>
                  <a:lnTo>
                    <a:pt x="1000" y="318"/>
                  </a:lnTo>
                  <a:lnTo>
                    <a:pt x="1002" y="323"/>
                  </a:lnTo>
                  <a:lnTo>
                    <a:pt x="1002" y="329"/>
                  </a:lnTo>
                  <a:lnTo>
                    <a:pt x="1002" y="335"/>
                  </a:lnTo>
                  <a:lnTo>
                    <a:pt x="1002" y="339"/>
                  </a:lnTo>
                  <a:lnTo>
                    <a:pt x="1002" y="346"/>
                  </a:lnTo>
                  <a:lnTo>
                    <a:pt x="1002" y="352"/>
                  </a:lnTo>
                  <a:lnTo>
                    <a:pt x="1002" y="358"/>
                  </a:lnTo>
                  <a:lnTo>
                    <a:pt x="1002" y="363"/>
                  </a:lnTo>
                  <a:lnTo>
                    <a:pt x="1002" y="369"/>
                  </a:lnTo>
                  <a:lnTo>
                    <a:pt x="977" y="325"/>
                  </a:lnTo>
                  <a:lnTo>
                    <a:pt x="975" y="323"/>
                  </a:lnTo>
                  <a:lnTo>
                    <a:pt x="975" y="322"/>
                  </a:lnTo>
                  <a:lnTo>
                    <a:pt x="975" y="318"/>
                  </a:lnTo>
                  <a:lnTo>
                    <a:pt x="973" y="314"/>
                  </a:lnTo>
                  <a:lnTo>
                    <a:pt x="973" y="306"/>
                  </a:lnTo>
                  <a:lnTo>
                    <a:pt x="971" y="301"/>
                  </a:lnTo>
                  <a:lnTo>
                    <a:pt x="969" y="295"/>
                  </a:lnTo>
                  <a:lnTo>
                    <a:pt x="968" y="291"/>
                  </a:lnTo>
                  <a:lnTo>
                    <a:pt x="968" y="287"/>
                  </a:lnTo>
                  <a:lnTo>
                    <a:pt x="966" y="284"/>
                  </a:lnTo>
                  <a:lnTo>
                    <a:pt x="964" y="278"/>
                  </a:lnTo>
                  <a:lnTo>
                    <a:pt x="962" y="272"/>
                  </a:lnTo>
                  <a:lnTo>
                    <a:pt x="960" y="266"/>
                  </a:lnTo>
                  <a:lnTo>
                    <a:pt x="958" y="263"/>
                  </a:lnTo>
                  <a:lnTo>
                    <a:pt x="956" y="255"/>
                  </a:lnTo>
                  <a:lnTo>
                    <a:pt x="952" y="249"/>
                  </a:lnTo>
                  <a:lnTo>
                    <a:pt x="950" y="244"/>
                  </a:lnTo>
                  <a:lnTo>
                    <a:pt x="949" y="238"/>
                  </a:lnTo>
                  <a:lnTo>
                    <a:pt x="945" y="232"/>
                  </a:lnTo>
                  <a:lnTo>
                    <a:pt x="941" y="225"/>
                  </a:lnTo>
                  <a:lnTo>
                    <a:pt x="937" y="219"/>
                  </a:lnTo>
                  <a:lnTo>
                    <a:pt x="933" y="213"/>
                  </a:lnTo>
                  <a:lnTo>
                    <a:pt x="929" y="206"/>
                  </a:lnTo>
                  <a:lnTo>
                    <a:pt x="926" y="200"/>
                  </a:lnTo>
                  <a:lnTo>
                    <a:pt x="922" y="192"/>
                  </a:lnTo>
                  <a:lnTo>
                    <a:pt x="918" y="187"/>
                  </a:lnTo>
                  <a:lnTo>
                    <a:pt x="912" y="179"/>
                  </a:lnTo>
                  <a:lnTo>
                    <a:pt x="907" y="173"/>
                  </a:lnTo>
                  <a:lnTo>
                    <a:pt x="901" y="166"/>
                  </a:lnTo>
                  <a:lnTo>
                    <a:pt x="895" y="160"/>
                  </a:lnTo>
                  <a:lnTo>
                    <a:pt x="890" y="152"/>
                  </a:lnTo>
                  <a:lnTo>
                    <a:pt x="882" y="147"/>
                  </a:lnTo>
                  <a:lnTo>
                    <a:pt x="876" y="139"/>
                  </a:lnTo>
                  <a:lnTo>
                    <a:pt x="869" y="133"/>
                  </a:lnTo>
                  <a:lnTo>
                    <a:pt x="861" y="126"/>
                  </a:lnTo>
                  <a:lnTo>
                    <a:pt x="853" y="120"/>
                  </a:lnTo>
                  <a:lnTo>
                    <a:pt x="846" y="112"/>
                  </a:lnTo>
                  <a:lnTo>
                    <a:pt x="838" y="107"/>
                  </a:lnTo>
                  <a:lnTo>
                    <a:pt x="829" y="101"/>
                  </a:lnTo>
                  <a:lnTo>
                    <a:pt x="821" y="95"/>
                  </a:lnTo>
                  <a:lnTo>
                    <a:pt x="812" y="90"/>
                  </a:lnTo>
                  <a:lnTo>
                    <a:pt x="802" y="84"/>
                  </a:lnTo>
                  <a:lnTo>
                    <a:pt x="791" y="80"/>
                  </a:lnTo>
                  <a:lnTo>
                    <a:pt x="781" y="74"/>
                  </a:lnTo>
                  <a:lnTo>
                    <a:pt x="770" y="69"/>
                  </a:lnTo>
                  <a:lnTo>
                    <a:pt x="760" y="63"/>
                  </a:lnTo>
                  <a:lnTo>
                    <a:pt x="747" y="59"/>
                  </a:lnTo>
                  <a:lnTo>
                    <a:pt x="736" y="53"/>
                  </a:lnTo>
                  <a:lnTo>
                    <a:pt x="724" y="50"/>
                  </a:lnTo>
                  <a:lnTo>
                    <a:pt x="711" y="46"/>
                  </a:lnTo>
                  <a:lnTo>
                    <a:pt x="698" y="42"/>
                  </a:lnTo>
                  <a:lnTo>
                    <a:pt x="684" y="38"/>
                  </a:lnTo>
                  <a:lnTo>
                    <a:pt x="669" y="36"/>
                  </a:lnTo>
                  <a:lnTo>
                    <a:pt x="656" y="33"/>
                  </a:lnTo>
                  <a:lnTo>
                    <a:pt x="641" y="31"/>
                  </a:lnTo>
                  <a:lnTo>
                    <a:pt x="625" y="29"/>
                  </a:lnTo>
                  <a:lnTo>
                    <a:pt x="610" y="25"/>
                  </a:lnTo>
                  <a:lnTo>
                    <a:pt x="595" y="25"/>
                  </a:lnTo>
                  <a:lnTo>
                    <a:pt x="578" y="23"/>
                  </a:lnTo>
                  <a:lnTo>
                    <a:pt x="561" y="21"/>
                  </a:lnTo>
                  <a:lnTo>
                    <a:pt x="544" y="21"/>
                  </a:lnTo>
                  <a:lnTo>
                    <a:pt x="528" y="21"/>
                  </a:lnTo>
                  <a:lnTo>
                    <a:pt x="513" y="21"/>
                  </a:lnTo>
                  <a:lnTo>
                    <a:pt x="498" y="23"/>
                  </a:lnTo>
                  <a:lnTo>
                    <a:pt x="483" y="25"/>
                  </a:lnTo>
                  <a:lnTo>
                    <a:pt x="469" y="27"/>
                  </a:lnTo>
                  <a:lnTo>
                    <a:pt x="454" y="31"/>
                  </a:lnTo>
                  <a:lnTo>
                    <a:pt x="439" y="33"/>
                  </a:lnTo>
                  <a:lnTo>
                    <a:pt x="426" y="36"/>
                  </a:lnTo>
                  <a:lnTo>
                    <a:pt x="412" y="40"/>
                  </a:lnTo>
                  <a:lnTo>
                    <a:pt x="399" y="44"/>
                  </a:lnTo>
                  <a:lnTo>
                    <a:pt x="386" y="48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50" y="63"/>
                  </a:lnTo>
                  <a:lnTo>
                    <a:pt x="336" y="69"/>
                  </a:lnTo>
                  <a:lnTo>
                    <a:pt x="325" y="74"/>
                  </a:lnTo>
                  <a:lnTo>
                    <a:pt x="314" y="82"/>
                  </a:lnTo>
                  <a:lnTo>
                    <a:pt x="302" y="88"/>
                  </a:lnTo>
                  <a:lnTo>
                    <a:pt x="293" y="95"/>
                  </a:lnTo>
                  <a:lnTo>
                    <a:pt x="281" y="103"/>
                  </a:lnTo>
                  <a:lnTo>
                    <a:pt x="272" y="111"/>
                  </a:lnTo>
                  <a:lnTo>
                    <a:pt x="260" y="118"/>
                  </a:lnTo>
                  <a:lnTo>
                    <a:pt x="251" y="124"/>
                  </a:lnTo>
                  <a:lnTo>
                    <a:pt x="241" y="133"/>
                  </a:lnTo>
                  <a:lnTo>
                    <a:pt x="232" y="141"/>
                  </a:lnTo>
                  <a:lnTo>
                    <a:pt x="222" y="149"/>
                  </a:lnTo>
                  <a:lnTo>
                    <a:pt x="215" y="158"/>
                  </a:lnTo>
                  <a:lnTo>
                    <a:pt x="205" y="166"/>
                  </a:lnTo>
                  <a:lnTo>
                    <a:pt x="199" y="175"/>
                  </a:lnTo>
                  <a:lnTo>
                    <a:pt x="190" y="183"/>
                  </a:lnTo>
                  <a:lnTo>
                    <a:pt x="182" y="192"/>
                  </a:lnTo>
                  <a:lnTo>
                    <a:pt x="175" y="200"/>
                  </a:lnTo>
                  <a:lnTo>
                    <a:pt x="167" y="209"/>
                  </a:lnTo>
                  <a:lnTo>
                    <a:pt x="160" y="217"/>
                  </a:lnTo>
                  <a:lnTo>
                    <a:pt x="152" y="226"/>
                  </a:lnTo>
                  <a:lnTo>
                    <a:pt x="146" y="234"/>
                  </a:lnTo>
                  <a:lnTo>
                    <a:pt x="141" y="246"/>
                  </a:lnTo>
                  <a:lnTo>
                    <a:pt x="133" y="253"/>
                  </a:lnTo>
                  <a:lnTo>
                    <a:pt x="127" y="263"/>
                  </a:lnTo>
                  <a:lnTo>
                    <a:pt x="122" y="270"/>
                  </a:lnTo>
                  <a:lnTo>
                    <a:pt x="116" y="278"/>
                  </a:lnTo>
                  <a:lnTo>
                    <a:pt x="112" y="287"/>
                  </a:lnTo>
                  <a:lnTo>
                    <a:pt x="106" y="295"/>
                  </a:lnTo>
                  <a:lnTo>
                    <a:pt x="103" y="303"/>
                  </a:lnTo>
                  <a:lnTo>
                    <a:pt x="99" y="312"/>
                  </a:lnTo>
                  <a:lnTo>
                    <a:pt x="93" y="320"/>
                  </a:lnTo>
                  <a:lnTo>
                    <a:pt x="89" y="327"/>
                  </a:lnTo>
                  <a:lnTo>
                    <a:pt x="85" y="335"/>
                  </a:lnTo>
                  <a:lnTo>
                    <a:pt x="84" y="341"/>
                  </a:lnTo>
                  <a:lnTo>
                    <a:pt x="78" y="348"/>
                  </a:lnTo>
                  <a:lnTo>
                    <a:pt x="76" y="356"/>
                  </a:lnTo>
                  <a:lnTo>
                    <a:pt x="74" y="361"/>
                  </a:lnTo>
                  <a:lnTo>
                    <a:pt x="72" y="367"/>
                  </a:lnTo>
                  <a:lnTo>
                    <a:pt x="68" y="373"/>
                  </a:lnTo>
                  <a:lnTo>
                    <a:pt x="66" y="379"/>
                  </a:lnTo>
                  <a:lnTo>
                    <a:pt x="64" y="384"/>
                  </a:lnTo>
                  <a:lnTo>
                    <a:pt x="63" y="390"/>
                  </a:lnTo>
                  <a:lnTo>
                    <a:pt x="61" y="396"/>
                  </a:lnTo>
                  <a:lnTo>
                    <a:pt x="61" y="400"/>
                  </a:lnTo>
                  <a:lnTo>
                    <a:pt x="59" y="403"/>
                  </a:lnTo>
                  <a:lnTo>
                    <a:pt x="59" y="407"/>
                  </a:lnTo>
                  <a:lnTo>
                    <a:pt x="57" y="415"/>
                  </a:lnTo>
                  <a:lnTo>
                    <a:pt x="55" y="422"/>
                  </a:lnTo>
                  <a:lnTo>
                    <a:pt x="53" y="428"/>
                  </a:lnTo>
                  <a:lnTo>
                    <a:pt x="53" y="432"/>
                  </a:lnTo>
                  <a:lnTo>
                    <a:pt x="51" y="438"/>
                  </a:lnTo>
                  <a:lnTo>
                    <a:pt x="51" y="443"/>
                  </a:lnTo>
                  <a:lnTo>
                    <a:pt x="49" y="447"/>
                  </a:lnTo>
                  <a:lnTo>
                    <a:pt x="49" y="453"/>
                  </a:lnTo>
                  <a:lnTo>
                    <a:pt x="47" y="458"/>
                  </a:lnTo>
                  <a:lnTo>
                    <a:pt x="45" y="466"/>
                  </a:lnTo>
                  <a:lnTo>
                    <a:pt x="45" y="472"/>
                  </a:lnTo>
                  <a:lnTo>
                    <a:pt x="44" y="477"/>
                  </a:lnTo>
                  <a:lnTo>
                    <a:pt x="42" y="485"/>
                  </a:lnTo>
                  <a:lnTo>
                    <a:pt x="42" y="493"/>
                  </a:lnTo>
                  <a:lnTo>
                    <a:pt x="40" y="498"/>
                  </a:lnTo>
                  <a:lnTo>
                    <a:pt x="40" y="506"/>
                  </a:lnTo>
                  <a:lnTo>
                    <a:pt x="40" y="514"/>
                  </a:lnTo>
                  <a:lnTo>
                    <a:pt x="38" y="521"/>
                  </a:lnTo>
                  <a:lnTo>
                    <a:pt x="38" y="529"/>
                  </a:lnTo>
                  <a:lnTo>
                    <a:pt x="36" y="536"/>
                  </a:lnTo>
                  <a:lnTo>
                    <a:pt x="36" y="544"/>
                  </a:lnTo>
                  <a:lnTo>
                    <a:pt x="36" y="553"/>
                  </a:lnTo>
                  <a:lnTo>
                    <a:pt x="36" y="561"/>
                  </a:lnTo>
                  <a:lnTo>
                    <a:pt x="36" y="571"/>
                  </a:lnTo>
                  <a:lnTo>
                    <a:pt x="36" y="578"/>
                  </a:lnTo>
                  <a:lnTo>
                    <a:pt x="36" y="588"/>
                  </a:lnTo>
                  <a:lnTo>
                    <a:pt x="36" y="595"/>
                  </a:lnTo>
                  <a:lnTo>
                    <a:pt x="36" y="605"/>
                  </a:lnTo>
                  <a:lnTo>
                    <a:pt x="36" y="614"/>
                  </a:lnTo>
                  <a:lnTo>
                    <a:pt x="38" y="624"/>
                  </a:lnTo>
                  <a:lnTo>
                    <a:pt x="38" y="633"/>
                  </a:lnTo>
                  <a:lnTo>
                    <a:pt x="40" y="643"/>
                  </a:lnTo>
                  <a:lnTo>
                    <a:pt x="40" y="652"/>
                  </a:lnTo>
                  <a:lnTo>
                    <a:pt x="42" y="662"/>
                  </a:lnTo>
                  <a:lnTo>
                    <a:pt x="42" y="671"/>
                  </a:lnTo>
                  <a:lnTo>
                    <a:pt x="44" y="681"/>
                  </a:lnTo>
                  <a:lnTo>
                    <a:pt x="45" y="690"/>
                  </a:lnTo>
                  <a:lnTo>
                    <a:pt x="49" y="700"/>
                  </a:lnTo>
                  <a:lnTo>
                    <a:pt x="51" y="711"/>
                  </a:lnTo>
                  <a:lnTo>
                    <a:pt x="53" y="721"/>
                  </a:lnTo>
                  <a:lnTo>
                    <a:pt x="55" y="730"/>
                  </a:lnTo>
                  <a:lnTo>
                    <a:pt x="59" y="740"/>
                  </a:lnTo>
                  <a:lnTo>
                    <a:pt x="63" y="749"/>
                  </a:lnTo>
                  <a:lnTo>
                    <a:pt x="66" y="761"/>
                  </a:lnTo>
                  <a:lnTo>
                    <a:pt x="70" y="770"/>
                  </a:lnTo>
                  <a:lnTo>
                    <a:pt x="76" y="782"/>
                  </a:lnTo>
                  <a:lnTo>
                    <a:pt x="80" y="791"/>
                  </a:lnTo>
                  <a:lnTo>
                    <a:pt x="84" y="801"/>
                  </a:lnTo>
                  <a:lnTo>
                    <a:pt x="89" y="810"/>
                  </a:lnTo>
                  <a:lnTo>
                    <a:pt x="93" y="822"/>
                  </a:lnTo>
                  <a:lnTo>
                    <a:pt x="99" y="831"/>
                  </a:lnTo>
                  <a:lnTo>
                    <a:pt x="106" y="841"/>
                  </a:lnTo>
                  <a:lnTo>
                    <a:pt x="112" y="852"/>
                  </a:lnTo>
                  <a:lnTo>
                    <a:pt x="120" y="861"/>
                  </a:lnTo>
                  <a:lnTo>
                    <a:pt x="125" y="871"/>
                  </a:lnTo>
                  <a:lnTo>
                    <a:pt x="133" y="882"/>
                  </a:lnTo>
                  <a:lnTo>
                    <a:pt x="141" y="892"/>
                  </a:lnTo>
                  <a:lnTo>
                    <a:pt x="148" y="903"/>
                  </a:lnTo>
                  <a:lnTo>
                    <a:pt x="156" y="913"/>
                  </a:lnTo>
                  <a:lnTo>
                    <a:pt x="165" y="922"/>
                  </a:lnTo>
                  <a:lnTo>
                    <a:pt x="175" y="932"/>
                  </a:lnTo>
                  <a:lnTo>
                    <a:pt x="186" y="943"/>
                  </a:lnTo>
                  <a:lnTo>
                    <a:pt x="186" y="943"/>
                  </a:lnTo>
                  <a:lnTo>
                    <a:pt x="190" y="947"/>
                  </a:lnTo>
                  <a:lnTo>
                    <a:pt x="194" y="951"/>
                  </a:lnTo>
                  <a:lnTo>
                    <a:pt x="201" y="957"/>
                  </a:lnTo>
                  <a:lnTo>
                    <a:pt x="207" y="962"/>
                  </a:lnTo>
                  <a:lnTo>
                    <a:pt x="217" y="970"/>
                  </a:lnTo>
                  <a:lnTo>
                    <a:pt x="220" y="972"/>
                  </a:lnTo>
                  <a:lnTo>
                    <a:pt x="226" y="977"/>
                  </a:lnTo>
                  <a:lnTo>
                    <a:pt x="232" y="979"/>
                  </a:lnTo>
                  <a:lnTo>
                    <a:pt x="237" y="985"/>
                  </a:lnTo>
                  <a:lnTo>
                    <a:pt x="241" y="987"/>
                  </a:lnTo>
                  <a:lnTo>
                    <a:pt x="247" y="991"/>
                  </a:lnTo>
                  <a:lnTo>
                    <a:pt x="251" y="995"/>
                  </a:lnTo>
                  <a:lnTo>
                    <a:pt x="257" y="998"/>
                  </a:lnTo>
                  <a:lnTo>
                    <a:pt x="260" y="1002"/>
                  </a:lnTo>
                  <a:lnTo>
                    <a:pt x="266" y="1004"/>
                  </a:lnTo>
                  <a:lnTo>
                    <a:pt x="270" y="1008"/>
                  </a:lnTo>
                  <a:lnTo>
                    <a:pt x="276" y="1012"/>
                  </a:lnTo>
                  <a:lnTo>
                    <a:pt x="283" y="1015"/>
                  </a:lnTo>
                  <a:lnTo>
                    <a:pt x="291" y="1019"/>
                  </a:lnTo>
                  <a:lnTo>
                    <a:pt x="296" y="1021"/>
                  </a:lnTo>
                  <a:lnTo>
                    <a:pt x="302" y="1021"/>
                  </a:lnTo>
                  <a:lnTo>
                    <a:pt x="302" y="1021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858" y="2419"/>
              <a:ext cx="501" cy="535"/>
            </a:xfrm>
            <a:custGeom>
              <a:avLst/>
              <a:gdLst/>
              <a:ahLst/>
              <a:cxnLst>
                <a:cxn ang="0">
                  <a:pos x="122" y="1038"/>
                </a:cxn>
                <a:cxn ang="0">
                  <a:pos x="103" y="1006"/>
                </a:cxn>
                <a:cxn ang="0">
                  <a:pos x="80" y="957"/>
                </a:cxn>
                <a:cxn ang="0">
                  <a:pos x="52" y="892"/>
                </a:cxn>
                <a:cxn ang="0">
                  <a:pos x="27" y="812"/>
                </a:cxn>
                <a:cxn ang="0">
                  <a:pos x="8" y="725"/>
                </a:cxn>
                <a:cxn ang="0">
                  <a:pos x="0" y="628"/>
                </a:cxn>
                <a:cxn ang="0">
                  <a:pos x="8" y="529"/>
                </a:cxn>
                <a:cxn ang="0">
                  <a:pos x="33" y="428"/>
                </a:cxn>
                <a:cxn ang="0">
                  <a:pos x="82" y="327"/>
                </a:cxn>
                <a:cxn ang="0">
                  <a:pos x="156" y="232"/>
                </a:cxn>
                <a:cxn ang="0">
                  <a:pos x="240" y="154"/>
                </a:cxn>
                <a:cxn ang="0">
                  <a:pos x="326" y="95"/>
                </a:cxn>
                <a:cxn ang="0">
                  <a:pos x="411" y="52"/>
                </a:cxn>
                <a:cxn ang="0">
                  <a:pos x="497" y="23"/>
                </a:cxn>
                <a:cxn ang="0">
                  <a:pos x="578" y="8"/>
                </a:cxn>
                <a:cxn ang="0">
                  <a:pos x="653" y="0"/>
                </a:cxn>
                <a:cxn ang="0">
                  <a:pos x="721" y="2"/>
                </a:cxn>
                <a:cxn ang="0">
                  <a:pos x="780" y="8"/>
                </a:cxn>
                <a:cxn ang="0">
                  <a:pos x="826" y="17"/>
                </a:cxn>
                <a:cxn ang="0">
                  <a:pos x="860" y="25"/>
                </a:cxn>
                <a:cxn ang="0">
                  <a:pos x="894" y="38"/>
                </a:cxn>
                <a:cxn ang="0">
                  <a:pos x="930" y="56"/>
                </a:cxn>
                <a:cxn ang="0">
                  <a:pos x="962" y="73"/>
                </a:cxn>
                <a:cxn ang="0">
                  <a:pos x="1000" y="95"/>
                </a:cxn>
                <a:cxn ang="0">
                  <a:pos x="953" y="94"/>
                </a:cxn>
                <a:cxn ang="0">
                  <a:pos x="917" y="76"/>
                </a:cxn>
                <a:cxn ang="0">
                  <a:pos x="884" y="63"/>
                </a:cxn>
                <a:cxn ang="0">
                  <a:pos x="843" y="50"/>
                </a:cxn>
                <a:cxn ang="0">
                  <a:pos x="795" y="40"/>
                </a:cxn>
                <a:cxn ang="0">
                  <a:pos x="740" y="35"/>
                </a:cxn>
                <a:cxn ang="0">
                  <a:pos x="677" y="35"/>
                </a:cxn>
                <a:cxn ang="0">
                  <a:pos x="611" y="44"/>
                </a:cxn>
                <a:cxn ang="0">
                  <a:pos x="537" y="63"/>
                </a:cxn>
                <a:cxn ang="0">
                  <a:pos x="461" y="94"/>
                </a:cxn>
                <a:cxn ang="0">
                  <a:pos x="386" y="133"/>
                </a:cxn>
                <a:cxn ang="0">
                  <a:pos x="326" y="183"/>
                </a:cxn>
                <a:cxn ang="0">
                  <a:pos x="270" y="236"/>
                </a:cxn>
                <a:cxn ang="0">
                  <a:pos x="227" y="293"/>
                </a:cxn>
                <a:cxn ang="0">
                  <a:pos x="189" y="350"/>
                </a:cxn>
                <a:cxn ang="0">
                  <a:pos x="158" y="409"/>
                </a:cxn>
                <a:cxn ang="0">
                  <a:pos x="135" y="464"/>
                </a:cxn>
                <a:cxn ang="0">
                  <a:pos x="118" y="516"/>
                </a:cxn>
                <a:cxn ang="0">
                  <a:pos x="107" y="563"/>
                </a:cxn>
                <a:cxn ang="0">
                  <a:pos x="99" y="601"/>
                </a:cxn>
                <a:cxn ang="0">
                  <a:pos x="96" y="632"/>
                </a:cxn>
                <a:cxn ang="0">
                  <a:pos x="94" y="660"/>
                </a:cxn>
                <a:cxn ang="0">
                  <a:pos x="92" y="692"/>
                </a:cxn>
                <a:cxn ang="0">
                  <a:pos x="90" y="723"/>
                </a:cxn>
                <a:cxn ang="0">
                  <a:pos x="90" y="757"/>
                </a:cxn>
                <a:cxn ang="0">
                  <a:pos x="94" y="795"/>
                </a:cxn>
                <a:cxn ang="0">
                  <a:pos x="99" y="833"/>
                </a:cxn>
                <a:cxn ang="0">
                  <a:pos x="107" y="875"/>
                </a:cxn>
                <a:cxn ang="0">
                  <a:pos x="120" y="919"/>
                </a:cxn>
                <a:cxn ang="0">
                  <a:pos x="135" y="964"/>
                </a:cxn>
                <a:cxn ang="0">
                  <a:pos x="158" y="1017"/>
                </a:cxn>
              </a:cxnLst>
              <a:rect l="0" t="0" r="r" b="b"/>
              <a:pathLst>
                <a:path w="1002" h="1071">
                  <a:moveTo>
                    <a:pt x="183" y="1071"/>
                  </a:moveTo>
                  <a:lnTo>
                    <a:pt x="130" y="1052"/>
                  </a:lnTo>
                  <a:lnTo>
                    <a:pt x="128" y="1050"/>
                  </a:lnTo>
                  <a:lnTo>
                    <a:pt x="126" y="1046"/>
                  </a:lnTo>
                  <a:lnTo>
                    <a:pt x="124" y="1042"/>
                  </a:lnTo>
                  <a:lnTo>
                    <a:pt x="122" y="1038"/>
                  </a:lnTo>
                  <a:lnTo>
                    <a:pt x="118" y="1035"/>
                  </a:lnTo>
                  <a:lnTo>
                    <a:pt x="118" y="1031"/>
                  </a:lnTo>
                  <a:lnTo>
                    <a:pt x="113" y="1025"/>
                  </a:lnTo>
                  <a:lnTo>
                    <a:pt x="111" y="1019"/>
                  </a:lnTo>
                  <a:lnTo>
                    <a:pt x="107" y="1014"/>
                  </a:lnTo>
                  <a:lnTo>
                    <a:pt x="103" y="1006"/>
                  </a:lnTo>
                  <a:lnTo>
                    <a:pt x="99" y="998"/>
                  </a:lnTo>
                  <a:lnTo>
                    <a:pt x="96" y="991"/>
                  </a:lnTo>
                  <a:lnTo>
                    <a:pt x="92" y="983"/>
                  </a:lnTo>
                  <a:lnTo>
                    <a:pt x="88" y="976"/>
                  </a:lnTo>
                  <a:lnTo>
                    <a:pt x="84" y="966"/>
                  </a:lnTo>
                  <a:lnTo>
                    <a:pt x="80" y="957"/>
                  </a:lnTo>
                  <a:lnTo>
                    <a:pt x="75" y="947"/>
                  </a:lnTo>
                  <a:lnTo>
                    <a:pt x="71" y="936"/>
                  </a:lnTo>
                  <a:lnTo>
                    <a:pt x="65" y="924"/>
                  </a:lnTo>
                  <a:lnTo>
                    <a:pt x="61" y="915"/>
                  </a:lnTo>
                  <a:lnTo>
                    <a:pt x="58" y="903"/>
                  </a:lnTo>
                  <a:lnTo>
                    <a:pt x="52" y="892"/>
                  </a:lnTo>
                  <a:lnTo>
                    <a:pt x="48" y="879"/>
                  </a:lnTo>
                  <a:lnTo>
                    <a:pt x="44" y="865"/>
                  </a:lnTo>
                  <a:lnTo>
                    <a:pt x="40" y="854"/>
                  </a:lnTo>
                  <a:lnTo>
                    <a:pt x="35" y="841"/>
                  </a:lnTo>
                  <a:lnTo>
                    <a:pt x="31" y="825"/>
                  </a:lnTo>
                  <a:lnTo>
                    <a:pt x="27" y="812"/>
                  </a:lnTo>
                  <a:lnTo>
                    <a:pt x="23" y="799"/>
                  </a:lnTo>
                  <a:lnTo>
                    <a:pt x="21" y="786"/>
                  </a:lnTo>
                  <a:lnTo>
                    <a:pt x="18" y="770"/>
                  </a:lnTo>
                  <a:lnTo>
                    <a:pt x="14" y="755"/>
                  </a:lnTo>
                  <a:lnTo>
                    <a:pt x="12" y="740"/>
                  </a:lnTo>
                  <a:lnTo>
                    <a:pt x="8" y="725"/>
                  </a:lnTo>
                  <a:lnTo>
                    <a:pt x="6" y="708"/>
                  </a:lnTo>
                  <a:lnTo>
                    <a:pt x="4" y="692"/>
                  </a:lnTo>
                  <a:lnTo>
                    <a:pt x="2" y="677"/>
                  </a:lnTo>
                  <a:lnTo>
                    <a:pt x="2" y="662"/>
                  </a:lnTo>
                  <a:lnTo>
                    <a:pt x="0" y="645"/>
                  </a:lnTo>
                  <a:lnTo>
                    <a:pt x="0" y="628"/>
                  </a:lnTo>
                  <a:lnTo>
                    <a:pt x="0" y="613"/>
                  </a:lnTo>
                  <a:lnTo>
                    <a:pt x="0" y="595"/>
                  </a:lnTo>
                  <a:lnTo>
                    <a:pt x="0" y="578"/>
                  </a:lnTo>
                  <a:lnTo>
                    <a:pt x="2" y="563"/>
                  </a:lnTo>
                  <a:lnTo>
                    <a:pt x="4" y="546"/>
                  </a:lnTo>
                  <a:lnTo>
                    <a:pt x="8" y="529"/>
                  </a:lnTo>
                  <a:lnTo>
                    <a:pt x="10" y="512"/>
                  </a:lnTo>
                  <a:lnTo>
                    <a:pt x="14" y="495"/>
                  </a:lnTo>
                  <a:lnTo>
                    <a:pt x="18" y="478"/>
                  </a:lnTo>
                  <a:lnTo>
                    <a:pt x="21" y="462"/>
                  </a:lnTo>
                  <a:lnTo>
                    <a:pt x="27" y="445"/>
                  </a:lnTo>
                  <a:lnTo>
                    <a:pt x="33" y="428"/>
                  </a:lnTo>
                  <a:lnTo>
                    <a:pt x="39" y="411"/>
                  </a:lnTo>
                  <a:lnTo>
                    <a:pt x="46" y="394"/>
                  </a:lnTo>
                  <a:lnTo>
                    <a:pt x="54" y="377"/>
                  </a:lnTo>
                  <a:lnTo>
                    <a:pt x="63" y="360"/>
                  </a:lnTo>
                  <a:lnTo>
                    <a:pt x="71" y="344"/>
                  </a:lnTo>
                  <a:lnTo>
                    <a:pt x="82" y="327"/>
                  </a:lnTo>
                  <a:lnTo>
                    <a:pt x="92" y="310"/>
                  </a:lnTo>
                  <a:lnTo>
                    <a:pt x="103" y="295"/>
                  </a:lnTo>
                  <a:lnTo>
                    <a:pt x="116" y="278"/>
                  </a:lnTo>
                  <a:lnTo>
                    <a:pt x="130" y="263"/>
                  </a:lnTo>
                  <a:lnTo>
                    <a:pt x="143" y="246"/>
                  </a:lnTo>
                  <a:lnTo>
                    <a:pt x="156" y="232"/>
                  </a:lnTo>
                  <a:lnTo>
                    <a:pt x="170" y="217"/>
                  </a:lnTo>
                  <a:lnTo>
                    <a:pt x="183" y="204"/>
                  </a:lnTo>
                  <a:lnTo>
                    <a:pt x="196" y="189"/>
                  </a:lnTo>
                  <a:lnTo>
                    <a:pt x="212" y="177"/>
                  </a:lnTo>
                  <a:lnTo>
                    <a:pt x="225" y="166"/>
                  </a:lnTo>
                  <a:lnTo>
                    <a:pt x="240" y="154"/>
                  </a:lnTo>
                  <a:lnTo>
                    <a:pt x="253" y="141"/>
                  </a:lnTo>
                  <a:lnTo>
                    <a:pt x="269" y="132"/>
                  </a:lnTo>
                  <a:lnTo>
                    <a:pt x="282" y="122"/>
                  </a:lnTo>
                  <a:lnTo>
                    <a:pt x="297" y="113"/>
                  </a:lnTo>
                  <a:lnTo>
                    <a:pt x="310" y="103"/>
                  </a:lnTo>
                  <a:lnTo>
                    <a:pt x="326" y="95"/>
                  </a:lnTo>
                  <a:lnTo>
                    <a:pt x="341" y="86"/>
                  </a:lnTo>
                  <a:lnTo>
                    <a:pt x="354" y="78"/>
                  </a:lnTo>
                  <a:lnTo>
                    <a:pt x="369" y="71"/>
                  </a:lnTo>
                  <a:lnTo>
                    <a:pt x="383" y="63"/>
                  </a:lnTo>
                  <a:lnTo>
                    <a:pt x="398" y="57"/>
                  </a:lnTo>
                  <a:lnTo>
                    <a:pt x="411" y="52"/>
                  </a:lnTo>
                  <a:lnTo>
                    <a:pt x="424" y="46"/>
                  </a:lnTo>
                  <a:lnTo>
                    <a:pt x="440" y="40"/>
                  </a:lnTo>
                  <a:lnTo>
                    <a:pt x="453" y="36"/>
                  </a:lnTo>
                  <a:lnTo>
                    <a:pt x="468" y="33"/>
                  </a:lnTo>
                  <a:lnTo>
                    <a:pt x="481" y="27"/>
                  </a:lnTo>
                  <a:lnTo>
                    <a:pt x="497" y="23"/>
                  </a:lnTo>
                  <a:lnTo>
                    <a:pt x="510" y="19"/>
                  </a:lnTo>
                  <a:lnTo>
                    <a:pt x="523" y="17"/>
                  </a:lnTo>
                  <a:lnTo>
                    <a:pt x="537" y="14"/>
                  </a:lnTo>
                  <a:lnTo>
                    <a:pt x="550" y="12"/>
                  </a:lnTo>
                  <a:lnTo>
                    <a:pt x="563" y="10"/>
                  </a:lnTo>
                  <a:lnTo>
                    <a:pt x="578" y="8"/>
                  </a:lnTo>
                  <a:lnTo>
                    <a:pt x="590" y="6"/>
                  </a:lnTo>
                  <a:lnTo>
                    <a:pt x="603" y="4"/>
                  </a:lnTo>
                  <a:lnTo>
                    <a:pt x="615" y="2"/>
                  </a:lnTo>
                  <a:lnTo>
                    <a:pt x="628" y="2"/>
                  </a:lnTo>
                  <a:lnTo>
                    <a:pt x="639" y="0"/>
                  </a:lnTo>
                  <a:lnTo>
                    <a:pt x="653" y="0"/>
                  </a:lnTo>
                  <a:lnTo>
                    <a:pt x="664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8" y="0"/>
                  </a:lnTo>
                  <a:lnTo>
                    <a:pt x="710" y="2"/>
                  </a:lnTo>
                  <a:lnTo>
                    <a:pt x="721" y="2"/>
                  </a:lnTo>
                  <a:lnTo>
                    <a:pt x="731" y="2"/>
                  </a:lnTo>
                  <a:lnTo>
                    <a:pt x="742" y="4"/>
                  </a:lnTo>
                  <a:lnTo>
                    <a:pt x="751" y="6"/>
                  </a:lnTo>
                  <a:lnTo>
                    <a:pt x="761" y="6"/>
                  </a:lnTo>
                  <a:lnTo>
                    <a:pt x="770" y="6"/>
                  </a:lnTo>
                  <a:lnTo>
                    <a:pt x="780" y="8"/>
                  </a:lnTo>
                  <a:lnTo>
                    <a:pt x="788" y="10"/>
                  </a:lnTo>
                  <a:lnTo>
                    <a:pt x="797" y="12"/>
                  </a:lnTo>
                  <a:lnTo>
                    <a:pt x="805" y="12"/>
                  </a:lnTo>
                  <a:lnTo>
                    <a:pt x="812" y="14"/>
                  </a:lnTo>
                  <a:lnTo>
                    <a:pt x="820" y="16"/>
                  </a:lnTo>
                  <a:lnTo>
                    <a:pt x="826" y="17"/>
                  </a:lnTo>
                  <a:lnTo>
                    <a:pt x="831" y="17"/>
                  </a:lnTo>
                  <a:lnTo>
                    <a:pt x="839" y="19"/>
                  </a:lnTo>
                  <a:lnTo>
                    <a:pt x="845" y="21"/>
                  </a:lnTo>
                  <a:lnTo>
                    <a:pt x="850" y="23"/>
                  </a:lnTo>
                  <a:lnTo>
                    <a:pt x="854" y="23"/>
                  </a:lnTo>
                  <a:lnTo>
                    <a:pt x="860" y="25"/>
                  </a:lnTo>
                  <a:lnTo>
                    <a:pt x="864" y="27"/>
                  </a:lnTo>
                  <a:lnTo>
                    <a:pt x="867" y="29"/>
                  </a:lnTo>
                  <a:lnTo>
                    <a:pt x="875" y="31"/>
                  </a:lnTo>
                  <a:lnTo>
                    <a:pt x="881" y="33"/>
                  </a:lnTo>
                  <a:lnTo>
                    <a:pt x="886" y="35"/>
                  </a:lnTo>
                  <a:lnTo>
                    <a:pt x="894" y="38"/>
                  </a:lnTo>
                  <a:lnTo>
                    <a:pt x="900" y="40"/>
                  </a:lnTo>
                  <a:lnTo>
                    <a:pt x="905" y="44"/>
                  </a:lnTo>
                  <a:lnTo>
                    <a:pt x="913" y="46"/>
                  </a:lnTo>
                  <a:lnTo>
                    <a:pt x="919" y="50"/>
                  </a:lnTo>
                  <a:lnTo>
                    <a:pt x="924" y="52"/>
                  </a:lnTo>
                  <a:lnTo>
                    <a:pt x="930" y="56"/>
                  </a:lnTo>
                  <a:lnTo>
                    <a:pt x="936" y="57"/>
                  </a:lnTo>
                  <a:lnTo>
                    <a:pt x="942" y="61"/>
                  </a:lnTo>
                  <a:lnTo>
                    <a:pt x="947" y="63"/>
                  </a:lnTo>
                  <a:lnTo>
                    <a:pt x="953" y="67"/>
                  </a:lnTo>
                  <a:lnTo>
                    <a:pt x="957" y="69"/>
                  </a:lnTo>
                  <a:lnTo>
                    <a:pt x="962" y="73"/>
                  </a:lnTo>
                  <a:lnTo>
                    <a:pt x="970" y="76"/>
                  </a:lnTo>
                  <a:lnTo>
                    <a:pt x="980" y="82"/>
                  </a:lnTo>
                  <a:lnTo>
                    <a:pt x="985" y="86"/>
                  </a:lnTo>
                  <a:lnTo>
                    <a:pt x="991" y="90"/>
                  </a:lnTo>
                  <a:lnTo>
                    <a:pt x="997" y="92"/>
                  </a:lnTo>
                  <a:lnTo>
                    <a:pt x="1000" y="95"/>
                  </a:lnTo>
                  <a:lnTo>
                    <a:pt x="1002" y="97"/>
                  </a:lnTo>
                  <a:lnTo>
                    <a:pt x="1002" y="97"/>
                  </a:lnTo>
                  <a:lnTo>
                    <a:pt x="959" y="97"/>
                  </a:lnTo>
                  <a:lnTo>
                    <a:pt x="959" y="97"/>
                  </a:lnTo>
                  <a:lnTo>
                    <a:pt x="957" y="95"/>
                  </a:lnTo>
                  <a:lnTo>
                    <a:pt x="953" y="94"/>
                  </a:lnTo>
                  <a:lnTo>
                    <a:pt x="949" y="92"/>
                  </a:lnTo>
                  <a:lnTo>
                    <a:pt x="943" y="88"/>
                  </a:lnTo>
                  <a:lnTo>
                    <a:pt x="936" y="84"/>
                  </a:lnTo>
                  <a:lnTo>
                    <a:pt x="930" y="82"/>
                  </a:lnTo>
                  <a:lnTo>
                    <a:pt x="923" y="78"/>
                  </a:lnTo>
                  <a:lnTo>
                    <a:pt x="917" y="76"/>
                  </a:lnTo>
                  <a:lnTo>
                    <a:pt x="911" y="73"/>
                  </a:lnTo>
                  <a:lnTo>
                    <a:pt x="907" y="71"/>
                  </a:lnTo>
                  <a:lnTo>
                    <a:pt x="902" y="69"/>
                  </a:lnTo>
                  <a:lnTo>
                    <a:pt x="896" y="67"/>
                  </a:lnTo>
                  <a:lnTo>
                    <a:pt x="890" y="65"/>
                  </a:lnTo>
                  <a:lnTo>
                    <a:pt x="884" y="63"/>
                  </a:lnTo>
                  <a:lnTo>
                    <a:pt x="879" y="61"/>
                  </a:lnTo>
                  <a:lnTo>
                    <a:pt x="871" y="59"/>
                  </a:lnTo>
                  <a:lnTo>
                    <a:pt x="865" y="56"/>
                  </a:lnTo>
                  <a:lnTo>
                    <a:pt x="858" y="54"/>
                  </a:lnTo>
                  <a:lnTo>
                    <a:pt x="852" y="52"/>
                  </a:lnTo>
                  <a:lnTo>
                    <a:pt x="843" y="50"/>
                  </a:lnTo>
                  <a:lnTo>
                    <a:pt x="837" y="48"/>
                  </a:lnTo>
                  <a:lnTo>
                    <a:pt x="829" y="46"/>
                  </a:lnTo>
                  <a:lnTo>
                    <a:pt x="822" y="46"/>
                  </a:lnTo>
                  <a:lnTo>
                    <a:pt x="812" y="44"/>
                  </a:lnTo>
                  <a:lnTo>
                    <a:pt x="805" y="42"/>
                  </a:lnTo>
                  <a:lnTo>
                    <a:pt x="795" y="40"/>
                  </a:lnTo>
                  <a:lnTo>
                    <a:pt x="788" y="38"/>
                  </a:lnTo>
                  <a:lnTo>
                    <a:pt x="778" y="36"/>
                  </a:lnTo>
                  <a:lnTo>
                    <a:pt x="769" y="36"/>
                  </a:lnTo>
                  <a:lnTo>
                    <a:pt x="759" y="35"/>
                  </a:lnTo>
                  <a:lnTo>
                    <a:pt x="750" y="35"/>
                  </a:lnTo>
                  <a:lnTo>
                    <a:pt x="740" y="35"/>
                  </a:lnTo>
                  <a:lnTo>
                    <a:pt x="731" y="35"/>
                  </a:lnTo>
                  <a:lnTo>
                    <a:pt x="719" y="35"/>
                  </a:lnTo>
                  <a:lnTo>
                    <a:pt x="710" y="35"/>
                  </a:lnTo>
                  <a:lnTo>
                    <a:pt x="700" y="35"/>
                  </a:lnTo>
                  <a:lnTo>
                    <a:pt x="689" y="35"/>
                  </a:lnTo>
                  <a:lnTo>
                    <a:pt x="677" y="35"/>
                  </a:lnTo>
                  <a:lnTo>
                    <a:pt x="668" y="36"/>
                  </a:lnTo>
                  <a:lnTo>
                    <a:pt x="656" y="36"/>
                  </a:lnTo>
                  <a:lnTo>
                    <a:pt x="645" y="38"/>
                  </a:lnTo>
                  <a:lnTo>
                    <a:pt x="634" y="38"/>
                  </a:lnTo>
                  <a:lnTo>
                    <a:pt x="622" y="42"/>
                  </a:lnTo>
                  <a:lnTo>
                    <a:pt x="611" y="44"/>
                  </a:lnTo>
                  <a:lnTo>
                    <a:pt x="597" y="46"/>
                  </a:lnTo>
                  <a:lnTo>
                    <a:pt x="586" y="50"/>
                  </a:lnTo>
                  <a:lnTo>
                    <a:pt x="575" y="52"/>
                  </a:lnTo>
                  <a:lnTo>
                    <a:pt x="561" y="56"/>
                  </a:lnTo>
                  <a:lnTo>
                    <a:pt x="550" y="59"/>
                  </a:lnTo>
                  <a:lnTo>
                    <a:pt x="537" y="63"/>
                  </a:lnTo>
                  <a:lnTo>
                    <a:pt x="525" y="67"/>
                  </a:lnTo>
                  <a:lnTo>
                    <a:pt x="512" y="73"/>
                  </a:lnTo>
                  <a:lnTo>
                    <a:pt x="499" y="76"/>
                  </a:lnTo>
                  <a:lnTo>
                    <a:pt x="487" y="82"/>
                  </a:lnTo>
                  <a:lnTo>
                    <a:pt x="474" y="90"/>
                  </a:lnTo>
                  <a:lnTo>
                    <a:pt x="461" y="94"/>
                  </a:lnTo>
                  <a:lnTo>
                    <a:pt x="447" y="99"/>
                  </a:lnTo>
                  <a:lnTo>
                    <a:pt x="436" y="105"/>
                  </a:lnTo>
                  <a:lnTo>
                    <a:pt x="423" y="113"/>
                  </a:lnTo>
                  <a:lnTo>
                    <a:pt x="411" y="120"/>
                  </a:lnTo>
                  <a:lnTo>
                    <a:pt x="398" y="128"/>
                  </a:lnTo>
                  <a:lnTo>
                    <a:pt x="386" y="133"/>
                  </a:lnTo>
                  <a:lnTo>
                    <a:pt x="377" y="143"/>
                  </a:lnTo>
                  <a:lnTo>
                    <a:pt x="365" y="151"/>
                  </a:lnTo>
                  <a:lnTo>
                    <a:pt x="354" y="156"/>
                  </a:lnTo>
                  <a:lnTo>
                    <a:pt x="345" y="166"/>
                  </a:lnTo>
                  <a:lnTo>
                    <a:pt x="335" y="173"/>
                  </a:lnTo>
                  <a:lnTo>
                    <a:pt x="326" y="183"/>
                  </a:lnTo>
                  <a:lnTo>
                    <a:pt x="316" y="190"/>
                  </a:lnTo>
                  <a:lnTo>
                    <a:pt x="305" y="200"/>
                  </a:lnTo>
                  <a:lnTo>
                    <a:pt x="297" y="210"/>
                  </a:lnTo>
                  <a:lnTo>
                    <a:pt x="288" y="217"/>
                  </a:lnTo>
                  <a:lnTo>
                    <a:pt x="280" y="227"/>
                  </a:lnTo>
                  <a:lnTo>
                    <a:pt x="270" y="236"/>
                  </a:lnTo>
                  <a:lnTo>
                    <a:pt x="263" y="246"/>
                  </a:lnTo>
                  <a:lnTo>
                    <a:pt x="255" y="255"/>
                  </a:lnTo>
                  <a:lnTo>
                    <a:pt x="248" y="265"/>
                  </a:lnTo>
                  <a:lnTo>
                    <a:pt x="240" y="274"/>
                  </a:lnTo>
                  <a:lnTo>
                    <a:pt x="234" y="284"/>
                  </a:lnTo>
                  <a:lnTo>
                    <a:pt x="227" y="293"/>
                  </a:lnTo>
                  <a:lnTo>
                    <a:pt x="219" y="303"/>
                  </a:lnTo>
                  <a:lnTo>
                    <a:pt x="212" y="312"/>
                  </a:lnTo>
                  <a:lnTo>
                    <a:pt x="206" y="322"/>
                  </a:lnTo>
                  <a:lnTo>
                    <a:pt x="200" y="331"/>
                  </a:lnTo>
                  <a:lnTo>
                    <a:pt x="194" y="341"/>
                  </a:lnTo>
                  <a:lnTo>
                    <a:pt x="189" y="350"/>
                  </a:lnTo>
                  <a:lnTo>
                    <a:pt x="183" y="362"/>
                  </a:lnTo>
                  <a:lnTo>
                    <a:pt x="179" y="371"/>
                  </a:lnTo>
                  <a:lnTo>
                    <a:pt x="173" y="381"/>
                  </a:lnTo>
                  <a:lnTo>
                    <a:pt x="168" y="390"/>
                  </a:lnTo>
                  <a:lnTo>
                    <a:pt x="164" y="400"/>
                  </a:lnTo>
                  <a:lnTo>
                    <a:pt x="158" y="409"/>
                  </a:lnTo>
                  <a:lnTo>
                    <a:pt x="154" y="419"/>
                  </a:lnTo>
                  <a:lnTo>
                    <a:pt x="151" y="428"/>
                  </a:lnTo>
                  <a:lnTo>
                    <a:pt x="147" y="438"/>
                  </a:lnTo>
                  <a:lnTo>
                    <a:pt x="143" y="447"/>
                  </a:lnTo>
                  <a:lnTo>
                    <a:pt x="139" y="455"/>
                  </a:lnTo>
                  <a:lnTo>
                    <a:pt x="135" y="464"/>
                  </a:lnTo>
                  <a:lnTo>
                    <a:pt x="134" y="474"/>
                  </a:lnTo>
                  <a:lnTo>
                    <a:pt x="128" y="483"/>
                  </a:lnTo>
                  <a:lnTo>
                    <a:pt x="126" y="491"/>
                  </a:lnTo>
                  <a:lnTo>
                    <a:pt x="124" y="500"/>
                  </a:lnTo>
                  <a:lnTo>
                    <a:pt x="122" y="510"/>
                  </a:lnTo>
                  <a:lnTo>
                    <a:pt x="118" y="516"/>
                  </a:lnTo>
                  <a:lnTo>
                    <a:pt x="116" y="525"/>
                  </a:lnTo>
                  <a:lnTo>
                    <a:pt x="113" y="533"/>
                  </a:lnTo>
                  <a:lnTo>
                    <a:pt x="113" y="540"/>
                  </a:lnTo>
                  <a:lnTo>
                    <a:pt x="109" y="548"/>
                  </a:lnTo>
                  <a:lnTo>
                    <a:pt x="107" y="556"/>
                  </a:lnTo>
                  <a:lnTo>
                    <a:pt x="107" y="563"/>
                  </a:lnTo>
                  <a:lnTo>
                    <a:pt x="105" y="571"/>
                  </a:lnTo>
                  <a:lnTo>
                    <a:pt x="103" y="576"/>
                  </a:lnTo>
                  <a:lnTo>
                    <a:pt x="103" y="582"/>
                  </a:lnTo>
                  <a:lnTo>
                    <a:pt x="101" y="590"/>
                  </a:lnTo>
                  <a:lnTo>
                    <a:pt x="101" y="595"/>
                  </a:lnTo>
                  <a:lnTo>
                    <a:pt x="99" y="601"/>
                  </a:lnTo>
                  <a:lnTo>
                    <a:pt x="99" y="607"/>
                  </a:lnTo>
                  <a:lnTo>
                    <a:pt x="99" y="613"/>
                  </a:lnTo>
                  <a:lnTo>
                    <a:pt x="99" y="618"/>
                  </a:lnTo>
                  <a:lnTo>
                    <a:pt x="97" y="622"/>
                  </a:lnTo>
                  <a:lnTo>
                    <a:pt x="97" y="626"/>
                  </a:lnTo>
                  <a:lnTo>
                    <a:pt x="96" y="632"/>
                  </a:lnTo>
                  <a:lnTo>
                    <a:pt x="96" y="637"/>
                  </a:lnTo>
                  <a:lnTo>
                    <a:pt x="96" y="641"/>
                  </a:lnTo>
                  <a:lnTo>
                    <a:pt x="96" y="647"/>
                  </a:lnTo>
                  <a:lnTo>
                    <a:pt x="96" y="651"/>
                  </a:lnTo>
                  <a:lnTo>
                    <a:pt x="96" y="656"/>
                  </a:lnTo>
                  <a:lnTo>
                    <a:pt x="94" y="660"/>
                  </a:lnTo>
                  <a:lnTo>
                    <a:pt x="94" y="666"/>
                  </a:lnTo>
                  <a:lnTo>
                    <a:pt x="92" y="670"/>
                  </a:lnTo>
                  <a:lnTo>
                    <a:pt x="92" y="675"/>
                  </a:lnTo>
                  <a:lnTo>
                    <a:pt x="92" y="681"/>
                  </a:lnTo>
                  <a:lnTo>
                    <a:pt x="92" y="687"/>
                  </a:lnTo>
                  <a:lnTo>
                    <a:pt x="92" y="692"/>
                  </a:lnTo>
                  <a:lnTo>
                    <a:pt x="92" y="698"/>
                  </a:lnTo>
                  <a:lnTo>
                    <a:pt x="92" y="702"/>
                  </a:lnTo>
                  <a:lnTo>
                    <a:pt x="92" y="708"/>
                  </a:lnTo>
                  <a:lnTo>
                    <a:pt x="90" y="713"/>
                  </a:lnTo>
                  <a:lnTo>
                    <a:pt x="90" y="719"/>
                  </a:lnTo>
                  <a:lnTo>
                    <a:pt x="90" y="723"/>
                  </a:lnTo>
                  <a:lnTo>
                    <a:pt x="90" y="729"/>
                  </a:lnTo>
                  <a:lnTo>
                    <a:pt x="90" y="734"/>
                  </a:lnTo>
                  <a:lnTo>
                    <a:pt x="90" y="742"/>
                  </a:lnTo>
                  <a:lnTo>
                    <a:pt x="90" y="746"/>
                  </a:lnTo>
                  <a:lnTo>
                    <a:pt x="90" y="753"/>
                  </a:lnTo>
                  <a:lnTo>
                    <a:pt x="90" y="757"/>
                  </a:lnTo>
                  <a:lnTo>
                    <a:pt x="92" y="765"/>
                  </a:lnTo>
                  <a:lnTo>
                    <a:pt x="92" y="770"/>
                  </a:lnTo>
                  <a:lnTo>
                    <a:pt x="92" y="776"/>
                  </a:lnTo>
                  <a:lnTo>
                    <a:pt x="94" y="782"/>
                  </a:lnTo>
                  <a:lnTo>
                    <a:pt x="94" y="789"/>
                  </a:lnTo>
                  <a:lnTo>
                    <a:pt x="94" y="795"/>
                  </a:lnTo>
                  <a:lnTo>
                    <a:pt x="96" y="801"/>
                  </a:lnTo>
                  <a:lnTo>
                    <a:pt x="96" y="806"/>
                  </a:lnTo>
                  <a:lnTo>
                    <a:pt x="96" y="814"/>
                  </a:lnTo>
                  <a:lnTo>
                    <a:pt x="96" y="820"/>
                  </a:lnTo>
                  <a:lnTo>
                    <a:pt x="97" y="825"/>
                  </a:lnTo>
                  <a:lnTo>
                    <a:pt x="99" y="833"/>
                  </a:lnTo>
                  <a:lnTo>
                    <a:pt x="101" y="841"/>
                  </a:lnTo>
                  <a:lnTo>
                    <a:pt x="101" y="846"/>
                  </a:lnTo>
                  <a:lnTo>
                    <a:pt x="103" y="854"/>
                  </a:lnTo>
                  <a:lnTo>
                    <a:pt x="103" y="860"/>
                  </a:lnTo>
                  <a:lnTo>
                    <a:pt x="105" y="867"/>
                  </a:lnTo>
                  <a:lnTo>
                    <a:pt x="107" y="875"/>
                  </a:lnTo>
                  <a:lnTo>
                    <a:pt x="109" y="881"/>
                  </a:lnTo>
                  <a:lnTo>
                    <a:pt x="111" y="888"/>
                  </a:lnTo>
                  <a:lnTo>
                    <a:pt x="113" y="898"/>
                  </a:lnTo>
                  <a:lnTo>
                    <a:pt x="115" y="903"/>
                  </a:lnTo>
                  <a:lnTo>
                    <a:pt x="118" y="911"/>
                  </a:lnTo>
                  <a:lnTo>
                    <a:pt x="120" y="919"/>
                  </a:lnTo>
                  <a:lnTo>
                    <a:pt x="122" y="926"/>
                  </a:lnTo>
                  <a:lnTo>
                    <a:pt x="124" y="934"/>
                  </a:lnTo>
                  <a:lnTo>
                    <a:pt x="128" y="941"/>
                  </a:lnTo>
                  <a:lnTo>
                    <a:pt x="130" y="949"/>
                  </a:lnTo>
                  <a:lnTo>
                    <a:pt x="134" y="959"/>
                  </a:lnTo>
                  <a:lnTo>
                    <a:pt x="135" y="964"/>
                  </a:lnTo>
                  <a:lnTo>
                    <a:pt x="139" y="974"/>
                  </a:lnTo>
                  <a:lnTo>
                    <a:pt x="143" y="981"/>
                  </a:lnTo>
                  <a:lnTo>
                    <a:pt x="147" y="991"/>
                  </a:lnTo>
                  <a:lnTo>
                    <a:pt x="151" y="998"/>
                  </a:lnTo>
                  <a:lnTo>
                    <a:pt x="154" y="1008"/>
                  </a:lnTo>
                  <a:lnTo>
                    <a:pt x="158" y="1017"/>
                  </a:lnTo>
                  <a:lnTo>
                    <a:pt x="162" y="1027"/>
                  </a:lnTo>
                  <a:lnTo>
                    <a:pt x="183" y="1071"/>
                  </a:lnTo>
                  <a:lnTo>
                    <a:pt x="183" y="1071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899" y="2153"/>
              <a:ext cx="317" cy="227"/>
            </a:xfrm>
            <a:custGeom>
              <a:avLst/>
              <a:gdLst/>
              <a:ahLst/>
              <a:cxnLst>
                <a:cxn ang="0">
                  <a:pos x="360" y="348"/>
                </a:cxn>
                <a:cxn ang="0">
                  <a:pos x="329" y="359"/>
                </a:cxn>
                <a:cxn ang="0">
                  <a:pos x="303" y="367"/>
                </a:cxn>
                <a:cxn ang="0">
                  <a:pos x="276" y="373"/>
                </a:cxn>
                <a:cxn ang="0">
                  <a:pos x="245" y="380"/>
                </a:cxn>
                <a:cxn ang="0">
                  <a:pos x="211" y="386"/>
                </a:cxn>
                <a:cxn ang="0">
                  <a:pos x="175" y="390"/>
                </a:cxn>
                <a:cxn ang="0">
                  <a:pos x="137" y="390"/>
                </a:cxn>
                <a:cxn ang="0">
                  <a:pos x="99" y="388"/>
                </a:cxn>
                <a:cxn ang="0">
                  <a:pos x="59" y="382"/>
                </a:cxn>
                <a:cxn ang="0">
                  <a:pos x="19" y="373"/>
                </a:cxn>
                <a:cxn ang="0">
                  <a:pos x="21" y="333"/>
                </a:cxn>
                <a:cxn ang="0">
                  <a:pos x="42" y="338"/>
                </a:cxn>
                <a:cxn ang="0">
                  <a:pos x="69" y="342"/>
                </a:cxn>
                <a:cxn ang="0">
                  <a:pos x="101" y="346"/>
                </a:cxn>
                <a:cxn ang="0">
                  <a:pos x="139" y="348"/>
                </a:cxn>
                <a:cxn ang="0">
                  <a:pos x="179" y="342"/>
                </a:cxn>
                <a:cxn ang="0">
                  <a:pos x="225" y="333"/>
                </a:cxn>
                <a:cxn ang="0">
                  <a:pos x="276" y="316"/>
                </a:cxn>
                <a:cxn ang="0">
                  <a:pos x="327" y="291"/>
                </a:cxn>
                <a:cxn ang="0">
                  <a:pos x="382" y="255"/>
                </a:cxn>
                <a:cxn ang="0">
                  <a:pos x="441" y="211"/>
                </a:cxn>
                <a:cxn ang="0">
                  <a:pos x="496" y="156"/>
                </a:cxn>
                <a:cxn ang="0">
                  <a:pos x="536" y="112"/>
                </a:cxn>
                <a:cxn ang="0">
                  <a:pos x="561" y="78"/>
                </a:cxn>
                <a:cxn ang="0">
                  <a:pos x="574" y="51"/>
                </a:cxn>
                <a:cxn ang="0">
                  <a:pos x="574" y="27"/>
                </a:cxn>
                <a:cxn ang="0">
                  <a:pos x="550" y="15"/>
                </a:cxn>
                <a:cxn ang="0">
                  <a:pos x="514" y="17"/>
                </a:cxn>
                <a:cxn ang="0">
                  <a:pos x="483" y="25"/>
                </a:cxn>
                <a:cxn ang="0">
                  <a:pos x="456" y="13"/>
                </a:cxn>
                <a:cxn ang="0">
                  <a:pos x="481" y="6"/>
                </a:cxn>
                <a:cxn ang="0">
                  <a:pos x="517" y="0"/>
                </a:cxn>
                <a:cxn ang="0">
                  <a:pos x="557" y="2"/>
                </a:cxn>
                <a:cxn ang="0">
                  <a:pos x="595" y="17"/>
                </a:cxn>
                <a:cxn ang="0">
                  <a:pos x="620" y="44"/>
                </a:cxn>
                <a:cxn ang="0">
                  <a:pos x="629" y="67"/>
                </a:cxn>
                <a:cxn ang="0">
                  <a:pos x="633" y="93"/>
                </a:cxn>
                <a:cxn ang="0">
                  <a:pos x="631" y="118"/>
                </a:cxn>
                <a:cxn ang="0">
                  <a:pos x="626" y="143"/>
                </a:cxn>
                <a:cxn ang="0">
                  <a:pos x="610" y="173"/>
                </a:cxn>
                <a:cxn ang="0">
                  <a:pos x="578" y="213"/>
                </a:cxn>
                <a:cxn ang="0">
                  <a:pos x="540" y="249"/>
                </a:cxn>
                <a:cxn ang="0">
                  <a:pos x="515" y="264"/>
                </a:cxn>
                <a:cxn ang="0">
                  <a:pos x="493" y="280"/>
                </a:cxn>
                <a:cxn ang="0">
                  <a:pos x="470" y="295"/>
                </a:cxn>
                <a:cxn ang="0">
                  <a:pos x="447" y="310"/>
                </a:cxn>
                <a:cxn ang="0">
                  <a:pos x="464" y="430"/>
                </a:cxn>
                <a:cxn ang="0">
                  <a:pos x="443" y="435"/>
                </a:cxn>
                <a:cxn ang="0">
                  <a:pos x="405" y="445"/>
                </a:cxn>
                <a:cxn ang="0">
                  <a:pos x="380" y="453"/>
                </a:cxn>
              </a:cxnLst>
              <a:rect l="0" t="0" r="r" b="b"/>
              <a:pathLst>
                <a:path w="633" h="454">
                  <a:moveTo>
                    <a:pt x="380" y="454"/>
                  </a:moveTo>
                  <a:lnTo>
                    <a:pt x="375" y="367"/>
                  </a:lnTo>
                  <a:lnTo>
                    <a:pt x="369" y="344"/>
                  </a:lnTo>
                  <a:lnTo>
                    <a:pt x="367" y="344"/>
                  </a:lnTo>
                  <a:lnTo>
                    <a:pt x="360" y="348"/>
                  </a:lnTo>
                  <a:lnTo>
                    <a:pt x="356" y="350"/>
                  </a:lnTo>
                  <a:lnTo>
                    <a:pt x="350" y="352"/>
                  </a:lnTo>
                  <a:lnTo>
                    <a:pt x="344" y="354"/>
                  </a:lnTo>
                  <a:lnTo>
                    <a:pt x="339" y="356"/>
                  </a:lnTo>
                  <a:lnTo>
                    <a:pt x="329" y="359"/>
                  </a:lnTo>
                  <a:lnTo>
                    <a:pt x="322" y="361"/>
                  </a:lnTo>
                  <a:lnTo>
                    <a:pt x="316" y="361"/>
                  </a:lnTo>
                  <a:lnTo>
                    <a:pt x="312" y="365"/>
                  </a:lnTo>
                  <a:lnTo>
                    <a:pt x="306" y="365"/>
                  </a:lnTo>
                  <a:lnTo>
                    <a:pt x="303" y="367"/>
                  </a:lnTo>
                  <a:lnTo>
                    <a:pt x="297" y="369"/>
                  </a:lnTo>
                  <a:lnTo>
                    <a:pt x="291" y="371"/>
                  </a:lnTo>
                  <a:lnTo>
                    <a:pt x="285" y="371"/>
                  </a:lnTo>
                  <a:lnTo>
                    <a:pt x="282" y="373"/>
                  </a:lnTo>
                  <a:lnTo>
                    <a:pt x="276" y="373"/>
                  </a:lnTo>
                  <a:lnTo>
                    <a:pt x="270" y="376"/>
                  </a:lnTo>
                  <a:lnTo>
                    <a:pt x="264" y="376"/>
                  </a:lnTo>
                  <a:lnTo>
                    <a:pt x="259" y="378"/>
                  </a:lnTo>
                  <a:lnTo>
                    <a:pt x="251" y="380"/>
                  </a:lnTo>
                  <a:lnTo>
                    <a:pt x="245" y="380"/>
                  </a:lnTo>
                  <a:lnTo>
                    <a:pt x="238" y="382"/>
                  </a:lnTo>
                  <a:lnTo>
                    <a:pt x="232" y="384"/>
                  </a:lnTo>
                  <a:lnTo>
                    <a:pt x="225" y="384"/>
                  </a:lnTo>
                  <a:lnTo>
                    <a:pt x="217" y="384"/>
                  </a:lnTo>
                  <a:lnTo>
                    <a:pt x="211" y="386"/>
                  </a:lnTo>
                  <a:lnTo>
                    <a:pt x="204" y="388"/>
                  </a:lnTo>
                  <a:lnTo>
                    <a:pt x="196" y="388"/>
                  </a:lnTo>
                  <a:lnTo>
                    <a:pt x="190" y="388"/>
                  </a:lnTo>
                  <a:lnTo>
                    <a:pt x="183" y="388"/>
                  </a:lnTo>
                  <a:lnTo>
                    <a:pt x="175" y="390"/>
                  </a:lnTo>
                  <a:lnTo>
                    <a:pt x="168" y="390"/>
                  </a:lnTo>
                  <a:lnTo>
                    <a:pt x="160" y="390"/>
                  </a:lnTo>
                  <a:lnTo>
                    <a:pt x="152" y="390"/>
                  </a:lnTo>
                  <a:lnTo>
                    <a:pt x="147" y="390"/>
                  </a:lnTo>
                  <a:lnTo>
                    <a:pt x="137" y="390"/>
                  </a:lnTo>
                  <a:lnTo>
                    <a:pt x="130" y="390"/>
                  </a:lnTo>
                  <a:lnTo>
                    <a:pt x="122" y="390"/>
                  </a:lnTo>
                  <a:lnTo>
                    <a:pt x="114" y="390"/>
                  </a:lnTo>
                  <a:lnTo>
                    <a:pt x="107" y="388"/>
                  </a:lnTo>
                  <a:lnTo>
                    <a:pt x="99" y="388"/>
                  </a:lnTo>
                  <a:lnTo>
                    <a:pt x="91" y="386"/>
                  </a:lnTo>
                  <a:lnTo>
                    <a:pt x="84" y="386"/>
                  </a:lnTo>
                  <a:lnTo>
                    <a:pt x="74" y="384"/>
                  </a:lnTo>
                  <a:lnTo>
                    <a:pt x="67" y="384"/>
                  </a:lnTo>
                  <a:lnTo>
                    <a:pt x="59" y="382"/>
                  </a:lnTo>
                  <a:lnTo>
                    <a:pt x="52" y="380"/>
                  </a:lnTo>
                  <a:lnTo>
                    <a:pt x="44" y="378"/>
                  </a:lnTo>
                  <a:lnTo>
                    <a:pt x="36" y="376"/>
                  </a:lnTo>
                  <a:lnTo>
                    <a:pt x="27" y="375"/>
                  </a:lnTo>
                  <a:lnTo>
                    <a:pt x="19" y="37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10" y="329"/>
                  </a:lnTo>
                  <a:lnTo>
                    <a:pt x="14" y="331"/>
                  </a:lnTo>
                  <a:lnTo>
                    <a:pt x="21" y="333"/>
                  </a:lnTo>
                  <a:lnTo>
                    <a:pt x="25" y="333"/>
                  </a:lnTo>
                  <a:lnTo>
                    <a:pt x="29" y="335"/>
                  </a:lnTo>
                  <a:lnTo>
                    <a:pt x="33" y="337"/>
                  </a:lnTo>
                  <a:lnTo>
                    <a:pt x="38" y="338"/>
                  </a:lnTo>
                  <a:lnTo>
                    <a:pt x="42" y="338"/>
                  </a:lnTo>
                  <a:lnTo>
                    <a:pt x="46" y="338"/>
                  </a:lnTo>
                  <a:lnTo>
                    <a:pt x="52" y="338"/>
                  </a:lnTo>
                  <a:lnTo>
                    <a:pt x="57" y="340"/>
                  </a:lnTo>
                  <a:lnTo>
                    <a:pt x="61" y="342"/>
                  </a:lnTo>
                  <a:lnTo>
                    <a:pt x="69" y="342"/>
                  </a:lnTo>
                  <a:lnTo>
                    <a:pt x="74" y="344"/>
                  </a:lnTo>
                  <a:lnTo>
                    <a:pt x="80" y="344"/>
                  </a:lnTo>
                  <a:lnTo>
                    <a:pt x="86" y="344"/>
                  </a:lnTo>
                  <a:lnTo>
                    <a:pt x="93" y="346"/>
                  </a:lnTo>
                  <a:lnTo>
                    <a:pt x="101" y="346"/>
                  </a:lnTo>
                  <a:lnTo>
                    <a:pt x="107" y="346"/>
                  </a:lnTo>
                  <a:lnTo>
                    <a:pt x="114" y="346"/>
                  </a:lnTo>
                  <a:lnTo>
                    <a:pt x="122" y="346"/>
                  </a:lnTo>
                  <a:lnTo>
                    <a:pt x="130" y="346"/>
                  </a:lnTo>
                  <a:lnTo>
                    <a:pt x="139" y="348"/>
                  </a:lnTo>
                  <a:lnTo>
                    <a:pt x="147" y="346"/>
                  </a:lnTo>
                  <a:lnTo>
                    <a:pt x="154" y="344"/>
                  </a:lnTo>
                  <a:lnTo>
                    <a:pt x="162" y="344"/>
                  </a:lnTo>
                  <a:lnTo>
                    <a:pt x="171" y="344"/>
                  </a:lnTo>
                  <a:lnTo>
                    <a:pt x="179" y="342"/>
                  </a:lnTo>
                  <a:lnTo>
                    <a:pt x="188" y="340"/>
                  </a:lnTo>
                  <a:lnTo>
                    <a:pt x="198" y="338"/>
                  </a:lnTo>
                  <a:lnTo>
                    <a:pt x="207" y="338"/>
                  </a:lnTo>
                  <a:lnTo>
                    <a:pt x="217" y="335"/>
                  </a:lnTo>
                  <a:lnTo>
                    <a:pt x="225" y="333"/>
                  </a:lnTo>
                  <a:lnTo>
                    <a:pt x="234" y="329"/>
                  </a:lnTo>
                  <a:lnTo>
                    <a:pt x="245" y="327"/>
                  </a:lnTo>
                  <a:lnTo>
                    <a:pt x="255" y="323"/>
                  </a:lnTo>
                  <a:lnTo>
                    <a:pt x="264" y="319"/>
                  </a:lnTo>
                  <a:lnTo>
                    <a:pt x="276" y="316"/>
                  </a:lnTo>
                  <a:lnTo>
                    <a:pt x="285" y="312"/>
                  </a:lnTo>
                  <a:lnTo>
                    <a:pt x="295" y="306"/>
                  </a:lnTo>
                  <a:lnTo>
                    <a:pt x="306" y="300"/>
                  </a:lnTo>
                  <a:lnTo>
                    <a:pt x="316" y="295"/>
                  </a:lnTo>
                  <a:lnTo>
                    <a:pt x="327" y="291"/>
                  </a:lnTo>
                  <a:lnTo>
                    <a:pt x="339" y="283"/>
                  </a:lnTo>
                  <a:lnTo>
                    <a:pt x="350" y="278"/>
                  </a:lnTo>
                  <a:lnTo>
                    <a:pt x="360" y="270"/>
                  </a:lnTo>
                  <a:lnTo>
                    <a:pt x="373" y="264"/>
                  </a:lnTo>
                  <a:lnTo>
                    <a:pt x="382" y="255"/>
                  </a:lnTo>
                  <a:lnTo>
                    <a:pt x="394" y="247"/>
                  </a:lnTo>
                  <a:lnTo>
                    <a:pt x="405" y="240"/>
                  </a:lnTo>
                  <a:lnTo>
                    <a:pt x="418" y="230"/>
                  </a:lnTo>
                  <a:lnTo>
                    <a:pt x="430" y="221"/>
                  </a:lnTo>
                  <a:lnTo>
                    <a:pt x="441" y="211"/>
                  </a:lnTo>
                  <a:lnTo>
                    <a:pt x="453" y="200"/>
                  </a:lnTo>
                  <a:lnTo>
                    <a:pt x="464" y="190"/>
                  </a:lnTo>
                  <a:lnTo>
                    <a:pt x="476" y="179"/>
                  </a:lnTo>
                  <a:lnTo>
                    <a:pt x="485" y="167"/>
                  </a:lnTo>
                  <a:lnTo>
                    <a:pt x="496" y="156"/>
                  </a:lnTo>
                  <a:lnTo>
                    <a:pt x="506" y="148"/>
                  </a:lnTo>
                  <a:lnTo>
                    <a:pt x="514" y="139"/>
                  </a:lnTo>
                  <a:lnTo>
                    <a:pt x="521" y="129"/>
                  </a:lnTo>
                  <a:lnTo>
                    <a:pt x="529" y="120"/>
                  </a:lnTo>
                  <a:lnTo>
                    <a:pt x="536" y="112"/>
                  </a:lnTo>
                  <a:lnTo>
                    <a:pt x="542" y="105"/>
                  </a:lnTo>
                  <a:lnTo>
                    <a:pt x="548" y="97"/>
                  </a:lnTo>
                  <a:lnTo>
                    <a:pt x="553" y="89"/>
                  </a:lnTo>
                  <a:lnTo>
                    <a:pt x="557" y="84"/>
                  </a:lnTo>
                  <a:lnTo>
                    <a:pt x="561" y="78"/>
                  </a:lnTo>
                  <a:lnTo>
                    <a:pt x="565" y="72"/>
                  </a:lnTo>
                  <a:lnTo>
                    <a:pt x="569" y="68"/>
                  </a:lnTo>
                  <a:lnTo>
                    <a:pt x="571" y="63"/>
                  </a:lnTo>
                  <a:lnTo>
                    <a:pt x="572" y="57"/>
                  </a:lnTo>
                  <a:lnTo>
                    <a:pt x="574" y="51"/>
                  </a:lnTo>
                  <a:lnTo>
                    <a:pt x="574" y="48"/>
                  </a:lnTo>
                  <a:lnTo>
                    <a:pt x="576" y="46"/>
                  </a:lnTo>
                  <a:lnTo>
                    <a:pt x="576" y="36"/>
                  </a:lnTo>
                  <a:lnTo>
                    <a:pt x="576" y="32"/>
                  </a:lnTo>
                  <a:lnTo>
                    <a:pt x="574" y="27"/>
                  </a:lnTo>
                  <a:lnTo>
                    <a:pt x="572" y="23"/>
                  </a:lnTo>
                  <a:lnTo>
                    <a:pt x="567" y="19"/>
                  </a:lnTo>
                  <a:lnTo>
                    <a:pt x="563" y="17"/>
                  </a:lnTo>
                  <a:lnTo>
                    <a:pt x="557" y="15"/>
                  </a:lnTo>
                  <a:lnTo>
                    <a:pt x="550" y="15"/>
                  </a:lnTo>
                  <a:lnTo>
                    <a:pt x="542" y="15"/>
                  </a:lnTo>
                  <a:lnTo>
                    <a:pt x="536" y="15"/>
                  </a:lnTo>
                  <a:lnTo>
                    <a:pt x="529" y="15"/>
                  </a:lnTo>
                  <a:lnTo>
                    <a:pt x="521" y="17"/>
                  </a:lnTo>
                  <a:lnTo>
                    <a:pt x="514" y="17"/>
                  </a:lnTo>
                  <a:lnTo>
                    <a:pt x="508" y="19"/>
                  </a:lnTo>
                  <a:lnTo>
                    <a:pt x="500" y="21"/>
                  </a:lnTo>
                  <a:lnTo>
                    <a:pt x="495" y="23"/>
                  </a:lnTo>
                  <a:lnTo>
                    <a:pt x="489" y="23"/>
                  </a:lnTo>
                  <a:lnTo>
                    <a:pt x="483" y="25"/>
                  </a:lnTo>
                  <a:lnTo>
                    <a:pt x="476" y="27"/>
                  </a:lnTo>
                  <a:lnTo>
                    <a:pt x="476" y="29"/>
                  </a:lnTo>
                  <a:lnTo>
                    <a:pt x="451" y="15"/>
                  </a:lnTo>
                  <a:lnTo>
                    <a:pt x="453" y="13"/>
                  </a:lnTo>
                  <a:lnTo>
                    <a:pt x="456" y="13"/>
                  </a:lnTo>
                  <a:lnTo>
                    <a:pt x="460" y="11"/>
                  </a:lnTo>
                  <a:lnTo>
                    <a:pt x="464" y="10"/>
                  </a:lnTo>
                  <a:lnTo>
                    <a:pt x="470" y="8"/>
                  </a:lnTo>
                  <a:lnTo>
                    <a:pt x="476" y="8"/>
                  </a:lnTo>
                  <a:lnTo>
                    <a:pt x="481" y="6"/>
                  </a:lnTo>
                  <a:lnTo>
                    <a:pt x="489" y="6"/>
                  </a:lnTo>
                  <a:lnTo>
                    <a:pt x="495" y="4"/>
                  </a:lnTo>
                  <a:lnTo>
                    <a:pt x="502" y="2"/>
                  </a:lnTo>
                  <a:lnTo>
                    <a:pt x="510" y="2"/>
                  </a:lnTo>
                  <a:lnTo>
                    <a:pt x="517" y="0"/>
                  </a:lnTo>
                  <a:lnTo>
                    <a:pt x="525" y="0"/>
                  </a:lnTo>
                  <a:lnTo>
                    <a:pt x="534" y="2"/>
                  </a:lnTo>
                  <a:lnTo>
                    <a:pt x="542" y="2"/>
                  </a:lnTo>
                  <a:lnTo>
                    <a:pt x="550" y="2"/>
                  </a:lnTo>
                  <a:lnTo>
                    <a:pt x="557" y="2"/>
                  </a:lnTo>
                  <a:lnTo>
                    <a:pt x="567" y="6"/>
                  </a:lnTo>
                  <a:lnTo>
                    <a:pt x="574" y="6"/>
                  </a:lnTo>
                  <a:lnTo>
                    <a:pt x="582" y="10"/>
                  </a:lnTo>
                  <a:lnTo>
                    <a:pt x="590" y="13"/>
                  </a:lnTo>
                  <a:lnTo>
                    <a:pt x="595" y="17"/>
                  </a:lnTo>
                  <a:lnTo>
                    <a:pt x="601" y="21"/>
                  </a:lnTo>
                  <a:lnTo>
                    <a:pt x="609" y="27"/>
                  </a:lnTo>
                  <a:lnTo>
                    <a:pt x="612" y="34"/>
                  </a:lnTo>
                  <a:lnTo>
                    <a:pt x="618" y="40"/>
                  </a:lnTo>
                  <a:lnTo>
                    <a:pt x="620" y="44"/>
                  </a:lnTo>
                  <a:lnTo>
                    <a:pt x="624" y="48"/>
                  </a:lnTo>
                  <a:lnTo>
                    <a:pt x="624" y="51"/>
                  </a:lnTo>
                  <a:lnTo>
                    <a:pt x="628" y="57"/>
                  </a:lnTo>
                  <a:lnTo>
                    <a:pt x="628" y="61"/>
                  </a:lnTo>
                  <a:lnTo>
                    <a:pt x="629" y="67"/>
                  </a:lnTo>
                  <a:lnTo>
                    <a:pt x="631" y="72"/>
                  </a:lnTo>
                  <a:lnTo>
                    <a:pt x="633" y="78"/>
                  </a:lnTo>
                  <a:lnTo>
                    <a:pt x="633" y="82"/>
                  </a:lnTo>
                  <a:lnTo>
                    <a:pt x="633" y="88"/>
                  </a:lnTo>
                  <a:lnTo>
                    <a:pt x="633" y="93"/>
                  </a:lnTo>
                  <a:lnTo>
                    <a:pt x="633" y="99"/>
                  </a:lnTo>
                  <a:lnTo>
                    <a:pt x="633" y="103"/>
                  </a:lnTo>
                  <a:lnTo>
                    <a:pt x="633" y="108"/>
                  </a:lnTo>
                  <a:lnTo>
                    <a:pt x="631" y="112"/>
                  </a:lnTo>
                  <a:lnTo>
                    <a:pt x="631" y="118"/>
                  </a:lnTo>
                  <a:lnTo>
                    <a:pt x="629" y="122"/>
                  </a:lnTo>
                  <a:lnTo>
                    <a:pt x="629" y="127"/>
                  </a:lnTo>
                  <a:lnTo>
                    <a:pt x="628" y="133"/>
                  </a:lnTo>
                  <a:lnTo>
                    <a:pt x="628" y="137"/>
                  </a:lnTo>
                  <a:lnTo>
                    <a:pt x="626" y="143"/>
                  </a:lnTo>
                  <a:lnTo>
                    <a:pt x="624" y="146"/>
                  </a:lnTo>
                  <a:lnTo>
                    <a:pt x="622" y="152"/>
                  </a:lnTo>
                  <a:lnTo>
                    <a:pt x="620" y="156"/>
                  </a:lnTo>
                  <a:lnTo>
                    <a:pt x="616" y="165"/>
                  </a:lnTo>
                  <a:lnTo>
                    <a:pt x="610" y="173"/>
                  </a:lnTo>
                  <a:lnTo>
                    <a:pt x="605" y="181"/>
                  </a:lnTo>
                  <a:lnTo>
                    <a:pt x="601" y="190"/>
                  </a:lnTo>
                  <a:lnTo>
                    <a:pt x="593" y="198"/>
                  </a:lnTo>
                  <a:lnTo>
                    <a:pt x="586" y="205"/>
                  </a:lnTo>
                  <a:lnTo>
                    <a:pt x="578" y="213"/>
                  </a:lnTo>
                  <a:lnTo>
                    <a:pt x="572" y="222"/>
                  </a:lnTo>
                  <a:lnTo>
                    <a:pt x="563" y="228"/>
                  </a:lnTo>
                  <a:lnTo>
                    <a:pt x="555" y="236"/>
                  </a:lnTo>
                  <a:lnTo>
                    <a:pt x="548" y="241"/>
                  </a:lnTo>
                  <a:lnTo>
                    <a:pt x="540" y="249"/>
                  </a:lnTo>
                  <a:lnTo>
                    <a:pt x="534" y="251"/>
                  </a:lnTo>
                  <a:lnTo>
                    <a:pt x="531" y="255"/>
                  </a:lnTo>
                  <a:lnTo>
                    <a:pt x="525" y="259"/>
                  </a:lnTo>
                  <a:lnTo>
                    <a:pt x="521" y="261"/>
                  </a:lnTo>
                  <a:lnTo>
                    <a:pt x="515" y="264"/>
                  </a:lnTo>
                  <a:lnTo>
                    <a:pt x="512" y="268"/>
                  </a:lnTo>
                  <a:lnTo>
                    <a:pt x="508" y="270"/>
                  </a:lnTo>
                  <a:lnTo>
                    <a:pt x="502" y="274"/>
                  </a:lnTo>
                  <a:lnTo>
                    <a:pt x="498" y="278"/>
                  </a:lnTo>
                  <a:lnTo>
                    <a:pt x="493" y="280"/>
                  </a:lnTo>
                  <a:lnTo>
                    <a:pt x="489" y="283"/>
                  </a:lnTo>
                  <a:lnTo>
                    <a:pt x="485" y="285"/>
                  </a:lnTo>
                  <a:lnTo>
                    <a:pt x="479" y="289"/>
                  </a:lnTo>
                  <a:lnTo>
                    <a:pt x="476" y="291"/>
                  </a:lnTo>
                  <a:lnTo>
                    <a:pt x="470" y="295"/>
                  </a:lnTo>
                  <a:lnTo>
                    <a:pt x="466" y="299"/>
                  </a:lnTo>
                  <a:lnTo>
                    <a:pt x="460" y="300"/>
                  </a:lnTo>
                  <a:lnTo>
                    <a:pt x="456" y="304"/>
                  </a:lnTo>
                  <a:lnTo>
                    <a:pt x="451" y="306"/>
                  </a:lnTo>
                  <a:lnTo>
                    <a:pt x="447" y="310"/>
                  </a:lnTo>
                  <a:lnTo>
                    <a:pt x="441" y="312"/>
                  </a:lnTo>
                  <a:lnTo>
                    <a:pt x="437" y="316"/>
                  </a:lnTo>
                  <a:lnTo>
                    <a:pt x="432" y="318"/>
                  </a:lnTo>
                  <a:lnTo>
                    <a:pt x="428" y="321"/>
                  </a:lnTo>
                  <a:lnTo>
                    <a:pt x="464" y="430"/>
                  </a:lnTo>
                  <a:lnTo>
                    <a:pt x="464" y="430"/>
                  </a:lnTo>
                  <a:lnTo>
                    <a:pt x="460" y="430"/>
                  </a:lnTo>
                  <a:lnTo>
                    <a:pt x="456" y="432"/>
                  </a:lnTo>
                  <a:lnTo>
                    <a:pt x="451" y="434"/>
                  </a:lnTo>
                  <a:lnTo>
                    <a:pt x="443" y="435"/>
                  </a:lnTo>
                  <a:lnTo>
                    <a:pt x="437" y="437"/>
                  </a:lnTo>
                  <a:lnTo>
                    <a:pt x="430" y="439"/>
                  </a:lnTo>
                  <a:lnTo>
                    <a:pt x="422" y="441"/>
                  </a:lnTo>
                  <a:lnTo>
                    <a:pt x="415" y="443"/>
                  </a:lnTo>
                  <a:lnTo>
                    <a:pt x="405" y="445"/>
                  </a:lnTo>
                  <a:lnTo>
                    <a:pt x="398" y="447"/>
                  </a:lnTo>
                  <a:lnTo>
                    <a:pt x="394" y="451"/>
                  </a:lnTo>
                  <a:lnTo>
                    <a:pt x="388" y="451"/>
                  </a:lnTo>
                  <a:lnTo>
                    <a:pt x="382" y="453"/>
                  </a:lnTo>
                  <a:lnTo>
                    <a:pt x="380" y="453"/>
                  </a:lnTo>
                  <a:lnTo>
                    <a:pt x="380" y="454"/>
                  </a:lnTo>
                  <a:lnTo>
                    <a:pt x="380" y="454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908" y="2147"/>
              <a:ext cx="190" cy="164"/>
            </a:xfrm>
            <a:custGeom>
              <a:avLst/>
              <a:gdLst/>
              <a:ahLst/>
              <a:cxnLst>
                <a:cxn ang="0">
                  <a:pos x="50" y="321"/>
                </a:cxn>
                <a:cxn ang="0">
                  <a:pos x="23" y="310"/>
                </a:cxn>
                <a:cxn ang="0">
                  <a:pos x="10" y="285"/>
                </a:cxn>
                <a:cxn ang="0">
                  <a:pos x="16" y="266"/>
                </a:cxn>
                <a:cxn ang="0">
                  <a:pos x="36" y="237"/>
                </a:cxn>
                <a:cxn ang="0">
                  <a:pos x="57" y="216"/>
                </a:cxn>
                <a:cxn ang="0">
                  <a:pos x="80" y="199"/>
                </a:cxn>
                <a:cxn ang="0">
                  <a:pos x="99" y="182"/>
                </a:cxn>
                <a:cxn ang="0">
                  <a:pos x="118" y="167"/>
                </a:cxn>
                <a:cxn ang="0">
                  <a:pos x="137" y="156"/>
                </a:cxn>
                <a:cxn ang="0">
                  <a:pos x="166" y="137"/>
                </a:cxn>
                <a:cxn ang="0">
                  <a:pos x="194" y="119"/>
                </a:cxn>
                <a:cxn ang="0">
                  <a:pos x="217" y="108"/>
                </a:cxn>
                <a:cxn ang="0">
                  <a:pos x="236" y="100"/>
                </a:cxn>
                <a:cxn ang="0">
                  <a:pos x="251" y="97"/>
                </a:cxn>
                <a:cxn ang="0">
                  <a:pos x="249" y="83"/>
                </a:cxn>
                <a:cxn ang="0">
                  <a:pos x="247" y="64"/>
                </a:cxn>
                <a:cxn ang="0">
                  <a:pos x="253" y="43"/>
                </a:cxn>
                <a:cxn ang="0">
                  <a:pos x="274" y="47"/>
                </a:cxn>
                <a:cxn ang="0">
                  <a:pos x="287" y="68"/>
                </a:cxn>
                <a:cxn ang="0">
                  <a:pos x="299" y="87"/>
                </a:cxn>
                <a:cxn ang="0">
                  <a:pos x="308" y="106"/>
                </a:cxn>
                <a:cxn ang="0">
                  <a:pos x="316" y="127"/>
                </a:cxn>
                <a:cxn ang="0">
                  <a:pos x="325" y="148"/>
                </a:cxn>
                <a:cxn ang="0">
                  <a:pos x="377" y="100"/>
                </a:cxn>
                <a:cxn ang="0">
                  <a:pos x="358" y="74"/>
                </a:cxn>
                <a:cxn ang="0">
                  <a:pos x="344" y="57"/>
                </a:cxn>
                <a:cxn ang="0">
                  <a:pos x="325" y="36"/>
                </a:cxn>
                <a:cxn ang="0">
                  <a:pos x="305" y="21"/>
                </a:cxn>
                <a:cxn ang="0">
                  <a:pos x="284" y="7"/>
                </a:cxn>
                <a:cxn ang="0">
                  <a:pos x="259" y="2"/>
                </a:cxn>
                <a:cxn ang="0">
                  <a:pos x="236" y="2"/>
                </a:cxn>
                <a:cxn ang="0">
                  <a:pos x="215" y="26"/>
                </a:cxn>
                <a:cxn ang="0">
                  <a:pos x="211" y="43"/>
                </a:cxn>
                <a:cxn ang="0">
                  <a:pos x="213" y="76"/>
                </a:cxn>
                <a:cxn ang="0">
                  <a:pos x="217" y="91"/>
                </a:cxn>
                <a:cxn ang="0">
                  <a:pos x="206" y="97"/>
                </a:cxn>
                <a:cxn ang="0">
                  <a:pos x="177" y="114"/>
                </a:cxn>
                <a:cxn ang="0">
                  <a:pos x="156" y="123"/>
                </a:cxn>
                <a:cxn ang="0">
                  <a:pos x="137" y="138"/>
                </a:cxn>
                <a:cxn ang="0">
                  <a:pos x="114" y="152"/>
                </a:cxn>
                <a:cxn ang="0">
                  <a:pos x="93" y="169"/>
                </a:cxn>
                <a:cxn ang="0">
                  <a:pos x="71" y="184"/>
                </a:cxn>
                <a:cxn ang="0">
                  <a:pos x="52" y="203"/>
                </a:cxn>
                <a:cxn ang="0">
                  <a:pos x="33" y="220"/>
                </a:cxn>
                <a:cxn ang="0">
                  <a:pos x="19" y="239"/>
                </a:cxn>
                <a:cxn ang="0">
                  <a:pos x="2" y="266"/>
                </a:cxn>
                <a:cxn ang="0">
                  <a:pos x="2" y="291"/>
                </a:cxn>
                <a:cxn ang="0">
                  <a:pos x="16" y="313"/>
                </a:cxn>
                <a:cxn ang="0">
                  <a:pos x="40" y="327"/>
                </a:cxn>
              </a:cxnLst>
              <a:rect l="0" t="0" r="r" b="b"/>
              <a:pathLst>
                <a:path w="381" h="327">
                  <a:moveTo>
                    <a:pt x="61" y="323"/>
                  </a:moveTo>
                  <a:lnTo>
                    <a:pt x="59" y="323"/>
                  </a:lnTo>
                  <a:lnTo>
                    <a:pt x="55" y="323"/>
                  </a:lnTo>
                  <a:lnTo>
                    <a:pt x="50" y="321"/>
                  </a:lnTo>
                  <a:lnTo>
                    <a:pt x="44" y="319"/>
                  </a:lnTo>
                  <a:lnTo>
                    <a:pt x="36" y="315"/>
                  </a:lnTo>
                  <a:lnTo>
                    <a:pt x="29" y="313"/>
                  </a:lnTo>
                  <a:lnTo>
                    <a:pt x="23" y="310"/>
                  </a:lnTo>
                  <a:lnTo>
                    <a:pt x="19" y="306"/>
                  </a:lnTo>
                  <a:lnTo>
                    <a:pt x="14" y="298"/>
                  </a:lnTo>
                  <a:lnTo>
                    <a:pt x="12" y="291"/>
                  </a:lnTo>
                  <a:lnTo>
                    <a:pt x="10" y="285"/>
                  </a:lnTo>
                  <a:lnTo>
                    <a:pt x="10" y="281"/>
                  </a:lnTo>
                  <a:lnTo>
                    <a:pt x="12" y="277"/>
                  </a:lnTo>
                  <a:lnTo>
                    <a:pt x="14" y="272"/>
                  </a:lnTo>
                  <a:lnTo>
                    <a:pt x="16" y="266"/>
                  </a:lnTo>
                  <a:lnTo>
                    <a:pt x="19" y="260"/>
                  </a:lnTo>
                  <a:lnTo>
                    <a:pt x="23" y="252"/>
                  </a:lnTo>
                  <a:lnTo>
                    <a:pt x="29" y="245"/>
                  </a:lnTo>
                  <a:lnTo>
                    <a:pt x="36" y="237"/>
                  </a:lnTo>
                  <a:lnTo>
                    <a:pt x="44" y="230"/>
                  </a:lnTo>
                  <a:lnTo>
                    <a:pt x="48" y="226"/>
                  </a:lnTo>
                  <a:lnTo>
                    <a:pt x="54" y="222"/>
                  </a:lnTo>
                  <a:lnTo>
                    <a:pt x="57" y="216"/>
                  </a:lnTo>
                  <a:lnTo>
                    <a:pt x="63" y="213"/>
                  </a:lnTo>
                  <a:lnTo>
                    <a:pt x="69" y="209"/>
                  </a:lnTo>
                  <a:lnTo>
                    <a:pt x="74" y="203"/>
                  </a:lnTo>
                  <a:lnTo>
                    <a:pt x="80" y="199"/>
                  </a:lnTo>
                  <a:lnTo>
                    <a:pt x="84" y="195"/>
                  </a:lnTo>
                  <a:lnTo>
                    <a:pt x="90" y="190"/>
                  </a:lnTo>
                  <a:lnTo>
                    <a:pt x="95" y="186"/>
                  </a:lnTo>
                  <a:lnTo>
                    <a:pt x="99" y="182"/>
                  </a:lnTo>
                  <a:lnTo>
                    <a:pt x="105" y="178"/>
                  </a:lnTo>
                  <a:lnTo>
                    <a:pt x="109" y="175"/>
                  </a:lnTo>
                  <a:lnTo>
                    <a:pt x="114" y="171"/>
                  </a:lnTo>
                  <a:lnTo>
                    <a:pt x="118" y="167"/>
                  </a:lnTo>
                  <a:lnTo>
                    <a:pt x="124" y="165"/>
                  </a:lnTo>
                  <a:lnTo>
                    <a:pt x="128" y="161"/>
                  </a:lnTo>
                  <a:lnTo>
                    <a:pt x="133" y="157"/>
                  </a:lnTo>
                  <a:lnTo>
                    <a:pt x="137" y="156"/>
                  </a:lnTo>
                  <a:lnTo>
                    <a:pt x="143" y="152"/>
                  </a:lnTo>
                  <a:lnTo>
                    <a:pt x="151" y="146"/>
                  </a:lnTo>
                  <a:lnTo>
                    <a:pt x="158" y="140"/>
                  </a:lnTo>
                  <a:lnTo>
                    <a:pt x="166" y="137"/>
                  </a:lnTo>
                  <a:lnTo>
                    <a:pt x="173" y="133"/>
                  </a:lnTo>
                  <a:lnTo>
                    <a:pt x="181" y="127"/>
                  </a:lnTo>
                  <a:lnTo>
                    <a:pt x="189" y="123"/>
                  </a:lnTo>
                  <a:lnTo>
                    <a:pt x="194" y="119"/>
                  </a:lnTo>
                  <a:lnTo>
                    <a:pt x="202" y="118"/>
                  </a:lnTo>
                  <a:lnTo>
                    <a:pt x="208" y="114"/>
                  </a:lnTo>
                  <a:lnTo>
                    <a:pt x="213" y="112"/>
                  </a:lnTo>
                  <a:lnTo>
                    <a:pt x="217" y="108"/>
                  </a:lnTo>
                  <a:lnTo>
                    <a:pt x="223" y="106"/>
                  </a:lnTo>
                  <a:lnTo>
                    <a:pt x="228" y="104"/>
                  </a:lnTo>
                  <a:lnTo>
                    <a:pt x="232" y="102"/>
                  </a:lnTo>
                  <a:lnTo>
                    <a:pt x="236" y="100"/>
                  </a:lnTo>
                  <a:lnTo>
                    <a:pt x="240" y="100"/>
                  </a:lnTo>
                  <a:lnTo>
                    <a:pt x="244" y="99"/>
                  </a:lnTo>
                  <a:lnTo>
                    <a:pt x="249" y="97"/>
                  </a:lnTo>
                  <a:lnTo>
                    <a:pt x="251" y="97"/>
                  </a:lnTo>
                  <a:lnTo>
                    <a:pt x="253" y="97"/>
                  </a:lnTo>
                  <a:lnTo>
                    <a:pt x="251" y="95"/>
                  </a:lnTo>
                  <a:lnTo>
                    <a:pt x="251" y="89"/>
                  </a:lnTo>
                  <a:lnTo>
                    <a:pt x="249" y="83"/>
                  </a:lnTo>
                  <a:lnTo>
                    <a:pt x="249" y="79"/>
                  </a:lnTo>
                  <a:lnTo>
                    <a:pt x="249" y="74"/>
                  </a:lnTo>
                  <a:lnTo>
                    <a:pt x="249" y="70"/>
                  </a:lnTo>
                  <a:lnTo>
                    <a:pt x="247" y="64"/>
                  </a:lnTo>
                  <a:lnTo>
                    <a:pt x="247" y="59"/>
                  </a:lnTo>
                  <a:lnTo>
                    <a:pt x="247" y="55"/>
                  </a:lnTo>
                  <a:lnTo>
                    <a:pt x="249" y="51"/>
                  </a:lnTo>
                  <a:lnTo>
                    <a:pt x="253" y="43"/>
                  </a:lnTo>
                  <a:lnTo>
                    <a:pt x="261" y="40"/>
                  </a:lnTo>
                  <a:lnTo>
                    <a:pt x="265" y="40"/>
                  </a:lnTo>
                  <a:lnTo>
                    <a:pt x="268" y="41"/>
                  </a:lnTo>
                  <a:lnTo>
                    <a:pt x="274" y="47"/>
                  </a:lnTo>
                  <a:lnTo>
                    <a:pt x="280" y="55"/>
                  </a:lnTo>
                  <a:lnTo>
                    <a:pt x="282" y="57"/>
                  </a:lnTo>
                  <a:lnTo>
                    <a:pt x="284" y="62"/>
                  </a:lnTo>
                  <a:lnTo>
                    <a:pt x="287" y="68"/>
                  </a:lnTo>
                  <a:lnTo>
                    <a:pt x="289" y="72"/>
                  </a:lnTo>
                  <a:lnTo>
                    <a:pt x="293" y="78"/>
                  </a:lnTo>
                  <a:lnTo>
                    <a:pt x="295" y="81"/>
                  </a:lnTo>
                  <a:lnTo>
                    <a:pt x="299" y="87"/>
                  </a:lnTo>
                  <a:lnTo>
                    <a:pt x="301" y="93"/>
                  </a:lnTo>
                  <a:lnTo>
                    <a:pt x="303" y="97"/>
                  </a:lnTo>
                  <a:lnTo>
                    <a:pt x="305" y="102"/>
                  </a:lnTo>
                  <a:lnTo>
                    <a:pt x="308" y="106"/>
                  </a:lnTo>
                  <a:lnTo>
                    <a:pt x="310" y="112"/>
                  </a:lnTo>
                  <a:lnTo>
                    <a:pt x="312" y="118"/>
                  </a:lnTo>
                  <a:lnTo>
                    <a:pt x="314" y="121"/>
                  </a:lnTo>
                  <a:lnTo>
                    <a:pt x="316" y="127"/>
                  </a:lnTo>
                  <a:lnTo>
                    <a:pt x="318" y="131"/>
                  </a:lnTo>
                  <a:lnTo>
                    <a:pt x="322" y="138"/>
                  </a:lnTo>
                  <a:lnTo>
                    <a:pt x="324" y="144"/>
                  </a:lnTo>
                  <a:lnTo>
                    <a:pt x="325" y="148"/>
                  </a:lnTo>
                  <a:lnTo>
                    <a:pt x="325" y="150"/>
                  </a:lnTo>
                  <a:lnTo>
                    <a:pt x="381" y="106"/>
                  </a:lnTo>
                  <a:lnTo>
                    <a:pt x="379" y="104"/>
                  </a:lnTo>
                  <a:lnTo>
                    <a:pt x="377" y="100"/>
                  </a:lnTo>
                  <a:lnTo>
                    <a:pt x="373" y="95"/>
                  </a:lnTo>
                  <a:lnTo>
                    <a:pt x="371" y="89"/>
                  </a:lnTo>
                  <a:lnTo>
                    <a:pt x="365" y="81"/>
                  </a:lnTo>
                  <a:lnTo>
                    <a:pt x="358" y="74"/>
                  </a:lnTo>
                  <a:lnTo>
                    <a:pt x="354" y="68"/>
                  </a:lnTo>
                  <a:lnTo>
                    <a:pt x="350" y="64"/>
                  </a:lnTo>
                  <a:lnTo>
                    <a:pt x="348" y="60"/>
                  </a:lnTo>
                  <a:lnTo>
                    <a:pt x="344" y="57"/>
                  </a:lnTo>
                  <a:lnTo>
                    <a:pt x="339" y="51"/>
                  </a:lnTo>
                  <a:lnTo>
                    <a:pt x="335" y="45"/>
                  </a:lnTo>
                  <a:lnTo>
                    <a:pt x="329" y="41"/>
                  </a:lnTo>
                  <a:lnTo>
                    <a:pt x="325" y="36"/>
                  </a:lnTo>
                  <a:lnTo>
                    <a:pt x="320" y="32"/>
                  </a:lnTo>
                  <a:lnTo>
                    <a:pt x="316" y="28"/>
                  </a:lnTo>
                  <a:lnTo>
                    <a:pt x="310" y="24"/>
                  </a:lnTo>
                  <a:lnTo>
                    <a:pt x="305" y="21"/>
                  </a:lnTo>
                  <a:lnTo>
                    <a:pt x="299" y="17"/>
                  </a:lnTo>
                  <a:lnTo>
                    <a:pt x="293" y="13"/>
                  </a:lnTo>
                  <a:lnTo>
                    <a:pt x="287" y="9"/>
                  </a:lnTo>
                  <a:lnTo>
                    <a:pt x="284" y="7"/>
                  </a:lnTo>
                  <a:lnTo>
                    <a:pt x="276" y="5"/>
                  </a:lnTo>
                  <a:lnTo>
                    <a:pt x="270" y="3"/>
                  </a:lnTo>
                  <a:lnTo>
                    <a:pt x="265" y="2"/>
                  </a:lnTo>
                  <a:lnTo>
                    <a:pt x="259" y="2"/>
                  </a:lnTo>
                  <a:lnTo>
                    <a:pt x="251" y="0"/>
                  </a:lnTo>
                  <a:lnTo>
                    <a:pt x="246" y="2"/>
                  </a:lnTo>
                  <a:lnTo>
                    <a:pt x="240" y="2"/>
                  </a:lnTo>
                  <a:lnTo>
                    <a:pt x="236" y="2"/>
                  </a:lnTo>
                  <a:lnTo>
                    <a:pt x="228" y="7"/>
                  </a:lnTo>
                  <a:lnTo>
                    <a:pt x="223" y="11"/>
                  </a:lnTo>
                  <a:lnTo>
                    <a:pt x="217" y="19"/>
                  </a:lnTo>
                  <a:lnTo>
                    <a:pt x="215" y="26"/>
                  </a:lnTo>
                  <a:lnTo>
                    <a:pt x="213" y="30"/>
                  </a:lnTo>
                  <a:lnTo>
                    <a:pt x="211" y="34"/>
                  </a:lnTo>
                  <a:lnTo>
                    <a:pt x="211" y="40"/>
                  </a:lnTo>
                  <a:lnTo>
                    <a:pt x="211" y="43"/>
                  </a:lnTo>
                  <a:lnTo>
                    <a:pt x="211" y="51"/>
                  </a:lnTo>
                  <a:lnTo>
                    <a:pt x="211" y="60"/>
                  </a:lnTo>
                  <a:lnTo>
                    <a:pt x="211" y="68"/>
                  </a:lnTo>
                  <a:lnTo>
                    <a:pt x="213" y="76"/>
                  </a:lnTo>
                  <a:lnTo>
                    <a:pt x="213" y="81"/>
                  </a:lnTo>
                  <a:lnTo>
                    <a:pt x="215" y="87"/>
                  </a:lnTo>
                  <a:lnTo>
                    <a:pt x="217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3" y="93"/>
                  </a:lnTo>
                  <a:lnTo>
                    <a:pt x="209" y="95"/>
                  </a:lnTo>
                  <a:lnTo>
                    <a:pt x="206" y="97"/>
                  </a:lnTo>
                  <a:lnTo>
                    <a:pt x="200" y="100"/>
                  </a:lnTo>
                  <a:lnTo>
                    <a:pt x="192" y="104"/>
                  </a:lnTo>
                  <a:lnTo>
                    <a:pt x="185" y="108"/>
                  </a:lnTo>
                  <a:lnTo>
                    <a:pt x="177" y="114"/>
                  </a:lnTo>
                  <a:lnTo>
                    <a:pt x="171" y="116"/>
                  </a:lnTo>
                  <a:lnTo>
                    <a:pt x="168" y="118"/>
                  </a:lnTo>
                  <a:lnTo>
                    <a:pt x="162" y="121"/>
                  </a:lnTo>
                  <a:lnTo>
                    <a:pt x="156" y="123"/>
                  </a:lnTo>
                  <a:lnTo>
                    <a:pt x="151" y="127"/>
                  </a:lnTo>
                  <a:lnTo>
                    <a:pt x="147" y="131"/>
                  </a:lnTo>
                  <a:lnTo>
                    <a:pt x="141" y="133"/>
                  </a:lnTo>
                  <a:lnTo>
                    <a:pt x="137" y="138"/>
                  </a:lnTo>
                  <a:lnTo>
                    <a:pt x="132" y="140"/>
                  </a:lnTo>
                  <a:lnTo>
                    <a:pt x="126" y="144"/>
                  </a:lnTo>
                  <a:lnTo>
                    <a:pt x="120" y="148"/>
                  </a:lnTo>
                  <a:lnTo>
                    <a:pt x="114" y="152"/>
                  </a:lnTo>
                  <a:lnTo>
                    <a:pt x="109" y="156"/>
                  </a:lnTo>
                  <a:lnTo>
                    <a:pt x="103" y="159"/>
                  </a:lnTo>
                  <a:lnTo>
                    <a:pt x="97" y="163"/>
                  </a:lnTo>
                  <a:lnTo>
                    <a:pt x="93" y="169"/>
                  </a:lnTo>
                  <a:lnTo>
                    <a:pt x="88" y="173"/>
                  </a:lnTo>
                  <a:lnTo>
                    <a:pt x="82" y="176"/>
                  </a:lnTo>
                  <a:lnTo>
                    <a:pt x="76" y="180"/>
                  </a:lnTo>
                  <a:lnTo>
                    <a:pt x="71" y="184"/>
                  </a:lnTo>
                  <a:lnTo>
                    <a:pt x="65" y="190"/>
                  </a:lnTo>
                  <a:lnTo>
                    <a:pt x="61" y="194"/>
                  </a:lnTo>
                  <a:lnTo>
                    <a:pt x="55" y="197"/>
                  </a:lnTo>
                  <a:lnTo>
                    <a:pt x="52" y="203"/>
                  </a:lnTo>
                  <a:lnTo>
                    <a:pt x="46" y="207"/>
                  </a:lnTo>
                  <a:lnTo>
                    <a:pt x="42" y="211"/>
                  </a:lnTo>
                  <a:lnTo>
                    <a:pt x="36" y="216"/>
                  </a:lnTo>
                  <a:lnTo>
                    <a:pt x="33" y="220"/>
                  </a:lnTo>
                  <a:lnTo>
                    <a:pt x="29" y="224"/>
                  </a:lnTo>
                  <a:lnTo>
                    <a:pt x="25" y="230"/>
                  </a:lnTo>
                  <a:lnTo>
                    <a:pt x="21" y="233"/>
                  </a:lnTo>
                  <a:lnTo>
                    <a:pt x="19" y="239"/>
                  </a:lnTo>
                  <a:lnTo>
                    <a:pt x="12" y="247"/>
                  </a:lnTo>
                  <a:lnTo>
                    <a:pt x="8" y="256"/>
                  </a:lnTo>
                  <a:lnTo>
                    <a:pt x="4" y="260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3"/>
                  </a:lnTo>
                  <a:lnTo>
                    <a:pt x="0" y="283"/>
                  </a:lnTo>
                  <a:lnTo>
                    <a:pt x="2" y="291"/>
                  </a:lnTo>
                  <a:lnTo>
                    <a:pt x="2" y="300"/>
                  </a:lnTo>
                  <a:lnTo>
                    <a:pt x="8" y="308"/>
                  </a:lnTo>
                  <a:lnTo>
                    <a:pt x="10" y="308"/>
                  </a:lnTo>
                  <a:lnTo>
                    <a:pt x="16" y="313"/>
                  </a:lnTo>
                  <a:lnTo>
                    <a:pt x="19" y="315"/>
                  </a:lnTo>
                  <a:lnTo>
                    <a:pt x="25" y="319"/>
                  </a:lnTo>
                  <a:lnTo>
                    <a:pt x="31" y="323"/>
                  </a:lnTo>
                  <a:lnTo>
                    <a:pt x="40" y="327"/>
                  </a:lnTo>
                  <a:lnTo>
                    <a:pt x="61" y="323"/>
                  </a:lnTo>
                  <a:lnTo>
                    <a:pt x="61" y="323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124" y="2721"/>
              <a:ext cx="92" cy="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8" y="0"/>
                </a:cxn>
                <a:cxn ang="0">
                  <a:pos x="131" y="4"/>
                </a:cxn>
                <a:cxn ang="0">
                  <a:pos x="146" y="11"/>
                </a:cxn>
                <a:cxn ang="0">
                  <a:pos x="161" y="23"/>
                </a:cxn>
                <a:cxn ang="0">
                  <a:pos x="171" y="36"/>
                </a:cxn>
                <a:cxn ang="0">
                  <a:pos x="177" y="46"/>
                </a:cxn>
                <a:cxn ang="0">
                  <a:pos x="178" y="55"/>
                </a:cxn>
                <a:cxn ang="0">
                  <a:pos x="180" y="70"/>
                </a:cxn>
                <a:cxn ang="0">
                  <a:pos x="180" y="84"/>
                </a:cxn>
                <a:cxn ang="0">
                  <a:pos x="178" y="97"/>
                </a:cxn>
                <a:cxn ang="0">
                  <a:pos x="178" y="105"/>
                </a:cxn>
                <a:cxn ang="0">
                  <a:pos x="173" y="118"/>
                </a:cxn>
                <a:cxn ang="0">
                  <a:pos x="165" y="131"/>
                </a:cxn>
                <a:cxn ang="0">
                  <a:pos x="156" y="144"/>
                </a:cxn>
                <a:cxn ang="0">
                  <a:pos x="144" y="152"/>
                </a:cxn>
                <a:cxn ang="0">
                  <a:pos x="133" y="158"/>
                </a:cxn>
                <a:cxn ang="0">
                  <a:pos x="118" y="162"/>
                </a:cxn>
                <a:cxn ang="0">
                  <a:pos x="104" y="163"/>
                </a:cxn>
                <a:cxn ang="0">
                  <a:pos x="91" y="163"/>
                </a:cxn>
                <a:cxn ang="0">
                  <a:pos x="78" y="162"/>
                </a:cxn>
                <a:cxn ang="0">
                  <a:pos x="64" y="160"/>
                </a:cxn>
                <a:cxn ang="0">
                  <a:pos x="51" y="158"/>
                </a:cxn>
                <a:cxn ang="0">
                  <a:pos x="42" y="154"/>
                </a:cxn>
                <a:cxn ang="0">
                  <a:pos x="30" y="150"/>
                </a:cxn>
                <a:cxn ang="0">
                  <a:pos x="23" y="148"/>
                </a:cxn>
                <a:cxn ang="0">
                  <a:pos x="17" y="144"/>
                </a:cxn>
                <a:cxn ang="0">
                  <a:pos x="0" y="122"/>
                </a:cxn>
                <a:cxn ang="0">
                  <a:pos x="4" y="124"/>
                </a:cxn>
                <a:cxn ang="0">
                  <a:pos x="15" y="127"/>
                </a:cxn>
                <a:cxn ang="0">
                  <a:pos x="30" y="131"/>
                </a:cxn>
                <a:cxn ang="0">
                  <a:pos x="40" y="131"/>
                </a:cxn>
                <a:cxn ang="0">
                  <a:pos x="49" y="133"/>
                </a:cxn>
                <a:cxn ang="0">
                  <a:pos x="59" y="133"/>
                </a:cxn>
                <a:cxn ang="0">
                  <a:pos x="68" y="131"/>
                </a:cxn>
                <a:cxn ang="0">
                  <a:pos x="78" y="129"/>
                </a:cxn>
                <a:cxn ang="0">
                  <a:pos x="87" y="125"/>
                </a:cxn>
                <a:cxn ang="0">
                  <a:pos x="102" y="112"/>
                </a:cxn>
                <a:cxn ang="0">
                  <a:pos x="106" y="101"/>
                </a:cxn>
                <a:cxn ang="0">
                  <a:pos x="112" y="89"/>
                </a:cxn>
                <a:cxn ang="0">
                  <a:pos x="112" y="74"/>
                </a:cxn>
                <a:cxn ang="0">
                  <a:pos x="114" y="63"/>
                </a:cxn>
                <a:cxn ang="0">
                  <a:pos x="112" y="53"/>
                </a:cxn>
                <a:cxn ang="0">
                  <a:pos x="112" y="44"/>
                </a:cxn>
                <a:cxn ang="0">
                  <a:pos x="108" y="30"/>
                </a:cxn>
                <a:cxn ang="0">
                  <a:pos x="104" y="21"/>
                </a:cxn>
                <a:cxn ang="0">
                  <a:pos x="91" y="13"/>
                </a:cxn>
                <a:cxn ang="0">
                  <a:pos x="87" y="13"/>
                </a:cxn>
              </a:cxnLst>
              <a:rect l="0" t="0" r="r" b="b"/>
              <a:pathLst>
                <a:path w="182" h="163">
                  <a:moveTo>
                    <a:pt x="87" y="13"/>
                  </a:moveTo>
                  <a:lnTo>
                    <a:pt x="112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1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7" y="32"/>
                  </a:lnTo>
                  <a:lnTo>
                    <a:pt x="171" y="36"/>
                  </a:lnTo>
                  <a:lnTo>
                    <a:pt x="173" y="40"/>
                  </a:lnTo>
                  <a:lnTo>
                    <a:pt x="177" y="46"/>
                  </a:lnTo>
                  <a:lnTo>
                    <a:pt x="178" y="51"/>
                  </a:lnTo>
                  <a:lnTo>
                    <a:pt x="178" y="55"/>
                  </a:lnTo>
                  <a:lnTo>
                    <a:pt x="180" y="63"/>
                  </a:lnTo>
                  <a:lnTo>
                    <a:pt x="180" y="70"/>
                  </a:lnTo>
                  <a:lnTo>
                    <a:pt x="182" y="78"/>
                  </a:lnTo>
                  <a:lnTo>
                    <a:pt x="180" y="84"/>
                  </a:lnTo>
                  <a:lnTo>
                    <a:pt x="180" y="93"/>
                  </a:lnTo>
                  <a:lnTo>
                    <a:pt x="178" y="97"/>
                  </a:lnTo>
                  <a:lnTo>
                    <a:pt x="178" y="101"/>
                  </a:lnTo>
                  <a:lnTo>
                    <a:pt x="178" y="105"/>
                  </a:lnTo>
                  <a:lnTo>
                    <a:pt x="177" y="110"/>
                  </a:lnTo>
                  <a:lnTo>
                    <a:pt x="173" y="118"/>
                  </a:lnTo>
                  <a:lnTo>
                    <a:pt x="169" y="125"/>
                  </a:lnTo>
                  <a:lnTo>
                    <a:pt x="165" y="131"/>
                  </a:lnTo>
                  <a:lnTo>
                    <a:pt x="161" y="139"/>
                  </a:lnTo>
                  <a:lnTo>
                    <a:pt x="156" y="144"/>
                  </a:lnTo>
                  <a:lnTo>
                    <a:pt x="150" y="148"/>
                  </a:lnTo>
                  <a:lnTo>
                    <a:pt x="144" y="152"/>
                  </a:lnTo>
                  <a:lnTo>
                    <a:pt x="139" y="156"/>
                  </a:lnTo>
                  <a:lnTo>
                    <a:pt x="133" y="158"/>
                  </a:lnTo>
                  <a:lnTo>
                    <a:pt x="125" y="160"/>
                  </a:lnTo>
                  <a:lnTo>
                    <a:pt x="118" y="162"/>
                  </a:lnTo>
                  <a:lnTo>
                    <a:pt x="112" y="163"/>
                  </a:lnTo>
                  <a:lnTo>
                    <a:pt x="104" y="163"/>
                  </a:lnTo>
                  <a:lnTo>
                    <a:pt x="99" y="163"/>
                  </a:lnTo>
                  <a:lnTo>
                    <a:pt x="91" y="163"/>
                  </a:lnTo>
                  <a:lnTo>
                    <a:pt x="85" y="163"/>
                  </a:lnTo>
                  <a:lnTo>
                    <a:pt x="78" y="162"/>
                  </a:lnTo>
                  <a:lnTo>
                    <a:pt x="70" y="162"/>
                  </a:lnTo>
                  <a:lnTo>
                    <a:pt x="64" y="160"/>
                  </a:lnTo>
                  <a:lnTo>
                    <a:pt x="57" y="160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0" y="150"/>
                  </a:lnTo>
                  <a:lnTo>
                    <a:pt x="26" y="148"/>
                  </a:lnTo>
                  <a:lnTo>
                    <a:pt x="23" y="148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5" y="14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4" y="124"/>
                  </a:lnTo>
                  <a:lnTo>
                    <a:pt x="7" y="125"/>
                  </a:lnTo>
                  <a:lnTo>
                    <a:pt x="15" y="127"/>
                  </a:lnTo>
                  <a:lnTo>
                    <a:pt x="21" y="129"/>
                  </a:lnTo>
                  <a:lnTo>
                    <a:pt x="30" y="131"/>
                  </a:lnTo>
                  <a:lnTo>
                    <a:pt x="34" y="131"/>
                  </a:lnTo>
                  <a:lnTo>
                    <a:pt x="40" y="131"/>
                  </a:lnTo>
                  <a:lnTo>
                    <a:pt x="45" y="133"/>
                  </a:lnTo>
                  <a:lnTo>
                    <a:pt x="49" y="133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3" y="131"/>
                  </a:lnTo>
                  <a:lnTo>
                    <a:pt x="68" y="131"/>
                  </a:lnTo>
                  <a:lnTo>
                    <a:pt x="72" y="131"/>
                  </a:lnTo>
                  <a:lnTo>
                    <a:pt x="78" y="129"/>
                  </a:lnTo>
                  <a:lnTo>
                    <a:pt x="82" y="127"/>
                  </a:lnTo>
                  <a:lnTo>
                    <a:pt x="87" y="125"/>
                  </a:lnTo>
                  <a:lnTo>
                    <a:pt x="95" y="120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106" y="101"/>
                  </a:lnTo>
                  <a:lnTo>
                    <a:pt x="108" y="95"/>
                  </a:lnTo>
                  <a:lnTo>
                    <a:pt x="112" y="89"/>
                  </a:lnTo>
                  <a:lnTo>
                    <a:pt x="112" y="82"/>
                  </a:lnTo>
                  <a:lnTo>
                    <a:pt x="112" y="74"/>
                  </a:lnTo>
                  <a:lnTo>
                    <a:pt x="112" y="68"/>
                  </a:lnTo>
                  <a:lnTo>
                    <a:pt x="114" y="63"/>
                  </a:lnTo>
                  <a:lnTo>
                    <a:pt x="112" y="57"/>
                  </a:lnTo>
                  <a:lnTo>
                    <a:pt x="112" y="53"/>
                  </a:lnTo>
                  <a:lnTo>
                    <a:pt x="112" y="47"/>
                  </a:lnTo>
                  <a:lnTo>
                    <a:pt x="112" y="44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7" y="15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122" y="2729"/>
              <a:ext cx="49" cy="43"/>
            </a:xfrm>
            <a:custGeom>
              <a:avLst/>
              <a:gdLst/>
              <a:ahLst/>
              <a:cxnLst>
                <a:cxn ang="0">
                  <a:pos x="34" y="82"/>
                </a:cxn>
                <a:cxn ang="0">
                  <a:pos x="34" y="78"/>
                </a:cxn>
                <a:cxn ang="0">
                  <a:pos x="30" y="74"/>
                </a:cxn>
                <a:cxn ang="0">
                  <a:pos x="27" y="67"/>
                </a:cxn>
                <a:cxn ang="0">
                  <a:pos x="25" y="61"/>
                </a:cxn>
                <a:cxn ang="0">
                  <a:pos x="23" y="55"/>
                </a:cxn>
                <a:cxn ang="0">
                  <a:pos x="23" y="51"/>
                </a:cxn>
                <a:cxn ang="0">
                  <a:pos x="23" y="48"/>
                </a:cxn>
                <a:cxn ang="0">
                  <a:pos x="25" y="44"/>
                </a:cxn>
                <a:cxn ang="0">
                  <a:pos x="27" y="38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40" y="29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9" y="25"/>
                </a:cxn>
                <a:cxn ang="0">
                  <a:pos x="65" y="25"/>
                </a:cxn>
                <a:cxn ang="0">
                  <a:pos x="70" y="29"/>
                </a:cxn>
                <a:cxn ang="0">
                  <a:pos x="74" y="31"/>
                </a:cxn>
                <a:cxn ang="0">
                  <a:pos x="76" y="34"/>
                </a:cxn>
                <a:cxn ang="0">
                  <a:pos x="78" y="38"/>
                </a:cxn>
                <a:cxn ang="0">
                  <a:pos x="78" y="40"/>
                </a:cxn>
                <a:cxn ang="0">
                  <a:pos x="97" y="29"/>
                </a:cxn>
                <a:cxn ang="0">
                  <a:pos x="95" y="27"/>
                </a:cxn>
                <a:cxn ang="0">
                  <a:pos x="89" y="21"/>
                </a:cxn>
                <a:cxn ang="0">
                  <a:pos x="86" y="17"/>
                </a:cxn>
                <a:cxn ang="0">
                  <a:pos x="82" y="15"/>
                </a:cxn>
                <a:cxn ang="0">
                  <a:pos x="76" y="12"/>
                </a:cxn>
                <a:cxn ang="0">
                  <a:pos x="72" y="8"/>
                </a:cxn>
                <a:cxn ang="0">
                  <a:pos x="65" y="6"/>
                </a:cxn>
                <a:cxn ang="0">
                  <a:pos x="59" y="2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32" y="4"/>
                </a:cxn>
                <a:cxn ang="0">
                  <a:pos x="25" y="8"/>
                </a:cxn>
                <a:cxn ang="0">
                  <a:pos x="17" y="15"/>
                </a:cxn>
                <a:cxn ang="0">
                  <a:pos x="11" y="21"/>
                </a:cxn>
                <a:cxn ang="0">
                  <a:pos x="6" y="29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2" y="63"/>
                </a:cxn>
                <a:cxn ang="0">
                  <a:pos x="2" y="67"/>
                </a:cxn>
                <a:cxn ang="0">
                  <a:pos x="6" y="72"/>
                </a:cxn>
                <a:cxn ang="0">
                  <a:pos x="8" y="76"/>
                </a:cxn>
                <a:cxn ang="0">
                  <a:pos x="9" y="80"/>
                </a:cxn>
                <a:cxn ang="0">
                  <a:pos x="13" y="84"/>
                </a:cxn>
                <a:cxn ang="0">
                  <a:pos x="15" y="86"/>
                </a:cxn>
                <a:cxn ang="0">
                  <a:pos x="34" y="82"/>
                </a:cxn>
                <a:cxn ang="0">
                  <a:pos x="34" y="82"/>
                </a:cxn>
              </a:cxnLst>
              <a:rect l="0" t="0" r="r" b="b"/>
              <a:pathLst>
                <a:path w="97" h="86">
                  <a:moveTo>
                    <a:pt x="34" y="82"/>
                  </a:moveTo>
                  <a:lnTo>
                    <a:pt x="34" y="78"/>
                  </a:lnTo>
                  <a:lnTo>
                    <a:pt x="30" y="74"/>
                  </a:lnTo>
                  <a:lnTo>
                    <a:pt x="27" y="67"/>
                  </a:lnTo>
                  <a:lnTo>
                    <a:pt x="25" y="61"/>
                  </a:lnTo>
                  <a:lnTo>
                    <a:pt x="23" y="55"/>
                  </a:lnTo>
                  <a:lnTo>
                    <a:pt x="23" y="51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40" y="29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5" y="25"/>
                  </a:lnTo>
                  <a:lnTo>
                    <a:pt x="70" y="29"/>
                  </a:lnTo>
                  <a:lnTo>
                    <a:pt x="74" y="31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97" y="29"/>
                  </a:lnTo>
                  <a:lnTo>
                    <a:pt x="95" y="27"/>
                  </a:lnTo>
                  <a:lnTo>
                    <a:pt x="89" y="21"/>
                  </a:lnTo>
                  <a:lnTo>
                    <a:pt x="86" y="17"/>
                  </a:lnTo>
                  <a:lnTo>
                    <a:pt x="82" y="15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4"/>
                  </a:lnTo>
                  <a:lnTo>
                    <a:pt x="25" y="8"/>
                  </a:lnTo>
                  <a:lnTo>
                    <a:pt x="17" y="15"/>
                  </a:lnTo>
                  <a:lnTo>
                    <a:pt x="11" y="21"/>
                  </a:lnTo>
                  <a:lnTo>
                    <a:pt x="6" y="29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6" y="72"/>
                  </a:lnTo>
                  <a:lnTo>
                    <a:pt x="8" y="76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5" y="86"/>
                  </a:lnTo>
                  <a:lnTo>
                    <a:pt x="34" y="82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187" y="2557"/>
              <a:ext cx="134" cy="164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10" y="308"/>
                </a:cxn>
                <a:cxn ang="0">
                  <a:pos x="17" y="300"/>
                </a:cxn>
                <a:cxn ang="0">
                  <a:pos x="31" y="289"/>
                </a:cxn>
                <a:cxn ang="0">
                  <a:pos x="44" y="278"/>
                </a:cxn>
                <a:cxn ang="0">
                  <a:pos x="59" y="262"/>
                </a:cxn>
                <a:cxn ang="0">
                  <a:pos x="73" y="249"/>
                </a:cxn>
                <a:cxn ang="0">
                  <a:pos x="82" y="240"/>
                </a:cxn>
                <a:cxn ang="0">
                  <a:pos x="92" y="230"/>
                </a:cxn>
                <a:cxn ang="0">
                  <a:pos x="101" y="219"/>
                </a:cxn>
                <a:cxn ang="0">
                  <a:pos x="111" y="207"/>
                </a:cxn>
                <a:cxn ang="0">
                  <a:pos x="122" y="196"/>
                </a:cxn>
                <a:cxn ang="0">
                  <a:pos x="131" y="184"/>
                </a:cxn>
                <a:cxn ang="0">
                  <a:pos x="141" y="171"/>
                </a:cxn>
                <a:cxn ang="0">
                  <a:pos x="152" y="156"/>
                </a:cxn>
                <a:cxn ang="0">
                  <a:pos x="164" y="143"/>
                </a:cxn>
                <a:cxn ang="0">
                  <a:pos x="173" y="127"/>
                </a:cxn>
                <a:cxn ang="0">
                  <a:pos x="185" y="112"/>
                </a:cxn>
                <a:cxn ang="0">
                  <a:pos x="196" y="95"/>
                </a:cxn>
                <a:cxn ang="0">
                  <a:pos x="206" y="80"/>
                </a:cxn>
                <a:cxn ang="0">
                  <a:pos x="217" y="63"/>
                </a:cxn>
                <a:cxn ang="0">
                  <a:pos x="226" y="46"/>
                </a:cxn>
                <a:cxn ang="0">
                  <a:pos x="236" y="27"/>
                </a:cxn>
                <a:cxn ang="0">
                  <a:pos x="246" y="8"/>
                </a:cxn>
                <a:cxn ang="0">
                  <a:pos x="268" y="21"/>
                </a:cxn>
                <a:cxn ang="0">
                  <a:pos x="266" y="25"/>
                </a:cxn>
                <a:cxn ang="0">
                  <a:pos x="265" y="38"/>
                </a:cxn>
                <a:cxn ang="0">
                  <a:pos x="261" y="48"/>
                </a:cxn>
                <a:cxn ang="0">
                  <a:pos x="259" y="59"/>
                </a:cxn>
                <a:cxn ang="0">
                  <a:pos x="255" y="72"/>
                </a:cxn>
                <a:cxn ang="0">
                  <a:pos x="251" y="86"/>
                </a:cxn>
                <a:cxn ang="0">
                  <a:pos x="246" y="101"/>
                </a:cxn>
                <a:cxn ang="0">
                  <a:pos x="238" y="118"/>
                </a:cxn>
                <a:cxn ang="0">
                  <a:pos x="230" y="133"/>
                </a:cxn>
                <a:cxn ang="0">
                  <a:pos x="225" y="143"/>
                </a:cxn>
                <a:cxn ang="0">
                  <a:pos x="221" y="152"/>
                </a:cxn>
                <a:cxn ang="0">
                  <a:pos x="209" y="169"/>
                </a:cxn>
                <a:cxn ang="0">
                  <a:pos x="204" y="179"/>
                </a:cxn>
                <a:cxn ang="0">
                  <a:pos x="198" y="188"/>
                </a:cxn>
                <a:cxn ang="0">
                  <a:pos x="190" y="196"/>
                </a:cxn>
                <a:cxn ang="0">
                  <a:pos x="185" y="207"/>
                </a:cxn>
                <a:cxn ang="0">
                  <a:pos x="177" y="215"/>
                </a:cxn>
                <a:cxn ang="0">
                  <a:pos x="169" y="224"/>
                </a:cxn>
                <a:cxn ang="0">
                  <a:pos x="156" y="240"/>
                </a:cxn>
                <a:cxn ang="0">
                  <a:pos x="141" y="253"/>
                </a:cxn>
                <a:cxn ang="0">
                  <a:pos x="124" y="268"/>
                </a:cxn>
                <a:cxn ang="0">
                  <a:pos x="109" y="281"/>
                </a:cxn>
                <a:cxn ang="0">
                  <a:pos x="97" y="287"/>
                </a:cxn>
                <a:cxn ang="0">
                  <a:pos x="88" y="293"/>
                </a:cxn>
                <a:cxn ang="0">
                  <a:pos x="78" y="300"/>
                </a:cxn>
                <a:cxn ang="0">
                  <a:pos x="69" y="306"/>
                </a:cxn>
                <a:cxn ang="0">
                  <a:pos x="57" y="312"/>
                </a:cxn>
                <a:cxn ang="0">
                  <a:pos x="46" y="318"/>
                </a:cxn>
                <a:cxn ang="0">
                  <a:pos x="34" y="323"/>
                </a:cxn>
                <a:cxn ang="0">
                  <a:pos x="25" y="329"/>
                </a:cxn>
                <a:cxn ang="0">
                  <a:pos x="0" y="318"/>
                </a:cxn>
              </a:cxnLst>
              <a:rect l="0" t="0" r="r" b="b"/>
              <a:pathLst>
                <a:path w="268" h="329">
                  <a:moveTo>
                    <a:pt x="0" y="318"/>
                  </a:moveTo>
                  <a:lnTo>
                    <a:pt x="0" y="316"/>
                  </a:lnTo>
                  <a:lnTo>
                    <a:pt x="6" y="312"/>
                  </a:lnTo>
                  <a:lnTo>
                    <a:pt x="10" y="308"/>
                  </a:lnTo>
                  <a:lnTo>
                    <a:pt x="14" y="306"/>
                  </a:lnTo>
                  <a:lnTo>
                    <a:pt x="17" y="300"/>
                  </a:lnTo>
                  <a:lnTo>
                    <a:pt x="25" y="297"/>
                  </a:lnTo>
                  <a:lnTo>
                    <a:pt x="31" y="289"/>
                  </a:lnTo>
                  <a:lnTo>
                    <a:pt x="36" y="283"/>
                  </a:lnTo>
                  <a:lnTo>
                    <a:pt x="44" y="278"/>
                  </a:lnTo>
                  <a:lnTo>
                    <a:pt x="52" y="270"/>
                  </a:lnTo>
                  <a:lnTo>
                    <a:pt x="59" y="262"/>
                  </a:lnTo>
                  <a:lnTo>
                    <a:pt x="69" y="255"/>
                  </a:lnTo>
                  <a:lnTo>
                    <a:pt x="73" y="249"/>
                  </a:lnTo>
                  <a:lnTo>
                    <a:pt x="78" y="245"/>
                  </a:lnTo>
                  <a:lnTo>
                    <a:pt x="82" y="240"/>
                  </a:lnTo>
                  <a:lnTo>
                    <a:pt x="88" y="236"/>
                  </a:lnTo>
                  <a:lnTo>
                    <a:pt x="92" y="230"/>
                  </a:lnTo>
                  <a:lnTo>
                    <a:pt x="97" y="224"/>
                  </a:lnTo>
                  <a:lnTo>
                    <a:pt x="101" y="219"/>
                  </a:lnTo>
                  <a:lnTo>
                    <a:pt x="107" y="213"/>
                  </a:lnTo>
                  <a:lnTo>
                    <a:pt x="111" y="207"/>
                  </a:lnTo>
                  <a:lnTo>
                    <a:pt x="116" y="202"/>
                  </a:lnTo>
                  <a:lnTo>
                    <a:pt x="122" y="196"/>
                  </a:lnTo>
                  <a:lnTo>
                    <a:pt x="128" y="190"/>
                  </a:lnTo>
                  <a:lnTo>
                    <a:pt x="131" y="184"/>
                  </a:lnTo>
                  <a:lnTo>
                    <a:pt x="137" y="177"/>
                  </a:lnTo>
                  <a:lnTo>
                    <a:pt x="141" y="171"/>
                  </a:lnTo>
                  <a:lnTo>
                    <a:pt x="147" y="164"/>
                  </a:lnTo>
                  <a:lnTo>
                    <a:pt x="152" y="156"/>
                  </a:lnTo>
                  <a:lnTo>
                    <a:pt x="158" y="150"/>
                  </a:lnTo>
                  <a:lnTo>
                    <a:pt x="164" y="143"/>
                  </a:lnTo>
                  <a:lnTo>
                    <a:pt x="169" y="135"/>
                  </a:lnTo>
                  <a:lnTo>
                    <a:pt x="173" y="127"/>
                  </a:lnTo>
                  <a:lnTo>
                    <a:pt x="179" y="120"/>
                  </a:lnTo>
                  <a:lnTo>
                    <a:pt x="185" y="112"/>
                  </a:lnTo>
                  <a:lnTo>
                    <a:pt x="190" y="105"/>
                  </a:lnTo>
                  <a:lnTo>
                    <a:pt x="196" y="95"/>
                  </a:lnTo>
                  <a:lnTo>
                    <a:pt x="200" y="87"/>
                  </a:lnTo>
                  <a:lnTo>
                    <a:pt x="206" y="80"/>
                  </a:lnTo>
                  <a:lnTo>
                    <a:pt x="211" y="72"/>
                  </a:lnTo>
                  <a:lnTo>
                    <a:pt x="217" y="63"/>
                  </a:lnTo>
                  <a:lnTo>
                    <a:pt x="221" y="53"/>
                  </a:lnTo>
                  <a:lnTo>
                    <a:pt x="226" y="46"/>
                  </a:lnTo>
                  <a:lnTo>
                    <a:pt x="230" y="36"/>
                  </a:lnTo>
                  <a:lnTo>
                    <a:pt x="236" y="27"/>
                  </a:lnTo>
                  <a:lnTo>
                    <a:pt x="240" y="17"/>
                  </a:lnTo>
                  <a:lnTo>
                    <a:pt x="246" y="8"/>
                  </a:lnTo>
                  <a:lnTo>
                    <a:pt x="251" y="0"/>
                  </a:lnTo>
                  <a:lnTo>
                    <a:pt x="268" y="21"/>
                  </a:lnTo>
                  <a:lnTo>
                    <a:pt x="266" y="21"/>
                  </a:lnTo>
                  <a:lnTo>
                    <a:pt x="266" y="25"/>
                  </a:lnTo>
                  <a:lnTo>
                    <a:pt x="265" y="30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61" y="48"/>
                  </a:lnTo>
                  <a:lnTo>
                    <a:pt x="259" y="51"/>
                  </a:lnTo>
                  <a:lnTo>
                    <a:pt x="259" y="59"/>
                  </a:lnTo>
                  <a:lnTo>
                    <a:pt x="257" y="65"/>
                  </a:lnTo>
                  <a:lnTo>
                    <a:pt x="255" y="72"/>
                  </a:lnTo>
                  <a:lnTo>
                    <a:pt x="253" y="78"/>
                  </a:lnTo>
                  <a:lnTo>
                    <a:pt x="251" y="86"/>
                  </a:lnTo>
                  <a:lnTo>
                    <a:pt x="247" y="93"/>
                  </a:lnTo>
                  <a:lnTo>
                    <a:pt x="246" y="101"/>
                  </a:lnTo>
                  <a:lnTo>
                    <a:pt x="242" y="108"/>
                  </a:lnTo>
                  <a:lnTo>
                    <a:pt x="238" y="118"/>
                  </a:lnTo>
                  <a:lnTo>
                    <a:pt x="234" y="124"/>
                  </a:lnTo>
                  <a:lnTo>
                    <a:pt x="230" y="133"/>
                  </a:lnTo>
                  <a:lnTo>
                    <a:pt x="228" y="137"/>
                  </a:lnTo>
                  <a:lnTo>
                    <a:pt x="225" y="143"/>
                  </a:lnTo>
                  <a:lnTo>
                    <a:pt x="223" y="146"/>
                  </a:lnTo>
                  <a:lnTo>
                    <a:pt x="221" y="152"/>
                  </a:lnTo>
                  <a:lnTo>
                    <a:pt x="215" y="160"/>
                  </a:lnTo>
                  <a:lnTo>
                    <a:pt x="209" y="169"/>
                  </a:lnTo>
                  <a:lnTo>
                    <a:pt x="206" y="173"/>
                  </a:lnTo>
                  <a:lnTo>
                    <a:pt x="204" y="179"/>
                  </a:lnTo>
                  <a:lnTo>
                    <a:pt x="202" y="183"/>
                  </a:lnTo>
                  <a:lnTo>
                    <a:pt x="198" y="188"/>
                  </a:lnTo>
                  <a:lnTo>
                    <a:pt x="194" y="192"/>
                  </a:lnTo>
                  <a:lnTo>
                    <a:pt x="190" y="196"/>
                  </a:lnTo>
                  <a:lnTo>
                    <a:pt x="188" y="202"/>
                  </a:lnTo>
                  <a:lnTo>
                    <a:pt x="185" y="207"/>
                  </a:lnTo>
                  <a:lnTo>
                    <a:pt x="181" y="211"/>
                  </a:lnTo>
                  <a:lnTo>
                    <a:pt x="177" y="215"/>
                  </a:lnTo>
                  <a:lnTo>
                    <a:pt x="173" y="221"/>
                  </a:lnTo>
                  <a:lnTo>
                    <a:pt x="169" y="224"/>
                  </a:lnTo>
                  <a:lnTo>
                    <a:pt x="164" y="232"/>
                  </a:lnTo>
                  <a:lnTo>
                    <a:pt x="156" y="240"/>
                  </a:lnTo>
                  <a:lnTo>
                    <a:pt x="149" y="245"/>
                  </a:lnTo>
                  <a:lnTo>
                    <a:pt x="141" y="253"/>
                  </a:lnTo>
                  <a:lnTo>
                    <a:pt x="133" y="261"/>
                  </a:lnTo>
                  <a:lnTo>
                    <a:pt x="124" y="268"/>
                  </a:lnTo>
                  <a:lnTo>
                    <a:pt x="116" y="274"/>
                  </a:lnTo>
                  <a:lnTo>
                    <a:pt x="109" y="281"/>
                  </a:lnTo>
                  <a:lnTo>
                    <a:pt x="103" y="283"/>
                  </a:lnTo>
                  <a:lnTo>
                    <a:pt x="97" y="287"/>
                  </a:lnTo>
                  <a:lnTo>
                    <a:pt x="93" y="289"/>
                  </a:lnTo>
                  <a:lnTo>
                    <a:pt x="88" y="293"/>
                  </a:lnTo>
                  <a:lnTo>
                    <a:pt x="82" y="295"/>
                  </a:lnTo>
                  <a:lnTo>
                    <a:pt x="78" y="300"/>
                  </a:lnTo>
                  <a:lnTo>
                    <a:pt x="73" y="302"/>
                  </a:lnTo>
                  <a:lnTo>
                    <a:pt x="69" y="306"/>
                  </a:lnTo>
                  <a:lnTo>
                    <a:pt x="63" y="308"/>
                  </a:lnTo>
                  <a:lnTo>
                    <a:pt x="57" y="312"/>
                  </a:lnTo>
                  <a:lnTo>
                    <a:pt x="52" y="314"/>
                  </a:lnTo>
                  <a:lnTo>
                    <a:pt x="46" y="318"/>
                  </a:lnTo>
                  <a:lnTo>
                    <a:pt x="40" y="319"/>
                  </a:lnTo>
                  <a:lnTo>
                    <a:pt x="34" y="323"/>
                  </a:lnTo>
                  <a:lnTo>
                    <a:pt x="29" y="327"/>
                  </a:lnTo>
                  <a:lnTo>
                    <a:pt x="25" y="329"/>
                  </a:lnTo>
                  <a:lnTo>
                    <a:pt x="0" y="318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126" y="2809"/>
              <a:ext cx="59" cy="229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4" y="6"/>
                </a:cxn>
                <a:cxn ang="0">
                  <a:pos x="114" y="17"/>
                </a:cxn>
                <a:cxn ang="0">
                  <a:pos x="116" y="28"/>
                </a:cxn>
                <a:cxn ang="0">
                  <a:pos x="116" y="38"/>
                </a:cxn>
                <a:cxn ang="0">
                  <a:pos x="117" y="47"/>
                </a:cxn>
                <a:cxn ang="0">
                  <a:pos x="117" y="59"/>
                </a:cxn>
                <a:cxn ang="0">
                  <a:pos x="117" y="70"/>
                </a:cxn>
                <a:cxn ang="0">
                  <a:pos x="117" y="84"/>
                </a:cxn>
                <a:cxn ang="0">
                  <a:pos x="117" y="99"/>
                </a:cxn>
                <a:cxn ang="0">
                  <a:pos x="117" y="112"/>
                </a:cxn>
                <a:cxn ang="0">
                  <a:pos x="117" y="127"/>
                </a:cxn>
                <a:cxn ang="0">
                  <a:pos x="117" y="144"/>
                </a:cxn>
                <a:cxn ang="0">
                  <a:pos x="116" y="161"/>
                </a:cxn>
                <a:cxn ang="0">
                  <a:pos x="114" y="179"/>
                </a:cxn>
                <a:cxn ang="0">
                  <a:pos x="112" y="196"/>
                </a:cxn>
                <a:cxn ang="0">
                  <a:pos x="110" y="213"/>
                </a:cxn>
                <a:cxn ang="0">
                  <a:pos x="108" y="232"/>
                </a:cxn>
                <a:cxn ang="0">
                  <a:pos x="104" y="249"/>
                </a:cxn>
                <a:cxn ang="0">
                  <a:pos x="100" y="268"/>
                </a:cxn>
                <a:cxn ang="0">
                  <a:pos x="98" y="287"/>
                </a:cxn>
                <a:cxn ang="0">
                  <a:pos x="93" y="306"/>
                </a:cxn>
                <a:cxn ang="0">
                  <a:pos x="87" y="323"/>
                </a:cxn>
                <a:cxn ang="0">
                  <a:pos x="81" y="342"/>
                </a:cxn>
                <a:cxn ang="0">
                  <a:pos x="76" y="361"/>
                </a:cxn>
                <a:cxn ang="0">
                  <a:pos x="70" y="378"/>
                </a:cxn>
                <a:cxn ang="0">
                  <a:pos x="60" y="397"/>
                </a:cxn>
                <a:cxn ang="0">
                  <a:pos x="53" y="414"/>
                </a:cxn>
                <a:cxn ang="0">
                  <a:pos x="43" y="433"/>
                </a:cxn>
                <a:cxn ang="0">
                  <a:pos x="0" y="458"/>
                </a:cxn>
                <a:cxn ang="0">
                  <a:pos x="3" y="450"/>
                </a:cxn>
                <a:cxn ang="0">
                  <a:pos x="5" y="441"/>
                </a:cxn>
                <a:cxn ang="0">
                  <a:pos x="11" y="430"/>
                </a:cxn>
                <a:cxn ang="0">
                  <a:pos x="17" y="414"/>
                </a:cxn>
                <a:cxn ang="0">
                  <a:pos x="21" y="405"/>
                </a:cxn>
                <a:cxn ang="0">
                  <a:pos x="24" y="395"/>
                </a:cxn>
                <a:cxn ang="0">
                  <a:pos x="26" y="384"/>
                </a:cxn>
                <a:cxn ang="0">
                  <a:pos x="30" y="374"/>
                </a:cxn>
                <a:cxn ang="0">
                  <a:pos x="34" y="361"/>
                </a:cxn>
                <a:cxn ang="0">
                  <a:pos x="38" y="350"/>
                </a:cxn>
                <a:cxn ang="0">
                  <a:pos x="41" y="336"/>
                </a:cxn>
                <a:cxn ang="0">
                  <a:pos x="45" y="323"/>
                </a:cxn>
                <a:cxn ang="0">
                  <a:pos x="47" y="308"/>
                </a:cxn>
                <a:cxn ang="0">
                  <a:pos x="53" y="293"/>
                </a:cxn>
                <a:cxn ang="0">
                  <a:pos x="55" y="277"/>
                </a:cxn>
                <a:cxn ang="0">
                  <a:pos x="59" y="260"/>
                </a:cxn>
                <a:cxn ang="0">
                  <a:pos x="62" y="243"/>
                </a:cxn>
                <a:cxn ang="0">
                  <a:pos x="64" y="226"/>
                </a:cxn>
                <a:cxn ang="0">
                  <a:pos x="66" y="207"/>
                </a:cxn>
                <a:cxn ang="0">
                  <a:pos x="70" y="188"/>
                </a:cxn>
                <a:cxn ang="0">
                  <a:pos x="70" y="167"/>
                </a:cxn>
                <a:cxn ang="0">
                  <a:pos x="74" y="148"/>
                </a:cxn>
                <a:cxn ang="0">
                  <a:pos x="74" y="127"/>
                </a:cxn>
                <a:cxn ang="0">
                  <a:pos x="76" y="106"/>
                </a:cxn>
                <a:cxn ang="0">
                  <a:pos x="76" y="85"/>
                </a:cxn>
                <a:cxn ang="0">
                  <a:pos x="78" y="64"/>
                </a:cxn>
                <a:cxn ang="0">
                  <a:pos x="72" y="13"/>
                </a:cxn>
              </a:cxnLst>
              <a:rect l="0" t="0" r="r" b="b"/>
              <a:pathLst>
                <a:path w="117" h="458">
                  <a:moveTo>
                    <a:pt x="72" y="13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6"/>
                  </a:lnTo>
                  <a:lnTo>
                    <a:pt x="114" y="11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6" y="38"/>
                  </a:lnTo>
                  <a:lnTo>
                    <a:pt x="117" y="44"/>
                  </a:lnTo>
                  <a:lnTo>
                    <a:pt x="117" y="47"/>
                  </a:lnTo>
                  <a:lnTo>
                    <a:pt x="117" y="53"/>
                  </a:lnTo>
                  <a:lnTo>
                    <a:pt x="117" y="59"/>
                  </a:lnTo>
                  <a:lnTo>
                    <a:pt x="117" y="64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7" y="84"/>
                  </a:lnTo>
                  <a:lnTo>
                    <a:pt x="117" y="91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7" y="112"/>
                  </a:lnTo>
                  <a:lnTo>
                    <a:pt x="117" y="122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17" y="144"/>
                  </a:lnTo>
                  <a:lnTo>
                    <a:pt x="117" y="154"/>
                  </a:lnTo>
                  <a:lnTo>
                    <a:pt x="116" y="161"/>
                  </a:lnTo>
                  <a:lnTo>
                    <a:pt x="116" y="169"/>
                  </a:lnTo>
                  <a:lnTo>
                    <a:pt x="114" y="179"/>
                  </a:lnTo>
                  <a:lnTo>
                    <a:pt x="114" y="186"/>
                  </a:lnTo>
                  <a:lnTo>
                    <a:pt x="112" y="196"/>
                  </a:lnTo>
                  <a:lnTo>
                    <a:pt x="112" y="203"/>
                  </a:lnTo>
                  <a:lnTo>
                    <a:pt x="110" y="213"/>
                  </a:lnTo>
                  <a:lnTo>
                    <a:pt x="110" y="222"/>
                  </a:lnTo>
                  <a:lnTo>
                    <a:pt x="108" y="232"/>
                  </a:lnTo>
                  <a:lnTo>
                    <a:pt x="106" y="239"/>
                  </a:lnTo>
                  <a:lnTo>
                    <a:pt x="104" y="249"/>
                  </a:lnTo>
                  <a:lnTo>
                    <a:pt x="102" y="258"/>
                  </a:lnTo>
                  <a:lnTo>
                    <a:pt x="100" y="268"/>
                  </a:lnTo>
                  <a:lnTo>
                    <a:pt x="98" y="277"/>
                  </a:lnTo>
                  <a:lnTo>
                    <a:pt x="98" y="287"/>
                  </a:lnTo>
                  <a:lnTo>
                    <a:pt x="97" y="296"/>
                  </a:lnTo>
                  <a:lnTo>
                    <a:pt x="93" y="306"/>
                  </a:lnTo>
                  <a:lnTo>
                    <a:pt x="91" y="315"/>
                  </a:lnTo>
                  <a:lnTo>
                    <a:pt x="87" y="323"/>
                  </a:lnTo>
                  <a:lnTo>
                    <a:pt x="85" y="334"/>
                  </a:lnTo>
                  <a:lnTo>
                    <a:pt x="81" y="342"/>
                  </a:lnTo>
                  <a:lnTo>
                    <a:pt x="79" y="352"/>
                  </a:lnTo>
                  <a:lnTo>
                    <a:pt x="76" y="361"/>
                  </a:lnTo>
                  <a:lnTo>
                    <a:pt x="74" y="371"/>
                  </a:lnTo>
                  <a:lnTo>
                    <a:pt x="70" y="378"/>
                  </a:lnTo>
                  <a:lnTo>
                    <a:pt x="64" y="390"/>
                  </a:lnTo>
                  <a:lnTo>
                    <a:pt x="60" y="397"/>
                  </a:lnTo>
                  <a:lnTo>
                    <a:pt x="57" y="407"/>
                  </a:lnTo>
                  <a:lnTo>
                    <a:pt x="53" y="414"/>
                  </a:lnTo>
                  <a:lnTo>
                    <a:pt x="47" y="424"/>
                  </a:lnTo>
                  <a:lnTo>
                    <a:pt x="43" y="433"/>
                  </a:lnTo>
                  <a:lnTo>
                    <a:pt x="40" y="441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3" y="450"/>
                  </a:lnTo>
                  <a:lnTo>
                    <a:pt x="3" y="447"/>
                  </a:lnTo>
                  <a:lnTo>
                    <a:pt x="5" y="441"/>
                  </a:lnTo>
                  <a:lnTo>
                    <a:pt x="9" y="435"/>
                  </a:lnTo>
                  <a:lnTo>
                    <a:pt x="11" y="430"/>
                  </a:lnTo>
                  <a:lnTo>
                    <a:pt x="15" y="422"/>
                  </a:lnTo>
                  <a:lnTo>
                    <a:pt x="17" y="414"/>
                  </a:lnTo>
                  <a:lnTo>
                    <a:pt x="19" y="409"/>
                  </a:lnTo>
                  <a:lnTo>
                    <a:pt x="21" y="405"/>
                  </a:lnTo>
                  <a:lnTo>
                    <a:pt x="21" y="399"/>
                  </a:lnTo>
                  <a:lnTo>
                    <a:pt x="24" y="395"/>
                  </a:lnTo>
                  <a:lnTo>
                    <a:pt x="26" y="390"/>
                  </a:lnTo>
                  <a:lnTo>
                    <a:pt x="26" y="384"/>
                  </a:lnTo>
                  <a:lnTo>
                    <a:pt x="28" y="378"/>
                  </a:lnTo>
                  <a:lnTo>
                    <a:pt x="30" y="374"/>
                  </a:lnTo>
                  <a:lnTo>
                    <a:pt x="32" y="367"/>
                  </a:lnTo>
                  <a:lnTo>
                    <a:pt x="34" y="361"/>
                  </a:lnTo>
                  <a:lnTo>
                    <a:pt x="36" y="355"/>
                  </a:lnTo>
                  <a:lnTo>
                    <a:pt x="38" y="350"/>
                  </a:lnTo>
                  <a:lnTo>
                    <a:pt x="40" y="344"/>
                  </a:lnTo>
                  <a:lnTo>
                    <a:pt x="41" y="336"/>
                  </a:lnTo>
                  <a:lnTo>
                    <a:pt x="43" y="329"/>
                  </a:lnTo>
                  <a:lnTo>
                    <a:pt x="45" y="323"/>
                  </a:lnTo>
                  <a:lnTo>
                    <a:pt x="47" y="315"/>
                  </a:lnTo>
                  <a:lnTo>
                    <a:pt x="47" y="308"/>
                  </a:lnTo>
                  <a:lnTo>
                    <a:pt x="49" y="300"/>
                  </a:lnTo>
                  <a:lnTo>
                    <a:pt x="53" y="293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57" y="268"/>
                  </a:lnTo>
                  <a:lnTo>
                    <a:pt x="59" y="260"/>
                  </a:lnTo>
                  <a:lnTo>
                    <a:pt x="59" y="251"/>
                  </a:lnTo>
                  <a:lnTo>
                    <a:pt x="62" y="243"/>
                  </a:lnTo>
                  <a:lnTo>
                    <a:pt x="62" y="234"/>
                  </a:lnTo>
                  <a:lnTo>
                    <a:pt x="64" y="226"/>
                  </a:lnTo>
                  <a:lnTo>
                    <a:pt x="66" y="217"/>
                  </a:lnTo>
                  <a:lnTo>
                    <a:pt x="66" y="207"/>
                  </a:lnTo>
                  <a:lnTo>
                    <a:pt x="68" y="198"/>
                  </a:lnTo>
                  <a:lnTo>
                    <a:pt x="70" y="188"/>
                  </a:lnTo>
                  <a:lnTo>
                    <a:pt x="70" y="179"/>
                  </a:lnTo>
                  <a:lnTo>
                    <a:pt x="70" y="167"/>
                  </a:lnTo>
                  <a:lnTo>
                    <a:pt x="72" y="158"/>
                  </a:lnTo>
                  <a:lnTo>
                    <a:pt x="74" y="148"/>
                  </a:lnTo>
                  <a:lnTo>
                    <a:pt x="74" y="139"/>
                  </a:lnTo>
                  <a:lnTo>
                    <a:pt x="74" y="127"/>
                  </a:lnTo>
                  <a:lnTo>
                    <a:pt x="76" y="118"/>
                  </a:lnTo>
                  <a:lnTo>
                    <a:pt x="76" y="106"/>
                  </a:lnTo>
                  <a:lnTo>
                    <a:pt x="76" y="95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8" y="64"/>
                  </a:lnTo>
                  <a:lnTo>
                    <a:pt x="72" y="13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991" y="2628"/>
              <a:ext cx="56" cy="5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2" y="0"/>
                </a:cxn>
                <a:cxn ang="0">
                  <a:pos x="70" y="45"/>
                </a:cxn>
                <a:cxn ang="0">
                  <a:pos x="112" y="95"/>
                </a:cxn>
                <a:cxn ang="0">
                  <a:pos x="95" y="104"/>
                </a:cxn>
                <a:cxn ang="0">
                  <a:pos x="38" y="57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112" h="104">
                  <a:moveTo>
                    <a:pt x="0" y="21"/>
                  </a:moveTo>
                  <a:lnTo>
                    <a:pt x="32" y="0"/>
                  </a:lnTo>
                  <a:lnTo>
                    <a:pt x="70" y="45"/>
                  </a:lnTo>
                  <a:lnTo>
                    <a:pt x="112" y="95"/>
                  </a:lnTo>
                  <a:lnTo>
                    <a:pt x="95" y="104"/>
                  </a:lnTo>
                  <a:lnTo>
                    <a:pt x="38" y="5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06" y="2525"/>
              <a:ext cx="38" cy="6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8" y="0"/>
                </a:cxn>
                <a:cxn ang="0">
                  <a:pos x="49" y="56"/>
                </a:cxn>
                <a:cxn ang="0">
                  <a:pos x="76" y="126"/>
                </a:cxn>
                <a:cxn ang="0">
                  <a:pos x="61" y="137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76" h="137">
                  <a:moveTo>
                    <a:pt x="0" y="29"/>
                  </a:moveTo>
                  <a:lnTo>
                    <a:pt x="28" y="0"/>
                  </a:lnTo>
                  <a:lnTo>
                    <a:pt x="49" y="56"/>
                  </a:lnTo>
                  <a:lnTo>
                    <a:pt x="76" y="126"/>
                  </a:lnTo>
                  <a:lnTo>
                    <a:pt x="61" y="137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313" y="2580"/>
              <a:ext cx="45" cy="34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71" y="0"/>
                </a:cxn>
                <a:cxn ang="0">
                  <a:pos x="91" y="22"/>
                </a:cxn>
                <a:cxn ang="0">
                  <a:pos x="25" y="68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91" h="68">
                  <a:moveTo>
                    <a:pt x="0" y="66"/>
                  </a:moveTo>
                  <a:lnTo>
                    <a:pt x="71" y="0"/>
                  </a:lnTo>
                  <a:lnTo>
                    <a:pt x="91" y="22"/>
                  </a:lnTo>
                  <a:lnTo>
                    <a:pt x="25" y="6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336" y="2666"/>
              <a:ext cx="61" cy="44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16" y="0"/>
                </a:cxn>
                <a:cxn ang="0">
                  <a:pos x="121" y="42"/>
                </a:cxn>
                <a:cxn ang="0">
                  <a:pos x="11" y="8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121" h="87">
                  <a:moveTo>
                    <a:pt x="0" y="80"/>
                  </a:moveTo>
                  <a:lnTo>
                    <a:pt x="116" y="0"/>
                  </a:lnTo>
                  <a:lnTo>
                    <a:pt x="121" y="42"/>
                  </a:lnTo>
                  <a:lnTo>
                    <a:pt x="11" y="8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962" y="2738"/>
              <a:ext cx="28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34" y="14"/>
                </a:cxn>
                <a:cxn ang="0">
                  <a:pos x="40" y="19"/>
                </a:cxn>
                <a:cxn ang="0">
                  <a:pos x="47" y="25"/>
                </a:cxn>
                <a:cxn ang="0">
                  <a:pos x="51" y="31"/>
                </a:cxn>
                <a:cxn ang="0">
                  <a:pos x="53" y="36"/>
                </a:cxn>
                <a:cxn ang="0">
                  <a:pos x="57" y="44"/>
                </a:cxn>
                <a:cxn ang="0">
                  <a:pos x="57" y="52"/>
                </a:cxn>
                <a:cxn ang="0">
                  <a:pos x="53" y="57"/>
                </a:cxn>
                <a:cxn ang="0">
                  <a:pos x="49" y="65"/>
                </a:cxn>
                <a:cxn ang="0">
                  <a:pos x="45" y="69"/>
                </a:cxn>
                <a:cxn ang="0">
                  <a:pos x="42" y="73"/>
                </a:cxn>
                <a:cxn ang="0">
                  <a:pos x="36" y="76"/>
                </a:cxn>
                <a:cxn ang="0">
                  <a:pos x="30" y="80"/>
                </a:cxn>
                <a:cxn ang="0">
                  <a:pos x="0" y="8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57" h="82">
                  <a:moveTo>
                    <a:pt x="9" y="0"/>
                  </a:moveTo>
                  <a:lnTo>
                    <a:pt x="13" y="0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6" y="10"/>
                  </a:lnTo>
                  <a:lnTo>
                    <a:pt x="34" y="14"/>
                  </a:lnTo>
                  <a:lnTo>
                    <a:pt x="40" y="19"/>
                  </a:lnTo>
                  <a:lnTo>
                    <a:pt x="47" y="25"/>
                  </a:lnTo>
                  <a:lnTo>
                    <a:pt x="51" y="31"/>
                  </a:lnTo>
                  <a:lnTo>
                    <a:pt x="53" y="36"/>
                  </a:lnTo>
                  <a:lnTo>
                    <a:pt x="57" y="44"/>
                  </a:lnTo>
                  <a:lnTo>
                    <a:pt x="57" y="52"/>
                  </a:lnTo>
                  <a:lnTo>
                    <a:pt x="53" y="57"/>
                  </a:lnTo>
                  <a:lnTo>
                    <a:pt x="49" y="65"/>
                  </a:lnTo>
                  <a:lnTo>
                    <a:pt x="45" y="69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0" y="8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189" y="2514"/>
              <a:ext cx="41" cy="47"/>
            </a:xfrm>
            <a:custGeom>
              <a:avLst/>
              <a:gdLst/>
              <a:ahLst/>
              <a:cxnLst>
                <a:cxn ang="0">
                  <a:pos x="27" y="94"/>
                </a:cxn>
                <a:cxn ang="0">
                  <a:pos x="25" y="94"/>
                </a:cxn>
                <a:cxn ang="0">
                  <a:pos x="19" y="92"/>
                </a:cxn>
                <a:cxn ang="0">
                  <a:pos x="13" y="88"/>
                </a:cxn>
                <a:cxn ang="0">
                  <a:pos x="8" y="82"/>
                </a:cxn>
                <a:cxn ang="0">
                  <a:pos x="6" y="77"/>
                </a:cxn>
                <a:cxn ang="0">
                  <a:pos x="2" y="73"/>
                </a:cxn>
                <a:cxn ang="0">
                  <a:pos x="0" y="65"/>
                </a:cxn>
                <a:cxn ang="0">
                  <a:pos x="0" y="59"/>
                </a:cxn>
                <a:cxn ang="0">
                  <a:pos x="0" y="54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2" y="40"/>
                </a:cxn>
                <a:cxn ang="0">
                  <a:pos x="2" y="33"/>
                </a:cxn>
                <a:cxn ang="0">
                  <a:pos x="4" y="27"/>
                </a:cxn>
                <a:cxn ang="0">
                  <a:pos x="6" y="21"/>
                </a:cxn>
                <a:cxn ang="0">
                  <a:pos x="8" y="16"/>
                </a:cxn>
                <a:cxn ang="0">
                  <a:pos x="82" y="0"/>
                </a:cxn>
                <a:cxn ang="0">
                  <a:pos x="82" y="2"/>
                </a:cxn>
                <a:cxn ang="0">
                  <a:pos x="82" y="8"/>
                </a:cxn>
                <a:cxn ang="0">
                  <a:pos x="82" y="10"/>
                </a:cxn>
                <a:cxn ang="0">
                  <a:pos x="82" y="16"/>
                </a:cxn>
                <a:cxn ang="0">
                  <a:pos x="82" y="21"/>
                </a:cxn>
                <a:cxn ang="0">
                  <a:pos x="82" y="27"/>
                </a:cxn>
                <a:cxn ang="0">
                  <a:pos x="80" y="33"/>
                </a:cxn>
                <a:cxn ang="0">
                  <a:pos x="78" y="39"/>
                </a:cxn>
                <a:cxn ang="0">
                  <a:pos x="74" y="46"/>
                </a:cxn>
                <a:cxn ang="0">
                  <a:pos x="72" y="54"/>
                </a:cxn>
                <a:cxn ang="0">
                  <a:pos x="67" y="61"/>
                </a:cxn>
                <a:cxn ang="0">
                  <a:pos x="63" y="69"/>
                </a:cxn>
                <a:cxn ang="0">
                  <a:pos x="55" y="77"/>
                </a:cxn>
                <a:cxn ang="0">
                  <a:pos x="49" y="86"/>
                </a:cxn>
                <a:cxn ang="0">
                  <a:pos x="27" y="94"/>
                </a:cxn>
                <a:cxn ang="0">
                  <a:pos x="27" y="94"/>
                </a:cxn>
              </a:cxnLst>
              <a:rect l="0" t="0" r="r" b="b"/>
              <a:pathLst>
                <a:path w="82" h="94">
                  <a:moveTo>
                    <a:pt x="27" y="94"/>
                  </a:moveTo>
                  <a:lnTo>
                    <a:pt x="25" y="94"/>
                  </a:lnTo>
                  <a:lnTo>
                    <a:pt x="19" y="92"/>
                  </a:lnTo>
                  <a:lnTo>
                    <a:pt x="13" y="88"/>
                  </a:lnTo>
                  <a:lnTo>
                    <a:pt x="8" y="82"/>
                  </a:lnTo>
                  <a:lnTo>
                    <a:pt x="6" y="77"/>
                  </a:lnTo>
                  <a:lnTo>
                    <a:pt x="2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8" y="16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2" y="16"/>
                  </a:lnTo>
                  <a:lnTo>
                    <a:pt x="82" y="21"/>
                  </a:lnTo>
                  <a:lnTo>
                    <a:pt x="82" y="27"/>
                  </a:lnTo>
                  <a:lnTo>
                    <a:pt x="80" y="33"/>
                  </a:lnTo>
                  <a:lnTo>
                    <a:pt x="78" y="39"/>
                  </a:lnTo>
                  <a:lnTo>
                    <a:pt x="74" y="46"/>
                  </a:lnTo>
                  <a:lnTo>
                    <a:pt x="72" y="54"/>
                  </a:lnTo>
                  <a:lnTo>
                    <a:pt x="67" y="61"/>
                  </a:lnTo>
                  <a:lnTo>
                    <a:pt x="63" y="69"/>
                  </a:lnTo>
                  <a:lnTo>
                    <a:pt x="55" y="77"/>
                  </a:lnTo>
                  <a:lnTo>
                    <a:pt x="49" y="86"/>
                  </a:lnTo>
                  <a:lnTo>
                    <a:pt x="27" y="9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379" y="2749"/>
              <a:ext cx="37" cy="35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9" y="70"/>
                </a:cxn>
                <a:cxn ang="0">
                  <a:pos x="67" y="70"/>
                </a:cxn>
                <a:cxn ang="0">
                  <a:pos x="65" y="70"/>
                </a:cxn>
                <a:cxn ang="0">
                  <a:pos x="61" y="70"/>
                </a:cxn>
                <a:cxn ang="0">
                  <a:pos x="57" y="70"/>
                </a:cxn>
                <a:cxn ang="0">
                  <a:pos x="52" y="69"/>
                </a:cxn>
                <a:cxn ang="0">
                  <a:pos x="46" y="67"/>
                </a:cxn>
                <a:cxn ang="0">
                  <a:pos x="40" y="67"/>
                </a:cxn>
                <a:cxn ang="0">
                  <a:pos x="33" y="65"/>
                </a:cxn>
                <a:cxn ang="0">
                  <a:pos x="25" y="63"/>
                </a:cxn>
                <a:cxn ang="0">
                  <a:pos x="19" y="61"/>
                </a:cxn>
                <a:cxn ang="0">
                  <a:pos x="15" y="55"/>
                </a:cxn>
                <a:cxn ang="0">
                  <a:pos x="10" y="53"/>
                </a:cxn>
                <a:cxn ang="0">
                  <a:pos x="4" y="48"/>
                </a:cxn>
                <a:cxn ang="0">
                  <a:pos x="2" y="44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4" y="17"/>
                </a:cxn>
                <a:cxn ang="0">
                  <a:pos x="6" y="13"/>
                </a:cxn>
                <a:cxn ang="0">
                  <a:pos x="12" y="10"/>
                </a:cxn>
                <a:cxn ang="0">
                  <a:pos x="17" y="6"/>
                </a:cxn>
                <a:cxn ang="0">
                  <a:pos x="23" y="4"/>
                </a:cxn>
                <a:cxn ang="0">
                  <a:pos x="31" y="2"/>
                </a:cxn>
                <a:cxn ang="0">
                  <a:pos x="36" y="2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3" y="0"/>
                </a:cxn>
                <a:cxn ang="0">
                  <a:pos x="74" y="2"/>
                </a:cxn>
                <a:cxn ang="0">
                  <a:pos x="74" y="2"/>
                </a:cxn>
              </a:cxnLst>
              <a:rect l="0" t="0" r="r" b="b"/>
              <a:pathLst>
                <a:path w="74" h="70">
                  <a:moveTo>
                    <a:pt x="74" y="2"/>
                  </a:moveTo>
                  <a:lnTo>
                    <a:pt x="69" y="70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70"/>
                  </a:lnTo>
                  <a:lnTo>
                    <a:pt x="52" y="69"/>
                  </a:lnTo>
                  <a:lnTo>
                    <a:pt x="46" y="67"/>
                  </a:lnTo>
                  <a:lnTo>
                    <a:pt x="40" y="67"/>
                  </a:lnTo>
                  <a:lnTo>
                    <a:pt x="33" y="65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5" y="55"/>
                  </a:lnTo>
                  <a:lnTo>
                    <a:pt x="10" y="53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307" y="2834"/>
              <a:ext cx="75" cy="29"/>
            </a:xfrm>
            <a:custGeom>
              <a:avLst/>
              <a:gdLst/>
              <a:ahLst/>
              <a:cxnLst>
                <a:cxn ang="0">
                  <a:pos x="95" y="59"/>
                </a:cxn>
                <a:cxn ang="0">
                  <a:pos x="0" y="14"/>
                </a:cxn>
                <a:cxn ang="0">
                  <a:pos x="25" y="0"/>
                </a:cxn>
                <a:cxn ang="0">
                  <a:pos x="150" y="33"/>
                </a:cxn>
                <a:cxn ang="0">
                  <a:pos x="95" y="59"/>
                </a:cxn>
                <a:cxn ang="0">
                  <a:pos x="95" y="59"/>
                </a:cxn>
              </a:cxnLst>
              <a:rect l="0" t="0" r="r" b="b"/>
              <a:pathLst>
                <a:path w="150" h="59">
                  <a:moveTo>
                    <a:pt x="95" y="59"/>
                  </a:moveTo>
                  <a:lnTo>
                    <a:pt x="0" y="14"/>
                  </a:lnTo>
                  <a:lnTo>
                    <a:pt x="25" y="0"/>
                  </a:lnTo>
                  <a:lnTo>
                    <a:pt x="150" y="33"/>
                  </a:lnTo>
                  <a:lnTo>
                    <a:pt x="95" y="59"/>
                  </a:lnTo>
                  <a:lnTo>
                    <a:pt x="95" y="59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255" y="2919"/>
              <a:ext cx="40" cy="61"/>
            </a:xfrm>
            <a:custGeom>
              <a:avLst/>
              <a:gdLst/>
              <a:ahLst/>
              <a:cxnLst>
                <a:cxn ang="0">
                  <a:pos x="80" y="101"/>
                </a:cxn>
                <a:cxn ang="0">
                  <a:pos x="33" y="122"/>
                </a:cxn>
                <a:cxn ang="0">
                  <a:pos x="0" y="0"/>
                </a:cxn>
                <a:cxn ang="0">
                  <a:pos x="15" y="4"/>
                </a:cxn>
                <a:cxn ang="0">
                  <a:pos x="80" y="101"/>
                </a:cxn>
                <a:cxn ang="0">
                  <a:pos x="80" y="101"/>
                </a:cxn>
              </a:cxnLst>
              <a:rect l="0" t="0" r="r" b="b"/>
              <a:pathLst>
                <a:path w="80" h="122">
                  <a:moveTo>
                    <a:pt x="80" y="101"/>
                  </a:moveTo>
                  <a:lnTo>
                    <a:pt x="33" y="122"/>
                  </a:lnTo>
                  <a:lnTo>
                    <a:pt x="0" y="0"/>
                  </a:lnTo>
                  <a:lnTo>
                    <a:pt x="15" y="4"/>
                  </a:lnTo>
                  <a:lnTo>
                    <a:pt x="80" y="101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992" y="2875"/>
              <a:ext cx="54" cy="3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81" y="0"/>
                </a:cxn>
                <a:cxn ang="0">
                  <a:pos x="106" y="2"/>
                </a:cxn>
                <a:cxn ang="0">
                  <a:pos x="26" y="74"/>
                </a:cxn>
                <a:cxn ang="0">
                  <a:pos x="0" y="53"/>
                </a:cxn>
                <a:cxn ang="0">
                  <a:pos x="0" y="53"/>
                </a:cxn>
              </a:cxnLst>
              <a:rect l="0" t="0" r="r" b="b"/>
              <a:pathLst>
                <a:path w="106" h="74">
                  <a:moveTo>
                    <a:pt x="0" y="53"/>
                  </a:moveTo>
                  <a:lnTo>
                    <a:pt x="81" y="0"/>
                  </a:lnTo>
                  <a:lnTo>
                    <a:pt x="106" y="2"/>
                  </a:lnTo>
                  <a:lnTo>
                    <a:pt x="26" y="74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066" y="2936"/>
              <a:ext cx="35" cy="48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55" y="0"/>
                </a:cxn>
                <a:cxn ang="0">
                  <a:pos x="68" y="2"/>
                </a:cxn>
                <a:cxn ang="0">
                  <a:pos x="30" y="95"/>
                </a:cxn>
                <a:cxn ang="0">
                  <a:pos x="0" y="74"/>
                </a:cxn>
                <a:cxn ang="0">
                  <a:pos x="0" y="74"/>
                </a:cxn>
              </a:cxnLst>
              <a:rect l="0" t="0" r="r" b="b"/>
              <a:pathLst>
                <a:path w="68" h="95">
                  <a:moveTo>
                    <a:pt x="0" y="74"/>
                  </a:moveTo>
                  <a:lnTo>
                    <a:pt x="55" y="0"/>
                  </a:lnTo>
                  <a:lnTo>
                    <a:pt x="68" y="2"/>
                  </a:lnTo>
                  <a:lnTo>
                    <a:pt x="30" y="95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2887" y="2664"/>
              <a:ext cx="841" cy="718"/>
            </a:xfrm>
            <a:custGeom>
              <a:avLst/>
              <a:gdLst/>
              <a:ahLst/>
              <a:cxnLst>
                <a:cxn ang="0">
                  <a:pos x="72" y="1407"/>
                </a:cxn>
                <a:cxn ang="0">
                  <a:pos x="142" y="1397"/>
                </a:cxn>
                <a:cxn ang="0">
                  <a:pos x="258" y="1382"/>
                </a:cxn>
                <a:cxn ang="0">
                  <a:pos x="406" y="1361"/>
                </a:cxn>
                <a:cxn ang="0">
                  <a:pos x="581" y="1336"/>
                </a:cxn>
                <a:cxn ang="0">
                  <a:pos x="773" y="1304"/>
                </a:cxn>
                <a:cxn ang="0">
                  <a:pos x="973" y="1270"/>
                </a:cxn>
                <a:cxn ang="0">
                  <a:pos x="1172" y="1236"/>
                </a:cxn>
                <a:cxn ang="0">
                  <a:pos x="1363" y="1196"/>
                </a:cxn>
                <a:cxn ang="0">
                  <a:pos x="1536" y="1156"/>
                </a:cxn>
                <a:cxn ang="0">
                  <a:pos x="1661" y="1122"/>
                </a:cxn>
                <a:cxn ang="0">
                  <a:pos x="1661" y="1087"/>
                </a:cxn>
                <a:cxn ang="0">
                  <a:pos x="1661" y="1030"/>
                </a:cxn>
                <a:cxn ang="0">
                  <a:pos x="1663" y="949"/>
                </a:cxn>
                <a:cxn ang="0">
                  <a:pos x="1663" y="852"/>
                </a:cxn>
                <a:cxn ang="0">
                  <a:pos x="1661" y="739"/>
                </a:cxn>
                <a:cxn ang="0">
                  <a:pos x="1657" y="616"/>
                </a:cxn>
                <a:cxn ang="0">
                  <a:pos x="1650" y="490"/>
                </a:cxn>
                <a:cxn ang="0">
                  <a:pos x="1640" y="363"/>
                </a:cxn>
                <a:cxn ang="0">
                  <a:pos x="1625" y="236"/>
                </a:cxn>
                <a:cxn ang="0">
                  <a:pos x="1606" y="118"/>
                </a:cxn>
                <a:cxn ang="0">
                  <a:pos x="1581" y="95"/>
                </a:cxn>
                <a:cxn ang="0">
                  <a:pos x="1539" y="85"/>
                </a:cxn>
                <a:cxn ang="0">
                  <a:pos x="1509" y="80"/>
                </a:cxn>
                <a:cxn ang="0">
                  <a:pos x="1469" y="70"/>
                </a:cxn>
                <a:cxn ang="0">
                  <a:pos x="1425" y="63"/>
                </a:cxn>
                <a:cxn ang="0">
                  <a:pos x="1376" y="53"/>
                </a:cxn>
                <a:cxn ang="0">
                  <a:pos x="1319" y="46"/>
                </a:cxn>
                <a:cxn ang="0">
                  <a:pos x="1260" y="38"/>
                </a:cxn>
                <a:cxn ang="0">
                  <a:pos x="1222" y="0"/>
                </a:cxn>
                <a:cxn ang="0">
                  <a:pos x="1247" y="4"/>
                </a:cxn>
                <a:cxn ang="0">
                  <a:pos x="1283" y="9"/>
                </a:cxn>
                <a:cxn ang="0">
                  <a:pos x="1326" y="19"/>
                </a:cxn>
                <a:cxn ang="0">
                  <a:pos x="1376" y="28"/>
                </a:cxn>
                <a:cxn ang="0">
                  <a:pos x="1429" y="38"/>
                </a:cxn>
                <a:cxn ang="0">
                  <a:pos x="1482" y="49"/>
                </a:cxn>
                <a:cxn ang="0">
                  <a:pos x="1536" y="63"/>
                </a:cxn>
                <a:cxn ang="0">
                  <a:pos x="1583" y="74"/>
                </a:cxn>
                <a:cxn ang="0">
                  <a:pos x="1623" y="85"/>
                </a:cxn>
                <a:cxn ang="0">
                  <a:pos x="1642" y="103"/>
                </a:cxn>
                <a:cxn ang="0">
                  <a:pos x="1646" y="146"/>
                </a:cxn>
                <a:cxn ang="0">
                  <a:pos x="1653" y="217"/>
                </a:cxn>
                <a:cxn ang="0">
                  <a:pos x="1659" y="310"/>
                </a:cxn>
                <a:cxn ang="0">
                  <a:pos x="1667" y="420"/>
                </a:cxn>
                <a:cxn ang="0">
                  <a:pos x="1674" y="544"/>
                </a:cxn>
                <a:cxn ang="0">
                  <a:pos x="1680" y="675"/>
                </a:cxn>
                <a:cxn ang="0">
                  <a:pos x="1682" y="808"/>
                </a:cxn>
                <a:cxn ang="0">
                  <a:pos x="1680" y="939"/>
                </a:cxn>
                <a:cxn ang="0">
                  <a:pos x="1674" y="1065"/>
                </a:cxn>
                <a:cxn ang="0">
                  <a:pos x="1665" y="1163"/>
                </a:cxn>
                <a:cxn ang="0">
                  <a:pos x="1636" y="1167"/>
                </a:cxn>
                <a:cxn ang="0">
                  <a:pos x="1564" y="1182"/>
                </a:cxn>
                <a:cxn ang="0">
                  <a:pos x="1460" y="1201"/>
                </a:cxn>
                <a:cxn ang="0">
                  <a:pos x="1323" y="1230"/>
                </a:cxn>
                <a:cxn ang="0">
                  <a:pos x="1159" y="1260"/>
                </a:cxn>
                <a:cxn ang="0">
                  <a:pos x="975" y="1293"/>
                </a:cxn>
                <a:cxn ang="0">
                  <a:pos x="773" y="1325"/>
                </a:cxn>
                <a:cxn ang="0">
                  <a:pos x="558" y="1359"/>
                </a:cxn>
                <a:cxn ang="0">
                  <a:pos x="336" y="1392"/>
                </a:cxn>
                <a:cxn ang="0">
                  <a:pos x="112" y="1420"/>
                </a:cxn>
              </a:cxnLst>
              <a:rect l="0" t="0" r="r" b="b"/>
              <a:pathLst>
                <a:path w="1682" h="1435">
                  <a:moveTo>
                    <a:pt x="53" y="1411"/>
                  </a:moveTo>
                  <a:lnTo>
                    <a:pt x="53" y="1411"/>
                  </a:lnTo>
                  <a:lnTo>
                    <a:pt x="55" y="1411"/>
                  </a:lnTo>
                  <a:lnTo>
                    <a:pt x="60" y="1409"/>
                  </a:lnTo>
                  <a:lnTo>
                    <a:pt x="66" y="1409"/>
                  </a:lnTo>
                  <a:lnTo>
                    <a:pt x="72" y="1407"/>
                  </a:lnTo>
                  <a:lnTo>
                    <a:pt x="79" y="1407"/>
                  </a:lnTo>
                  <a:lnTo>
                    <a:pt x="89" y="1405"/>
                  </a:lnTo>
                  <a:lnTo>
                    <a:pt x="102" y="1405"/>
                  </a:lnTo>
                  <a:lnTo>
                    <a:pt x="114" y="1403"/>
                  </a:lnTo>
                  <a:lnTo>
                    <a:pt x="127" y="1401"/>
                  </a:lnTo>
                  <a:lnTo>
                    <a:pt x="142" y="1397"/>
                  </a:lnTo>
                  <a:lnTo>
                    <a:pt x="159" y="1397"/>
                  </a:lnTo>
                  <a:lnTo>
                    <a:pt x="176" y="1393"/>
                  </a:lnTo>
                  <a:lnTo>
                    <a:pt x="195" y="1392"/>
                  </a:lnTo>
                  <a:lnTo>
                    <a:pt x="214" y="1388"/>
                  </a:lnTo>
                  <a:lnTo>
                    <a:pt x="235" y="1386"/>
                  </a:lnTo>
                  <a:lnTo>
                    <a:pt x="258" y="1382"/>
                  </a:lnTo>
                  <a:lnTo>
                    <a:pt x="279" y="1380"/>
                  </a:lnTo>
                  <a:lnTo>
                    <a:pt x="302" y="1376"/>
                  </a:lnTo>
                  <a:lnTo>
                    <a:pt x="328" y="1373"/>
                  </a:lnTo>
                  <a:lnTo>
                    <a:pt x="351" y="1369"/>
                  </a:lnTo>
                  <a:lnTo>
                    <a:pt x="378" y="1365"/>
                  </a:lnTo>
                  <a:lnTo>
                    <a:pt x="406" y="1361"/>
                  </a:lnTo>
                  <a:lnTo>
                    <a:pt x="433" y="1357"/>
                  </a:lnTo>
                  <a:lnTo>
                    <a:pt x="461" y="1354"/>
                  </a:lnTo>
                  <a:lnTo>
                    <a:pt x="490" y="1348"/>
                  </a:lnTo>
                  <a:lnTo>
                    <a:pt x="520" y="1344"/>
                  </a:lnTo>
                  <a:lnTo>
                    <a:pt x="551" y="1340"/>
                  </a:lnTo>
                  <a:lnTo>
                    <a:pt x="581" y="1336"/>
                  </a:lnTo>
                  <a:lnTo>
                    <a:pt x="612" y="1331"/>
                  </a:lnTo>
                  <a:lnTo>
                    <a:pt x="644" y="1325"/>
                  </a:lnTo>
                  <a:lnTo>
                    <a:pt x="676" y="1321"/>
                  </a:lnTo>
                  <a:lnTo>
                    <a:pt x="709" y="1315"/>
                  </a:lnTo>
                  <a:lnTo>
                    <a:pt x="741" y="1310"/>
                  </a:lnTo>
                  <a:lnTo>
                    <a:pt x="773" y="1304"/>
                  </a:lnTo>
                  <a:lnTo>
                    <a:pt x="806" y="1300"/>
                  </a:lnTo>
                  <a:lnTo>
                    <a:pt x="840" y="1293"/>
                  </a:lnTo>
                  <a:lnTo>
                    <a:pt x="872" y="1289"/>
                  </a:lnTo>
                  <a:lnTo>
                    <a:pt x="906" y="1281"/>
                  </a:lnTo>
                  <a:lnTo>
                    <a:pt x="939" y="1277"/>
                  </a:lnTo>
                  <a:lnTo>
                    <a:pt x="973" y="1270"/>
                  </a:lnTo>
                  <a:lnTo>
                    <a:pt x="1007" y="1264"/>
                  </a:lnTo>
                  <a:lnTo>
                    <a:pt x="1039" y="1258"/>
                  </a:lnTo>
                  <a:lnTo>
                    <a:pt x="1074" y="1253"/>
                  </a:lnTo>
                  <a:lnTo>
                    <a:pt x="1106" y="1247"/>
                  </a:lnTo>
                  <a:lnTo>
                    <a:pt x="1140" y="1241"/>
                  </a:lnTo>
                  <a:lnTo>
                    <a:pt x="1172" y="1236"/>
                  </a:lnTo>
                  <a:lnTo>
                    <a:pt x="1207" y="1230"/>
                  </a:lnTo>
                  <a:lnTo>
                    <a:pt x="1237" y="1222"/>
                  </a:lnTo>
                  <a:lnTo>
                    <a:pt x="1269" y="1215"/>
                  </a:lnTo>
                  <a:lnTo>
                    <a:pt x="1300" y="1209"/>
                  </a:lnTo>
                  <a:lnTo>
                    <a:pt x="1332" y="1203"/>
                  </a:lnTo>
                  <a:lnTo>
                    <a:pt x="1363" y="1196"/>
                  </a:lnTo>
                  <a:lnTo>
                    <a:pt x="1393" y="1190"/>
                  </a:lnTo>
                  <a:lnTo>
                    <a:pt x="1422" y="1182"/>
                  </a:lnTo>
                  <a:lnTo>
                    <a:pt x="1452" y="1177"/>
                  </a:lnTo>
                  <a:lnTo>
                    <a:pt x="1480" y="1169"/>
                  </a:lnTo>
                  <a:lnTo>
                    <a:pt x="1509" y="1163"/>
                  </a:lnTo>
                  <a:lnTo>
                    <a:pt x="1536" y="1156"/>
                  </a:lnTo>
                  <a:lnTo>
                    <a:pt x="1562" y="1150"/>
                  </a:lnTo>
                  <a:lnTo>
                    <a:pt x="1587" y="1142"/>
                  </a:lnTo>
                  <a:lnTo>
                    <a:pt x="1614" y="1137"/>
                  </a:lnTo>
                  <a:lnTo>
                    <a:pt x="1636" y="1129"/>
                  </a:lnTo>
                  <a:lnTo>
                    <a:pt x="1661" y="1123"/>
                  </a:lnTo>
                  <a:lnTo>
                    <a:pt x="1661" y="1122"/>
                  </a:lnTo>
                  <a:lnTo>
                    <a:pt x="1661" y="1116"/>
                  </a:lnTo>
                  <a:lnTo>
                    <a:pt x="1661" y="1110"/>
                  </a:lnTo>
                  <a:lnTo>
                    <a:pt x="1661" y="1106"/>
                  </a:lnTo>
                  <a:lnTo>
                    <a:pt x="1661" y="1101"/>
                  </a:lnTo>
                  <a:lnTo>
                    <a:pt x="1661" y="1095"/>
                  </a:lnTo>
                  <a:lnTo>
                    <a:pt x="1661" y="1087"/>
                  </a:lnTo>
                  <a:lnTo>
                    <a:pt x="1661" y="1080"/>
                  </a:lnTo>
                  <a:lnTo>
                    <a:pt x="1661" y="1070"/>
                  </a:lnTo>
                  <a:lnTo>
                    <a:pt x="1661" y="1061"/>
                  </a:lnTo>
                  <a:lnTo>
                    <a:pt x="1661" y="1051"/>
                  </a:lnTo>
                  <a:lnTo>
                    <a:pt x="1661" y="1042"/>
                  </a:lnTo>
                  <a:lnTo>
                    <a:pt x="1661" y="1030"/>
                  </a:lnTo>
                  <a:lnTo>
                    <a:pt x="1663" y="1019"/>
                  </a:lnTo>
                  <a:lnTo>
                    <a:pt x="1663" y="1006"/>
                  </a:lnTo>
                  <a:lnTo>
                    <a:pt x="1663" y="992"/>
                  </a:lnTo>
                  <a:lnTo>
                    <a:pt x="1663" y="979"/>
                  </a:lnTo>
                  <a:lnTo>
                    <a:pt x="1663" y="966"/>
                  </a:lnTo>
                  <a:lnTo>
                    <a:pt x="1663" y="949"/>
                  </a:lnTo>
                  <a:lnTo>
                    <a:pt x="1663" y="935"/>
                  </a:lnTo>
                  <a:lnTo>
                    <a:pt x="1663" y="918"/>
                  </a:lnTo>
                  <a:lnTo>
                    <a:pt x="1663" y="903"/>
                  </a:lnTo>
                  <a:lnTo>
                    <a:pt x="1663" y="886"/>
                  </a:lnTo>
                  <a:lnTo>
                    <a:pt x="1663" y="869"/>
                  </a:lnTo>
                  <a:lnTo>
                    <a:pt x="1663" y="852"/>
                  </a:lnTo>
                  <a:lnTo>
                    <a:pt x="1663" y="833"/>
                  </a:lnTo>
                  <a:lnTo>
                    <a:pt x="1663" y="815"/>
                  </a:lnTo>
                  <a:lnTo>
                    <a:pt x="1663" y="796"/>
                  </a:lnTo>
                  <a:lnTo>
                    <a:pt x="1663" y="777"/>
                  </a:lnTo>
                  <a:lnTo>
                    <a:pt x="1663" y="760"/>
                  </a:lnTo>
                  <a:lnTo>
                    <a:pt x="1661" y="739"/>
                  </a:lnTo>
                  <a:lnTo>
                    <a:pt x="1661" y="720"/>
                  </a:lnTo>
                  <a:lnTo>
                    <a:pt x="1659" y="700"/>
                  </a:lnTo>
                  <a:lnTo>
                    <a:pt x="1659" y="679"/>
                  </a:lnTo>
                  <a:lnTo>
                    <a:pt x="1657" y="658"/>
                  </a:lnTo>
                  <a:lnTo>
                    <a:pt x="1657" y="639"/>
                  </a:lnTo>
                  <a:lnTo>
                    <a:pt x="1657" y="616"/>
                  </a:lnTo>
                  <a:lnTo>
                    <a:pt x="1657" y="597"/>
                  </a:lnTo>
                  <a:lnTo>
                    <a:pt x="1655" y="574"/>
                  </a:lnTo>
                  <a:lnTo>
                    <a:pt x="1653" y="553"/>
                  </a:lnTo>
                  <a:lnTo>
                    <a:pt x="1652" y="532"/>
                  </a:lnTo>
                  <a:lnTo>
                    <a:pt x="1652" y="511"/>
                  </a:lnTo>
                  <a:lnTo>
                    <a:pt x="1650" y="490"/>
                  </a:lnTo>
                  <a:lnTo>
                    <a:pt x="1648" y="468"/>
                  </a:lnTo>
                  <a:lnTo>
                    <a:pt x="1646" y="447"/>
                  </a:lnTo>
                  <a:lnTo>
                    <a:pt x="1646" y="426"/>
                  </a:lnTo>
                  <a:lnTo>
                    <a:pt x="1644" y="405"/>
                  </a:lnTo>
                  <a:lnTo>
                    <a:pt x="1642" y="384"/>
                  </a:lnTo>
                  <a:lnTo>
                    <a:pt x="1640" y="363"/>
                  </a:lnTo>
                  <a:lnTo>
                    <a:pt x="1638" y="340"/>
                  </a:lnTo>
                  <a:lnTo>
                    <a:pt x="1636" y="319"/>
                  </a:lnTo>
                  <a:lnTo>
                    <a:pt x="1633" y="298"/>
                  </a:lnTo>
                  <a:lnTo>
                    <a:pt x="1631" y="277"/>
                  </a:lnTo>
                  <a:lnTo>
                    <a:pt x="1629" y="257"/>
                  </a:lnTo>
                  <a:lnTo>
                    <a:pt x="1625" y="236"/>
                  </a:lnTo>
                  <a:lnTo>
                    <a:pt x="1623" y="217"/>
                  </a:lnTo>
                  <a:lnTo>
                    <a:pt x="1619" y="196"/>
                  </a:lnTo>
                  <a:lnTo>
                    <a:pt x="1617" y="177"/>
                  </a:lnTo>
                  <a:lnTo>
                    <a:pt x="1614" y="158"/>
                  </a:lnTo>
                  <a:lnTo>
                    <a:pt x="1610" y="137"/>
                  </a:lnTo>
                  <a:lnTo>
                    <a:pt x="1606" y="118"/>
                  </a:lnTo>
                  <a:lnTo>
                    <a:pt x="1604" y="101"/>
                  </a:lnTo>
                  <a:lnTo>
                    <a:pt x="1600" y="101"/>
                  </a:lnTo>
                  <a:lnTo>
                    <a:pt x="1596" y="99"/>
                  </a:lnTo>
                  <a:lnTo>
                    <a:pt x="1591" y="97"/>
                  </a:lnTo>
                  <a:lnTo>
                    <a:pt x="1587" y="97"/>
                  </a:lnTo>
                  <a:lnTo>
                    <a:pt x="1581" y="95"/>
                  </a:lnTo>
                  <a:lnTo>
                    <a:pt x="1577" y="95"/>
                  </a:lnTo>
                  <a:lnTo>
                    <a:pt x="1570" y="91"/>
                  </a:lnTo>
                  <a:lnTo>
                    <a:pt x="1562" y="91"/>
                  </a:lnTo>
                  <a:lnTo>
                    <a:pt x="1553" y="89"/>
                  </a:lnTo>
                  <a:lnTo>
                    <a:pt x="1545" y="87"/>
                  </a:lnTo>
                  <a:lnTo>
                    <a:pt x="1539" y="85"/>
                  </a:lnTo>
                  <a:lnTo>
                    <a:pt x="1536" y="85"/>
                  </a:lnTo>
                  <a:lnTo>
                    <a:pt x="1530" y="84"/>
                  </a:lnTo>
                  <a:lnTo>
                    <a:pt x="1526" y="82"/>
                  </a:lnTo>
                  <a:lnTo>
                    <a:pt x="1520" y="80"/>
                  </a:lnTo>
                  <a:lnTo>
                    <a:pt x="1515" y="80"/>
                  </a:lnTo>
                  <a:lnTo>
                    <a:pt x="1509" y="80"/>
                  </a:lnTo>
                  <a:lnTo>
                    <a:pt x="1503" y="78"/>
                  </a:lnTo>
                  <a:lnTo>
                    <a:pt x="1496" y="76"/>
                  </a:lnTo>
                  <a:lnTo>
                    <a:pt x="1490" y="74"/>
                  </a:lnTo>
                  <a:lnTo>
                    <a:pt x="1482" y="74"/>
                  </a:lnTo>
                  <a:lnTo>
                    <a:pt x="1477" y="72"/>
                  </a:lnTo>
                  <a:lnTo>
                    <a:pt x="1469" y="70"/>
                  </a:lnTo>
                  <a:lnTo>
                    <a:pt x="1461" y="68"/>
                  </a:lnTo>
                  <a:lnTo>
                    <a:pt x="1456" y="68"/>
                  </a:lnTo>
                  <a:lnTo>
                    <a:pt x="1448" y="66"/>
                  </a:lnTo>
                  <a:lnTo>
                    <a:pt x="1441" y="65"/>
                  </a:lnTo>
                  <a:lnTo>
                    <a:pt x="1433" y="63"/>
                  </a:lnTo>
                  <a:lnTo>
                    <a:pt x="1425" y="63"/>
                  </a:lnTo>
                  <a:lnTo>
                    <a:pt x="1418" y="61"/>
                  </a:lnTo>
                  <a:lnTo>
                    <a:pt x="1410" y="59"/>
                  </a:lnTo>
                  <a:lnTo>
                    <a:pt x="1401" y="59"/>
                  </a:lnTo>
                  <a:lnTo>
                    <a:pt x="1393" y="57"/>
                  </a:lnTo>
                  <a:lnTo>
                    <a:pt x="1385" y="57"/>
                  </a:lnTo>
                  <a:lnTo>
                    <a:pt x="1376" y="53"/>
                  </a:lnTo>
                  <a:lnTo>
                    <a:pt x="1366" y="53"/>
                  </a:lnTo>
                  <a:lnTo>
                    <a:pt x="1357" y="51"/>
                  </a:lnTo>
                  <a:lnTo>
                    <a:pt x="1349" y="49"/>
                  </a:lnTo>
                  <a:lnTo>
                    <a:pt x="1340" y="47"/>
                  </a:lnTo>
                  <a:lnTo>
                    <a:pt x="1328" y="47"/>
                  </a:lnTo>
                  <a:lnTo>
                    <a:pt x="1319" y="46"/>
                  </a:lnTo>
                  <a:lnTo>
                    <a:pt x="1311" y="46"/>
                  </a:lnTo>
                  <a:lnTo>
                    <a:pt x="1300" y="42"/>
                  </a:lnTo>
                  <a:lnTo>
                    <a:pt x="1290" y="42"/>
                  </a:lnTo>
                  <a:lnTo>
                    <a:pt x="1279" y="40"/>
                  </a:lnTo>
                  <a:lnTo>
                    <a:pt x="1269" y="40"/>
                  </a:lnTo>
                  <a:lnTo>
                    <a:pt x="1260" y="38"/>
                  </a:lnTo>
                  <a:lnTo>
                    <a:pt x="1249" y="36"/>
                  </a:lnTo>
                  <a:lnTo>
                    <a:pt x="1239" y="36"/>
                  </a:lnTo>
                  <a:lnTo>
                    <a:pt x="1230" y="34"/>
                  </a:lnTo>
                  <a:lnTo>
                    <a:pt x="1214" y="0"/>
                  </a:lnTo>
                  <a:lnTo>
                    <a:pt x="1218" y="0"/>
                  </a:lnTo>
                  <a:lnTo>
                    <a:pt x="1222" y="0"/>
                  </a:lnTo>
                  <a:lnTo>
                    <a:pt x="1228" y="2"/>
                  </a:lnTo>
                  <a:lnTo>
                    <a:pt x="1230" y="2"/>
                  </a:lnTo>
                  <a:lnTo>
                    <a:pt x="1233" y="2"/>
                  </a:lnTo>
                  <a:lnTo>
                    <a:pt x="1239" y="2"/>
                  </a:lnTo>
                  <a:lnTo>
                    <a:pt x="1243" y="4"/>
                  </a:lnTo>
                  <a:lnTo>
                    <a:pt x="1247" y="4"/>
                  </a:lnTo>
                  <a:lnTo>
                    <a:pt x="1252" y="6"/>
                  </a:lnTo>
                  <a:lnTo>
                    <a:pt x="1258" y="6"/>
                  </a:lnTo>
                  <a:lnTo>
                    <a:pt x="1264" y="7"/>
                  </a:lnTo>
                  <a:lnTo>
                    <a:pt x="1269" y="7"/>
                  </a:lnTo>
                  <a:lnTo>
                    <a:pt x="1275" y="9"/>
                  </a:lnTo>
                  <a:lnTo>
                    <a:pt x="1283" y="9"/>
                  </a:lnTo>
                  <a:lnTo>
                    <a:pt x="1290" y="11"/>
                  </a:lnTo>
                  <a:lnTo>
                    <a:pt x="1296" y="13"/>
                  </a:lnTo>
                  <a:lnTo>
                    <a:pt x="1304" y="13"/>
                  </a:lnTo>
                  <a:lnTo>
                    <a:pt x="1311" y="15"/>
                  </a:lnTo>
                  <a:lnTo>
                    <a:pt x="1319" y="17"/>
                  </a:lnTo>
                  <a:lnTo>
                    <a:pt x="1326" y="19"/>
                  </a:lnTo>
                  <a:lnTo>
                    <a:pt x="1334" y="19"/>
                  </a:lnTo>
                  <a:lnTo>
                    <a:pt x="1342" y="21"/>
                  </a:lnTo>
                  <a:lnTo>
                    <a:pt x="1351" y="23"/>
                  </a:lnTo>
                  <a:lnTo>
                    <a:pt x="1359" y="25"/>
                  </a:lnTo>
                  <a:lnTo>
                    <a:pt x="1368" y="26"/>
                  </a:lnTo>
                  <a:lnTo>
                    <a:pt x="1376" y="28"/>
                  </a:lnTo>
                  <a:lnTo>
                    <a:pt x="1385" y="30"/>
                  </a:lnTo>
                  <a:lnTo>
                    <a:pt x="1395" y="30"/>
                  </a:lnTo>
                  <a:lnTo>
                    <a:pt x="1403" y="32"/>
                  </a:lnTo>
                  <a:lnTo>
                    <a:pt x="1410" y="34"/>
                  </a:lnTo>
                  <a:lnTo>
                    <a:pt x="1422" y="36"/>
                  </a:lnTo>
                  <a:lnTo>
                    <a:pt x="1429" y="38"/>
                  </a:lnTo>
                  <a:lnTo>
                    <a:pt x="1439" y="40"/>
                  </a:lnTo>
                  <a:lnTo>
                    <a:pt x="1446" y="42"/>
                  </a:lnTo>
                  <a:lnTo>
                    <a:pt x="1456" y="44"/>
                  </a:lnTo>
                  <a:lnTo>
                    <a:pt x="1465" y="46"/>
                  </a:lnTo>
                  <a:lnTo>
                    <a:pt x="1475" y="47"/>
                  </a:lnTo>
                  <a:lnTo>
                    <a:pt x="1482" y="49"/>
                  </a:lnTo>
                  <a:lnTo>
                    <a:pt x="1492" y="53"/>
                  </a:lnTo>
                  <a:lnTo>
                    <a:pt x="1501" y="53"/>
                  </a:lnTo>
                  <a:lnTo>
                    <a:pt x="1511" y="55"/>
                  </a:lnTo>
                  <a:lnTo>
                    <a:pt x="1518" y="59"/>
                  </a:lnTo>
                  <a:lnTo>
                    <a:pt x="1528" y="61"/>
                  </a:lnTo>
                  <a:lnTo>
                    <a:pt x="1536" y="63"/>
                  </a:lnTo>
                  <a:lnTo>
                    <a:pt x="1543" y="63"/>
                  </a:lnTo>
                  <a:lnTo>
                    <a:pt x="1553" y="65"/>
                  </a:lnTo>
                  <a:lnTo>
                    <a:pt x="1560" y="68"/>
                  </a:lnTo>
                  <a:lnTo>
                    <a:pt x="1568" y="68"/>
                  </a:lnTo>
                  <a:lnTo>
                    <a:pt x="1576" y="72"/>
                  </a:lnTo>
                  <a:lnTo>
                    <a:pt x="1583" y="74"/>
                  </a:lnTo>
                  <a:lnTo>
                    <a:pt x="1591" y="76"/>
                  </a:lnTo>
                  <a:lnTo>
                    <a:pt x="1598" y="78"/>
                  </a:lnTo>
                  <a:lnTo>
                    <a:pt x="1604" y="80"/>
                  </a:lnTo>
                  <a:lnTo>
                    <a:pt x="1612" y="82"/>
                  </a:lnTo>
                  <a:lnTo>
                    <a:pt x="1617" y="84"/>
                  </a:lnTo>
                  <a:lnTo>
                    <a:pt x="1623" y="85"/>
                  </a:lnTo>
                  <a:lnTo>
                    <a:pt x="1631" y="87"/>
                  </a:lnTo>
                  <a:lnTo>
                    <a:pt x="1636" y="89"/>
                  </a:lnTo>
                  <a:lnTo>
                    <a:pt x="1642" y="91"/>
                  </a:lnTo>
                  <a:lnTo>
                    <a:pt x="1642" y="93"/>
                  </a:lnTo>
                  <a:lnTo>
                    <a:pt x="1642" y="99"/>
                  </a:lnTo>
                  <a:lnTo>
                    <a:pt x="1642" y="103"/>
                  </a:lnTo>
                  <a:lnTo>
                    <a:pt x="1642" y="108"/>
                  </a:lnTo>
                  <a:lnTo>
                    <a:pt x="1644" y="114"/>
                  </a:lnTo>
                  <a:lnTo>
                    <a:pt x="1644" y="122"/>
                  </a:lnTo>
                  <a:lnTo>
                    <a:pt x="1644" y="129"/>
                  </a:lnTo>
                  <a:lnTo>
                    <a:pt x="1646" y="137"/>
                  </a:lnTo>
                  <a:lnTo>
                    <a:pt x="1646" y="146"/>
                  </a:lnTo>
                  <a:lnTo>
                    <a:pt x="1646" y="156"/>
                  </a:lnTo>
                  <a:lnTo>
                    <a:pt x="1648" y="167"/>
                  </a:lnTo>
                  <a:lnTo>
                    <a:pt x="1650" y="179"/>
                  </a:lnTo>
                  <a:lnTo>
                    <a:pt x="1650" y="190"/>
                  </a:lnTo>
                  <a:lnTo>
                    <a:pt x="1652" y="203"/>
                  </a:lnTo>
                  <a:lnTo>
                    <a:pt x="1653" y="217"/>
                  </a:lnTo>
                  <a:lnTo>
                    <a:pt x="1653" y="230"/>
                  </a:lnTo>
                  <a:lnTo>
                    <a:pt x="1655" y="245"/>
                  </a:lnTo>
                  <a:lnTo>
                    <a:pt x="1657" y="260"/>
                  </a:lnTo>
                  <a:lnTo>
                    <a:pt x="1657" y="276"/>
                  </a:lnTo>
                  <a:lnTo>
                    <a:pt x="1659" y="293"/>
                  </a:lnTo>
                  <a:lnTo>
                    <a:pt x="1659" y="310"/>
                  </a:lnTo>
                  <a:lnTo>
                    <a:pt x="1661" y="329"/>
                  </a:lnTo>
                  <a:lnTo>
                    <a:pt x="1663" y="346"/>
                  </a:lnTo>
                  <a:lnTo>
                    <a:pt x="1663" y="363"/>
                  </a:lnTo>
                  <a:lnTo>
                    <a:pt x="1665" y="382"/>
                  </a:lnTo>
                  <a:lnTo>
                    <a:pt x="1667" y="401"/>
                  </a:lnTo>
                  <a:lnTo>
                    <a:pt x="1667" y="420"/>
                  </a:lnTo>
                  <a:lnTo>
                    <a:pt x="1669" y="439"/>
                  </a:lnTo>
                  <a:lnTo>
                    <a:pt x="1671" y="460"/>
                  </a:lnTo>
                  <a:lnTo>
                    <a:pt x="1672" y="481"/>
                  </a:lnTo>
                  <a:lnTo>
                    <a:pt x="1672" y="500"/>
                  </a:lnTo>
                  <a:lnTo>
                    <a:pt x="1674" y="523"/>
                  </a:lnTo>
                  <a:lnTo>
                    <a:pt x="1674" y="544"/>
                  </a:lnTo>
                  <a:lnTo>
                    <a:pt x="1674" y="565"/>
                  </a:lnTo>
                  <a:lnTo>
                    <a:pt x="1676" y="585"/>
                  </a:lnTo>
                  <a:lnTo>
                    <a:pt x="1676" y="608"/>
                  </a:lnTo>
                  <a:lnTo>
                    <a:pt x="1678" y="629"/>
                  </a:lnTo>
                  <a:lnTo>
                    <a:pt x="1680" y="652"/>
                  </a:lnTo>
                  <a:lnTo>
                    <a:pt x="1680" y="675"/>
                  </a:lnTo>
                  <a:lnTo>
                    <a:pt x="1680" y="696"/>
                  </a:lnTo>
                  <a:lnTo>
                    <a:pt x="1680" y="719"/>
                  </a:lnTo>
                  <a:lnTo>
                    <a:pt x="1680" y="741"/>
                  </a:lnTo>
                  <a:lnTo>
                    <a:pt x="1680" y="764"/>
                  </a:lnTo>
                  <a:lnTo>
                    <a:pt x="1682" y="785"/>
                  </a:lnTo>
                  <a:lnTo>
                    <a:pt x="1682" y="808"/>
                  </a:lnTo>
                  <a:lnTo>
                    <a:pt x="1682" y="831"/>
                  </a:lnTo>
                  <a:lnTo>
                    <a:pt x="1682" y="853"/>
                  </a:lnTo>
                  <a:lnTo>
                    <a:pt x="1682" y="874"/>
                  </a:lnTo>
                  <a:lnTo>
                    <a:pt x="1680" y="897"/>
                  </a:lnTo>
                  <a:lnTo>
                    <a:pt x="1680" y="918"/>
                  </a:lnTo>
                  <a:lnTo>
                    <a:pt x="1680" y="939"/>
                  </a:lnTo>
                  <a:lnTo>
                    <a:pt x="1680" y="962"/>
                  </a:lnTo>
                  <a:lnTo>
                    <a:pt x="1678" y="983"/>
                  </a:lnTo>
                  <a:lnTo>
                    <a:pt x="1678" y="1004"/>
                  </a:lnTo>
                  <a:lnTo>
                    <a:pt x="1676" y="1025"/>
                  </a:lnTo>
                  <a:lnTo>
                    <a:pt x="1676" y="1046"/>
                  </a:lnTo>
                  <a:lnTo>
                    <a:pt x="1674" y="1065"/>
                  </a:lnTo>
                  <a:lnTo>
                    <a:pt x="1674" y="1085"/>
                  </a:lnTo>
                  <a:lnTo>
                    <a:pt x="1671" y="1104"/>
                  </a:lnTo>
                  <a:lnTo>
                    <a:pt x="1669" y="1125"/>
                  </a:lnTo>
                  <a:lnTo>
                    <a:pt x="1669" y="1142"/>
                  </a:lnTo>
                  <a:lnTo>
                    <a:pt x="1667" y="1163"/>
                  </a:lnTo>
                  <a:lnTo>
                    <a:pt x="1665" y="1163"/>
                  </a:lnTo>
                  <a:lnTo>
                    <a:pt x="1663" y="1163"/>
                  </a:lnTo>
                  <a:lnTo>
                    <a:pt x="1659" y="1163"/>
                  </a:lnTo>
                  <a:lnTo>
                    <a:pt x="1655" y="1165"/>
                  </a:lnTo>
                  <a:lnTo>
                    <a:pt x="1650" y="1165"/>
                  </a:lnTo>
                  <a:lnTo>
                    <a:pt x="1644" y="1165"/>
                  </a:lnTo>
                  <a:lnTo>
                    <a:pt x="1636" y="1167"/>
                  </a:lnTo>
                  <a:lnTo>
                    <a:pt x="1627" y="1171"/>
                  </a:lnTo>
                  <a:lnTo>
                    <a:pt x="1615" y="1171"/>
                  </a:lnTo>
                  <a:lnTo>
                    <a:pt x="1604" y="1175"/>
                  </a:lnTo>
                  <a:lnTo>
                    <a:pt x="1593" y="1177"/>
                  </a:lnTo>
                  <a:lnTo>
                    <a:pt x="1579" y="1180"/>
                  </a:lnTo>
                  <a:lnTo>
                    <a:pt x="1564" y="1182"/>
                  </a:lnTo>
                  <a:lnTo>
                    <a:pt x="1551" y="1184"/>
                  </a:lnTo>
                  <a:lnTo>
                    <a:pt x="1534" y="1188"/>
                  </a:lnTo>
                  <a:lnTo>
                    <a:pt x="1517" y="1192"/>
                  </a:lnTo>
                  <a:lnTo>
                    <a:pt x="1498" y="1194"/>
                  </a:lnTo>
                  <a:lnTo>
                    <a:pt x="1479" y="1200"/>
                  </a:lnTo>
                  <a:lnTo>
                    <a:pt x="1460" y="1201"/>
                  </a:lnTo>
                  <a:lnTo>
                    <a:pt x="1439" y="1207"/>
                  </a:lnTo>
                  <a:lnTo>
                    <a:pt x="1416" y="1211"/>
                  </a:lnTo>
                  <a:lnTo>
                    <a:pt x="1395" y="1215"/>
                  </a:lnTo>
                  <a:lnTo>
                    <a:pt x="1372" y="1220"/>
                  </a:lnTo>
                  <a:lnTo>
                    <a:pt x="1347" y="1224"/>
                  </a:lnTo>
                  <a:lnTo>
                    <a:pt x="1323" y="1230"/>
                  </a:lnTo>
                  <a:lnTo>
                    <a:pt x="1296" y="1234"/>
                  </a:lnTo>
                  <a:lnTo>
                    <a:pt x="1269" y="1239"/>
                  </a:lnTo>
                  <a:lnTo>
                    <a:pt x="1245" y="1243"/>
                  </a:lnTo>
                  <a:lnTo>
                    <a:pt x="1216" y="1249"/>
                  </a:lnTo>
                  <a:lnTo>
                    <a:pt x="1190" y="1255"/>
                  </a:lnTo>
                  <a:lnTo>
                    <a:pt x="1159" y="1260"/>
                  </a:lnTo>
                  <a:lnTo>
                    <a:pt x="1131" y="1266"/>
                  </a:lnTo>
                  <a:lnTo>
                    <a:pt x="1100" y="1270"/>
                  </a:lnTo>
                  <a:lnTo>
                    <a:pt x="1072" y="1276"/>
                  </a:lnTo>
                  <a:lnTo>
                    <a:pt x="1039" y="1281"/>
                  </a:lnTo>
                  <a:lnTo>
                    <a:pt x="1007" y="1287"/>
                  </a:lnTo>
                  <a:lnTo>
                    <a:pt x="975" y="1293"/>
                  </a:lnTo>
                  <a:lnTo>
                    <a:pt x="942" y="1298"/>
                  </a:lnTo>
                  <a:lnTo>
                    <a:pt x="908" y="1302"/>
                  </a:lnTo>
                  <a:lnTo>
                    <a:pt x="876" y="1310"/>
                  </a:lnTo>
                  <a:lnTo>
                    <a:pt x="842" y="1315"/>
                  </a:lnTo>
                  <a:lnTo>
                    <a:pt x="807" y="1319"/>
                  </a:lnTo>
                  <a:lnTo>
                    <a:pt x="773" y="1325"/>
                  </a:lnTo>
                  <a:lnTo>
                    <a:pt x="739" y="1331"/>
                  </a:lnTo>
                  <a:lnTo>
                    <a:pt x="703" y="1336"/>
                  </a:lnTo>
                  <a:lnTo>
                    <a:pt x="667" y="1342"/>
                  </a:lnTo>
                  <a:lnTo>
                    <a:pt x="633" y="1348"/>
                  </a:lnTo>
                  <a:lnTo>
                    <a:pt x="596" y="1355"/>
                  </a:lnTo>
                  <a:lnTo>
                    <a:pt x="558" y="1359"/>
                  </a:lnTo>
                  <a:lnTo>
                    <a:pt x="522" y="1365"/>
                  </a:lnTo>
                  <a:lnTo>
                    <a:pt x="484" y="1371"/>
                  </a:lnTo>
                  <a:lnTo>
                    <a:pt x="448" y="1376"/>
                  </a:lnTo>
                  <a:lnTo>
                    <a:pt x="412" y="1380"/>
                  </a:lnTo>
                  <a:lnTo>
                    <a:pt x="374" y="1386"/>
                  </a:lnTo>
                  <a:lnTo>
                    <a:pt x="336" y="1392"/>
                  </a:lnTo>
                  <a:lnTo>
                    <a:pt x="300" y="1397"/>
                  </a:lnTo>
                  <a:lnTo>
                    <a:pt x="262" y="1403"/>
                  </a:lnTo>
                  <a:lnTo>
                    <a:pt x="224" y="1407"/>
                  </a:lnTo>
                  <a:lnTo>
                    <a:pt x="186" y="1412"/>
                  </a:lnTo>
                  <a:lnTo>
                    <a:pt x="150" y="1416"/>
                  </a:lnTo>
                  <a:lnTo>
                    <a:pt x="112" y="1420"/>
                  </a:lnTo>
                  <a:lnTo>
                    <a:pt x="74" y="1426"/>
                  </a:lnTo>
                  <a:lnTo>
                    <a:pt x="38" y="1431"/>
                  </a:lnTo>
                  <a:lnTo>
                    <a:pt x="0" y="1435"/>
                  </a:lnTo>
                  <a:lnTo>
                    <a:pt x="53" y="1411"/>
                  </a:lnTo>
                  <a:lnTo>
                    <a:pt x="53" y="141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478" y="2738"/>
              <a:ext cx="160" cy="4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57" y="2"/>
                </a:cxn>
                <a:cxn ang="0">
                  <a:pos x="72" y="4"/>
                </a:cxn>
                <a:cxn ang="0">
                  <a:pos x="87" y="4"/>
                </a:cxn>
                <a:cxn ang="0">
                  <a:pos x="105" y="6"/>
                </a:cxn>
                <a:cxn ang="0">
                  <a:pos x="122" y="8"/>
                </a:cxn>
                <a:cxn ang="0">
                  <a:pos x="139" y="10"/>
                </a:cxn>
                <a:cxn ang="0">
                  <a:pos x="156" y="10"/>
                </a:cxn>
                <a:cxn ang="0">
                  <a:pos x="173" y="12"/>
                </a:cxn>
                <a:cxn ang="0">
                  <a:pos x="188" y="14"/>
                </a:cxn>
                <a:cxn ang="0">
                  <a:pos x="203" y="15"/>
                </a:cxn>
                <a:cxn ang="0">
                  <a:pos x="228" y="17"/>
                </a:cxn>
                <a:cxn ang="0">
                  <a:pos x="249" y="21"/>
                </a:cxn>
                <a:cxn ang="0">
                  <a:pos x="257" y="25"/>
                </a:cxn>
                <a:cxn ang="0">
                  <a:pos x="257" y="33"/>
                </a:cxn>
                <a:cxn ang="0">
                  <a:pos x="260" y="48"/>
                </a:cxn>
                <a:cxn ang="0">
                  <a:pos x="264" y="67"/>
                </a:cxn>
                <a:cxn ang="0">
                  <a:pos x="268" y="88"/>
                </a:cxn>
                <a:cxn ang="0">
                  <a:pos x="272" y="116"/>
                </a:cxn>
                <a:cxn ang="0">
                  <a:pos x="276" y="147"/>
                </a:cxn>
                <a:cxn ang="0">
                  <a:pos x="281" y="185"/>
                </a:cxn>
                <a:cxn ang="0">
                  <a:pos x="287" y="223"/>
                </a:cxn>
                <a:cxn ang="0">
                  <a:pos x="293" y="266"/>
                </a:cxn>
                <a:cxn ang="0">
                  <a:pos x="297" y="312"/>
                </a:cxn>
                <a:cxn ang="0">
                  <a:pos x="302" y="363"/>
                </a:cxn>
                <a:cxn ang="0">
                  <a:pos x="306" y="415"/>
                </a:cxn>
                <a:cxn ang="0">
                  <a:pos x="310" y="470"/>
                </a:cxn>
                <a:cxn ang="0">
                  <a:pos x="314" y="527"/>
                </a:cxn>
                <a:cxn ang="0">
                  <a:pos x="317" y="588"/>
                </a:cxn>
                <a:cxn ang="0">
                  <a:pos x="317" y="649"/>
                </a:cxn>
                <a:cxn ang="0">
                  <a:pos x="319" y="711"/>
                </a:cxn>
                <a:cxn ang="0">
                  <a:pos x="319" y="776"/>
                </a:cxn>
                <a:cxn ang="0">
                  <a:pos x="317" y="842"/>
                </a:cxn>
                <a:cxn ang="0">
                  <a:pos x="316" y="909"/>
                </a:cxn>
                <a:cxn ang="0">
                  <a:pos x="306" y="901"/>
                </a:cxn>
                <a:cxn ang="0">
                  <a:pos x="306" y="890"/>
                </a:cxn>
                <a:cxn ang="0">
                  <a:pos x="306" y="871"/>
                </a:cxn>
                <a:cxn ang="0">
                  <a:pos x="306" y="848"/>
                </a:cxn>
                <a:cxn ang="0">
                  <a:pos x="306" y="820"/>
                </a:cxn>
                <a:cxn ang="0">
                  <a:pos x="304" y="787"/>
                </a:cxn>
                <a:cxn ang="0">
                  <a:pos x="304" y="749"/>
                </a:cxn>
                <a:cxn ang="0">
                  <a:pos x="304" y="709"/>
                </a:cxn>
                <a:cxn ang="0">
                  <a:pos x="302" y="664"/>
                </a:cxn>
                <a:cxn ang="0">
                  <a:pos x="302" y="616"/>
                </a:cxn>
                <a:cxn ang="0">
                  <a:pos x="300" y="567"/>
                </a:cxn>
                <a:cxn ang="0">
                  <a:pos x="298" y="515"/>
                </a:cxn>
                <a:cxn ang="0">
                  <a:pos x="295" y="460"/>
                </a:cxn>
                <a:cxn ang="0">
                  <a:pos x="289" y="407"/>
                </a:cxn>
                <a:cxn ang="0">
                  <a:pos x="285" y="354"/>
                </a:cxn>
                <a:cxn ang="0">
                  <a:pos x="279" y="301"/>
                </a:cxn>
                <a:cxn ang="0">
                  <a:pos x="274" y="247"/>
                </a:cxn>
                <a:cxn ang="0">
                  <a:pos x="264" y="194"/>
                </a:cxn>
                <a:cxn ang="0">
                  <a:pos x="257" y="145"/>
                </a:cxn>
                <a:cxn ang="0">
                  <a:pos x="247" y="97"/>
                </a:cxn>
                <a:cxn ang="0">
                  <a:pos x="236" y="52"/>
                </a:cxn>
                <a:cxn ang="0">
                  <a:pos x="0" y="0"/>
                </a:cxn>
              </a:cxnLst>
              <a:rect l="0" t="0" r="r" b="b"/>
              <a:pathLst>
                <a:path w="319" h="934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0" y="6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50" y="10"/>
                  </a:lnTo>
                  <a:lnTo>
                    <a:pt x="156" y="10"/>
                  </a:lnTo>
                  <a:lnTo>
                    <a:pt x="162" y="12"/>
                  </a:lnTo>
                  <a:lnTo>
                    <a:pt x="167" y="12"/>
                  </a:lnTo>
                  <a:lnTo>
                    <a:pt x="173" y="12"/>
                  </a:lnTo>
                  <a:lnTo>
                    <a:pt x="179" y="12"/>
                  </a:lnTo>
                  <a:lnTo>
                    <a:pt x="184" y="14"/>
                  </a:lnTo>
                  <a:lnTo>
                    <a:pt x="188" y="14"/>
                  </a:lnTo>
                  <a:lnTo>
                    <a:pt x="194" y="14"/>
                  </a:lnTo>
                  <a:lnTo>
                    <a:pt x="198" y="15"/>
                  </a:lnTo>
                  <a:lnTo>
                    <a:pt x="203" y="15"/>
                  </a:lnTo>
                  <a:lnTo>
                    <a:pt x="213" y="15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9"/>
                  </a:lnTo>
                  <a:lnTo>
                    <a:pt x="243" y="19"/>
                  </a:lnTo>
                  <a:lnTo>
                    <a:pt x="249" y="21"/>
                  </a:lnTo>
                  <a:lnTo>
                    <a:pt x="253" y="23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7" y="29"/>
                  </a:lnTo>
                  <a:lnTo>
                    <a:pt x="257" y="31"/>
                  </a:lnTo>
                  <a:lnTo>
                    <a:pt x="257" y="33"/>
                  </a:lnTo>
                  <a:lnTo>
                    <a:pt x="259" y="38"/>
                  </a:lnTo>
                  <a:lnTo>
                    <a:pt x="260" y="42"/>
                  </a:lnTo>
                  <a:lnTo>
                    <a:pt x="260" y="48"/>
                  </a:lnTo>
                  <a:lnTo>
                    <a:pt x="260" y="53"/>
                  </a:lnTo>
                  <a:lnTo>
                    <a:pt x="262" y="59"/>
                  </a:lnTo>
                  <a:lnTo>
                    <a:pt x="264" y="67"/>
                  </a:lnTo>
                  <a:lnTo>
                    <a:pt x="264" y="73"/>
                  </a:lnTo>
                  <a:lnTo>
                    <a:pt x="266" y="80"/>
                  </a:lnTo>
                  <a:lnTo>
                    <a:pt x="268" y="88"/>
                  </a:lnTo>
                  <a:lnTo>
                    <a:pt x="270" y="97"/>
                  </a:lnTo>
                  <a:lnTo>
                    <a:pt x="270" y="107"/>
                  </a:lnTo>
                  <a:lnTo>
                    <a:pt x="272" y="116"/>
                  </a:lnTo>
                  <a:lnTo>
                    <a:pt x="274" y="126"/>
                  </a:lnTo>
                  <a:lnTo>
                    <a:pt x="276" y="137"/>
                  </a:lnTo>
                  <a:lnTo>
                    <a:pt x="276" y="147"/>
                  </a:lnTo>
                  <a:lnTo>
                    <a:pt x="278" y="160"/>
                  </a:lnTo>
                  <a:lnTo>
                    <a:pt x="279" y="171"/>
                  </a:lnTo>
                  <a:lnTo>
                    <a:pt x="281" y="185"/>
                  </a:lnTo>
                  <a:lnTo>
                    <a:pt x="283" y="196"/>
                  </a:lnTo>
                  <a:lnTo>
                    <a:pt x="285" y="209"/>
                  </a:lnTo>
                  <a:lnTo>
                    <a:pt x="287" y="223"/>
                  </a:lnTo>
                  <a:lnTo>
                    <a:pt x="289" y="238"/>
                  </a:lnTo>
                  <a:lnTo>
                    <a:pt x="291" y="251"/>
                  </a:lnTo>
                  <a:lnTo>
                    <a:pt x="293" y="266"/>
                  </a:lnTo>
                  <a:lnTo>
                    <a:pt x="295" y="282"/>
                  </a:lnTo>
                  <a:lnTo>
                    <a:pt x="297" y="299"/>
                  </a:lnTo>
                  <a:lnTo>
                    <a:pt x="297" y="312"/>
                  </a:lnTo>
                  <a:lnTo>
                    <a:pt x="298" y="329"/>
                  </a:lnTo>
                  <a:lnTo>
                    <a:pt x="300" y="346"/>
                  </a:lnTo>
                  <a:lnTo>
                    <a:pt x="302" y="363"/>
                  </a:lnTo>
                  <a:lnTo>
                    <a:pt x="302" y="380"/>
                  </a:lnTo>
                  <a:lnTo>
                    <a:pt x="306" y="398"/>
                  </a:lnTo>
                  <a:lnTo>
                    <a:pt x="306" y="415"/>
                  </a:lnTo>
                  <a:lnTo>
                    <a:pt x="308" y="434"/>
                  </a:lnTo>
                  <a:lnTo>
                    <a:pt x="310" y="451"/>
                  </a:lnTo>
                  <a:lnTo>
                    <a:pt x="310" y="470"/>
                  </a:lnTo>
                  <a:lnTo>
                    <a:pt x="312" y="489"/>
                  </a:lnTo>
                  <a:lnTo>
                    <a:pt x="312" y="508"/>
                  </a:lnTo>
                  <a:lnTo>
                    <a:pt x="314" y="527"/>
                  </a:lnTo>
                  <a:lnTo>
                    <a:pt x="316" y="548"/>
                  </a:lnTo>
                  <a:lnTo>
                    <a:pt x="316" y="567"/>
                  </a:lnTo>
                  <a:lnTo>
                    <a:pt x="317" y="588"/>
                  </a:lnTo>
                  <a:lnTo>
                    <a:pt x="317" y="607"/>
                  </a:lnTo>
                  <a:lnTo>
                    <a:pt x="317" y="628"/>
                  </a:lnTo>
                  <a:lnTo>
                    <a:pt x="317" y="649"/>
                  </a:lnTo>
                  <a:lnTo>
                    <a:pt x="319" y="669"/>
                  </a:lnTo>
                  <a:lnTo>
                    <a:pt x="319" y="690"/>
                  </a:lnTo>
                  <a:lnTo>
                    <a:pt x="319" y="711"/>
                  </a:lnTo>
                  <a:lnTo>
                    <a:pt x="319" y="734"/>
                  </a:lnTo>
                  <a:lnTo>
                    <a:pt x="319" y="755"/>
                  </a:lnTo>
                  <a:lnTo>
                    <a:pt x="319" y="776"/>
                  </a:lnTo>
                  <a:lnTo>
                    <a:pt x="317" y="799"/>
                  </a:lnTo>
                  <a:lnTo>
                    <a:pt x="317" y="820"/>
                  </a:lnTo>
                  <a:lnTo>
                    <a:pt x="317" y="842"/>
                  </a:lnTo>
                  <a:lnTo>
                    <a:pt x="316" y="865"/>
                  </a:lnTo>
                  <a:lnTo>
                    <a:pt x="316" y="886"/>
                  </a:lnTo>
                  <a:lnTo>
                    <a:pt x="316" y="909"/>
                  </a:lnTo>
                  <a:lnTo>
                    <a:pt x="314" y="934"/>
                  </a:lnTo>
                  <a:lnTo>
                    <a:pt x="306" y="903"/>
                  </a:lnTo>
                  <a:lnTo>
                    <a:pt x="306" y="901"/>
                  </a:lnTo>
                  <a:lnTo>
                    <a:pt x="306" y="898"/>
                  </a:lnTo>
                  <a:lnTo>
                    <a:pt x="306" y="894"/>
                  </a:lnTo>
                  <a:lnTo>
                    <a:pt x="306" y="890"/>
                  </a:lnTo>
                  <a:lnTo>
                    <a:pt x="306" y="884"/>
                  </a:lnTo>
                  <a:lnTo>
                    <a:pt x="306" y="879"/>
                  </a:lnTo>
                  <a:lnTo>
                    <a:pt x="306" y="871"/>
                  </a:lnTo>
                  <a:lnTo>
                    <a:pt x="306" y="865"/>
                  </a:lnTo>
                  <a:lnTo>
                    <a:pt x="306" y="858"/>
                  </a:lnTo>
                  <a:lnTo>
                    <a:pt x="306" y="848"/>
                  </a:lnTo>
                  <a:lnTo>
                    <a:pt x="306" y="839"/>
                  </a:lnTo>
                  <a:lnTo>
                    <a:pt x="306" y="831"/>
                  </a:lnTo>
                  <a:lnTo>
                    <a:pt x="306" y="820"/>
                  </a:lnTo>
                  <a:lnTo>
                    <a:pt x="306" y="810"/>
                  </a:lnTo>
                  <a:lnTo>
                    <a:pt x="304" y="799"/>
                  </a:lnTo>
                  <a:lnTo>
                    <a:pt x="304" y="787"/>
                  </a:lnTo>
                  <a:lnTo>
                    <a:pt x="304" y="776"/>
                  </a:lnTo>
                  <a:lnTo>
                    <a:pt x="304" y="763"/>
                  </a:lnTo>
                  <a:lnTo>
                    <a:pt x="304" y="749"/>
                  </a:lnTo>
                  <a:lnTo>
                    <a:pt x="304" y="736"/>
                  </a:lnTo>
                  <a:lnTo>
                    <a:pt x="304" y="723"/>
                  </a:lnTo>
                  <a:lnTo>
                    <a:pt x="304" y="709"/>
                  </a:lnTo>
                  <a:lnTo>
                    <a:pt x="304" y="694"/>
                  </a:lnTo>
                  <a:lnTo>
                    <a:pt x="304" y="679"/>
                  </a:lnTo>
                  <a:lnTo>
                    <a:pt x="302" y="664"/>
                  </a:lnTo>
                  <a:lnTo>
                    <a:pt x="302" y="649"/>
                  </a:lnTo>
                  <a:lnTo>
                    <a:pt x="302" y="633"/>
                  </a:lnTo>
                  <a:lnTo>
                    <a:pt x="302" y="616"/>
                  </a:lnTo>
                  <a:lnTo>
                    <a:pt x="300" y="601"/>
                  </a:lnTo>
                  <a:lnTo>
                    <a:pt x="300" y="584"/>
                  </a:lnTo>
                  <a:lnTo>
                    <a:pt x="300" y="567"/>
                  </a:lnTo>
                  <a:lnTo>
                    <a:pt x="300" y="550"/>
                  </a:lnTo>
                  <a:lnTo>
                    <a:pt x="298" y="533"/>
                  </a:lnTo>
                  <a:lnTo>
                    <a:pt x="298" y="515"/>
                  </a:lnTo>
                  <a:lnTo>
                    <a:pt x="297" y="496"/>
                  </a:lnTo>
                  <a:lnTo>
                    <a:pt x="295" y="479"/>
                  </a:lnTo>
                  <a:lnTo>
                    <a:pt x="295" y="460"/>
                  </a:lnTo>
                  <a:lnTo>
                    <a:pt x="293" y="443"/>
                  </a:lnTo>
                  <a:lnTo>
                    <a:pt x="291" y="426"/>
                  </a:lnTo>
                  <a:lnTo>
                    <a:pt x="289" y="407"/>
                  </a:lnTo>
                  <a:lnTo>
                    <a:pt x="289" y="388"/>
                  </a:lnTo>
                  <a:lnTo>
                    <a:pt x="287" y="371"/>
                  </a:lnTo>
                  <a:lnTo>
                    <a:pt x="285" y="354"/>
                  </a:lnTo>
                  <a:lnTo>
                    <a:pt x="283" y="335"/>
                  </a:lnTo>
                  <a:lnTo>
                    <a:pt x="281" y="318"/>
                  </a:lnTo>
                  <a:lnTo>
                    <a:pt x="279" y="301"/>
                  </a:lnTo>
                  <a:lnTo>
                    <a:pt x="278" y="282"/>
                  </a:lnTo>
                  <a:lnTo>
                    <a:pt x="276" y="265"/>
                  </a:lnTo>
                  <a:lnTo>
                    <a:pt x="274" y="247"/>
                  </a:lnTo>
                  <a:lnTo>
                    <a:pt x="270" y="230"/>
                  </a:lnTo>
                  <a:lnTo>
                    <a:pt x="268" y="211"/>
                  </a:lnTo>
                  <a:lnTo>
                    <a:pt x="264" y="194"/>
                  </a:lnTo>
                  <a:lnTo>
                    <a:pt x="262" y="177"/>
                  </a:lnTo>
                  <a:lnTo>
                    <a:pt x="260" y="162"/>
                  </a:lnTo>
                  <a:lnTo>
                    <a:pt x="257" y="145"/>
                  </a:lnTo>
                  <a:lnTo>
                    <a:pt x="253" y="128"/>
                  </a:lnTo>
                  <a:lnTo>
                    <a:pt x="251" y="112"/>
                  </a:lnTo>
                  <a:lnTo>
                    <a:pt x="247" y="97"/>
                  </a:lnTo>
                  <a:lnTo>
                    <a:pt x="243" y="82"/>
                  </a:lnTo>
                  <a:lnTo>
                    <a:pt x="240" y="67"/>
                  </a:lnTo>
                  <a:lnTo>
                    <a:pt x="236" y="52"/>
                  </a:lnTo>
                  <a:lnTo>
                    <a:pt x="23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2602" y="2737"/>
              <a:ext cx="272" cy="5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211"/>
                </a:cxn>
                <a:cxn ang="0">
                  <a:pos x="128" y="422"/>
                </a:cxn>
                <a:cxn ang="0">
                  <a:pos x="312" y="765"/>
                </a:cxn>
                <a:cxn ang="0">
                  <a:pos x="301" y="865"/>
                </a:cxn>
                <a:cxn ang="0">
                  <a:pos x="546" y="1171"/>
                </a:cxn>
                <a:cxn ang="0">
                  <a:pos x="529" y="1171"/>
                </a:cxn>
                <a:cxn ang="0">
                  <a:pos x="283" y="858"/>
                </a:cxn>
                <a:cxn ang="0">
                  <a:pos x="304" y="768"/>
                </a:cxn>
                <a:cxn ang="0">
                  <a:pos x="109" y="407"/>
                </a:cxn>
                <a:cxn ang="0">
                  <a:pos x="135" y="2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6" h="1171">
                  <a:moveTo>
                    <a:pt x="0" y="0"/>
                  </a:moveTo>
                  <a:lnTo>
                    <a:pt x="147" y="211"/>
                  </a:lnTo>
                  <a:lnTo>
                    <a:pt x="128" y="422"/>
                  </a:lnTo>
                  <a:lnTo>
                    <a:pt x="312" y="765"/>
                  </a:lnTo>
                  <a:lnTo>
                    <a:pt x="301" y="865"/>
                  </a:lnTo>
                  <a:lnTo>
                    <a:pt x="546" y="1171"/>
                  </a:lnTo>
                  <a:lnTo>
                    <a:pt x="529" y="1171"/>
                  </a:lnTo>
                  <a:lnTo>
                    <a:pt x="283" y="858"/>
                  </a:lnTo>
                  <a:lnTo>
                    <a:pt x="304" y="768"/>
                  </a:lnTo>
                  <a:lnTo>
                    <a:pt x="109" y="407"/>
                  </a:lnTo>
                  <a:lnTo>
                    <a:pt x="135" y="2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625" y="2729"/>
              <a:ext cx="68" cy="4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139"/>
                </a:cxn>
                <a:cxn ang="0">
                  <a:pos x="97" y="183"/>
                </a:cxn>
                <a:cxn ang="0">
                  <a:pos x="30" y="510"/>
                </a:cxn>
                <a:cxn ang="0">
                  <a:pos x="110" y="610"/>
                </a:cxn>
                <a:cxn ang="0">
                  <a:pos x="49" y="877"/>
                </a:cxn>
                <a:cxn ang="0">
                  <a:pos x="135" y="595"/>
                </a:cxn>
                <a:cxn ang="0">
                  <a:pos x="49" y="504"/>
                </a:cxn>
                <a:cxn ang="0">
                  <a:pos x="110" y="152"/>
                </a:cxn>
                <a:cxn ang="0">
                  <a:pos x="13" y="124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35" h="877">
                  <a:moveTo>
                    <a:pt x="34" y="0"/>
                  </a:moveTo>
                  <a:lnTo>
                    <a:pt x="0" y="139"/>
                  </a:lnTo>
                  <a:lnTo>
                    <a:pt x="97" y="183"/>
                  </a:lnTo>
                  <a:lnTo>
                    <a:pt x="30" y="510"/>
                  </a:lnTo>
                  <a:lnTo>
                    <a:pt x="110" y="610"/>
                  </a:lnTo>
                  <a:lnTo>
                    <a:pt x="49" y="877"/>
                  </a:lnTo>
                  <a:lnTo>
                    <a:pt x="135" y="595"/>
                  </a:lnTo>
                  <a:lnTo>
                    <a:pt x="49" y="504"/>
                  </a:lnTo>
                  <a:lnTo>
                    <a:pt x="110" y="152"/>
                  </a:lnTo>
                  <a:lnTo>
                    <a:pt x="13" y="12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168" y="2176"/>
              <a:ext cx="81" cy="121"/>
            </a:xfrm>
            <a:custGeom>
              <a:avLst/>
              <a:gdLst/>
              <a:ahLst/>
              <a:cxnLst>
                <a:cxn ang="0">
                  <a:pos x="128" y="47"/>
                </a:cxn>
                <a:cxn ang="0">
                  <a:pos x="130" y="57"/>
                </a:cxn>
                <a:cxn ang="0">
                  <a:pos x="130" y="62"/>
                </a:cxn>
                <a:cxn ang="0">
                  <a:pos x="130" y="72"/>
                </a:cxn>
                <a:cxn ang="0">
                  <a:pos x="126" y="81"/>
                </a:cxn>
                <a:cxn ang="0">
                  <a:pos x="124" y="95"/>
                </a:cxn>
                <a:cxn ang="0">
                  <a:pos x="116" y="108"/>
                </a:cxn>
                <a:cxn ang="0">
                  <a:pos x="109" y="123"/>
                </a:cxn>
                <a:cxn ang="0">
                  <a:pos x="97" y="138"/>
                </a:cxn>
                <a:cxn ang="0">
                  <a:pos x="90" y="148"/>
                </a:cxn>
                <a:cxn ang="0">
                  <a:pos x="84" y="159"/>
                </a:cxn>
                <a:cxn ang="0">
                  <a:pos x="74" y="169"/>
                </a:cxn>
                <a:cxn ang="0">
                  <a:pos x="65" y="178"/>
                </a:cxn>
                <a:cxn ang="0">
                  <a:pos x="53" y="190"/>
                </a:cxn>
                <a:cxn ang="0">
                  <a:pos x="42" y="203"/>
                </a:cxn>
                <a:cxn ang="0">
                  <a:pos x="31" y="215"/>
                </a:cxn>
                <a:cxn ang="0">
                  <a:pos x="15" y="226"/>
                </a:cxn>
                <a:cxn ang="0">
                  <a:pos x="0" y="239"/>
                </a:cxn>
                <a:cxn ang="0">
                  <a:pos x="12" y="237"/>
                </a:cxn>
                <a:cxn ang="0">
                  <a:pos x="23" y="232"/>
                </a:cxn>
                <a:cxn ang="0">
                  <a:pos x="36" y="222"/>
                </a:cxn>
                <a:cxn ang="0">
                  <a:pos x="50" y="215"/>
                </a:cxn>
                <a:cxn ang="0">
                  <a:pos x="63" y="205"/>
                </a:cxn>
                <a:cxn ang="0">
                  <a:pos x="78" y="192"/>
                </a:cxn>
                <a:cxn ang="0">
                  <a:pos x="91" y="180"/>
                </a:cxn>
                <a:cxn ang="0">
                  <a:pos x="107" y="165"/>
                </a:cxn>
                <a:cxn ang="0">
                  <a:pos x="120" y="152"/>
                </a:cxn>
                <a:cxn ang="0">
                  <a:pos x="131" y="137"/>
                </a:cxn>
                <a:cxn ang="0">
                  <a:pos x="143" y="119"/>
                </a:cxn>
                <a:cxn ang="0">
                  <a:pos x="150" y="102"/>
                </a:cxn>
                <a:cxn ang="0">
                  <a:pos x="156" y="89"/>
                </a:cxn>
                <a:cxn ang="0">
                  <a:pos x="158" y="80"/>
                </a:cxn>
                <a:cxn ang="0">
                  <a:pos x="162" y="68"/>
                </a:cxn>
                <a:cxn ang="0">
                  <a:pos x="162" y="55"/>
                </a:cxn>
                <a:cxn ang="0">
                  <a:pos x="162" y="43"/>
                </a:cxn>
                <a:cxn ang="0">
                  <a:pos x="162" y="32"/>
                </a:cxn>
                <a:cxn ang="0">
                  <a:pos x="158" y="24"/>
                </a:cxn>
                <a:cxn ang="0">
                  <a:pos x="150" y="15"/>
                </a:cxn>
                <a:cxn ang="0">
                  <a:pos x="139" y="7"/>
                </a:cxn>
                <a:cxn ang="0">
                  <a:pos x="128" y="2"/>
                </a:cxn>
                <a:cxn ang="0">
                  <a:pos x="118" y="0"/>
                </a:cxn>
                <a:cxn ang="0">
                  <a:pos x="111" y="0"/>
                </a:cxn>
                <a:cxn ang="0">
                  <a:pos x="126" y="45"/>
                </a:cxn>
              </a:cxnLst>
              <a:rect l="0" t="0" r="r" b="b"/>
              <a:pathLst>
                <a:path w="162" h="241">
                  <a:moveTo>
                    <a:pt x="126" y="45"/>
                  </a:moveTo>
                  <a:lnTo>
                    <a:pt x="128" y="47"/>
                  </a:lnTo>
                  <a:lnTo>
                    <a:pt x="128" y="51"/>
                  </a:lnTo>
                  <a:lnTo>
                    <a:pt x="130" y="57"/>
                  </a:lnTo>
                  <a:lnTo>
                    <a:pt x="130" y="59"/>
                  </a:lnTo>
                  <a:lnTo>
                    <a:pt x="130" y="62"/>
                  </a:lnTo>
                  <a:lnTo>
                    <a:pt x="130" y="66"/>
                  </a:lnTo>
                  <a:lnTo>
                    <a:pt x="130" y="72"/>
                  </a:lnTo>
                  <a:lnTo>
                    <a:pt x="128" y="76"/>
                  </a:lnTo>
                  <a:lnTo>
                    <a:pt x="126" y="81"/>
                  </a:lnTo>
                  <a:lnTo>
                    <a:pt x="124" y="87"/>
                  </a:lnTo>
                  <a:lnTo>
                    <a:pt x="124" y="95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14"/>
                  </a:lnTo>
                  <a:lnTo>
                    <a:pt x="109" y="123"/>
                  </a:lnTo>
                  <a:lnTo>
                    <a:pt x="103" y="131"/>
                  </a:lnTo>
                  <a:lnTo>
                    <a:pt x="97" y="138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6" y="154"/>
                  </a:lnTo>
                  <a:lnTo>
                    <a:pt x="84" y="159"/>
                  </a:lnTo>
                  <a:lnTo>
                    <a:pt x="78" y="163"/>
                  </a:lnTo>
                  <a:lnTo>
                    <a:pt x="74" y="169"/>
                  </a:lnTo>
                  <a:lnTo>
                    <a:pt x="69" y="173"/>
                  </a:lnTo>
                  <a:lnTo>
                    <a:pt x="65" y="178"/>
                  </a:lnTo>
                  <a:lnTo>
                    <a:pt x="59" y="184"/>
                  </a:lnTo>
                  <a:lnTo>
                    <a:pt x="53" y="190"/>
                  </a:lnTo>
                  <a:lnTo>
                    <a:pt x="48" y="195"/>
                  </a:lnTo>
                  <a:lnTo>
                    <a:pt x="42" y="203"/>
                  </a:lnTo>
                  <a:lnTo>
                    <a:pt x="36" y="207"/>
                  </a:lnTo>
                  <a:lnTo>
                    <a:pt x="31" y="215"/>
                  </a:lnTo>
                  <a:lnTo>
                    <a:pt x="23" y="220"/>
                  </a:lnTo>
                  <a:lnTo>
                    <a:pt x="15" y="226"/>
                  </a:lnTo>
                  <a:lnTo>
                    <a:pt x="8" y="232"/>
                  </a:lnTo>
                  <a:lnTo>
                    <a:pt x="0" y="239"/>
                  </a:lnTo>
                  <a:lnTo>
                    <a:pt x="6" y="241"/>
                  </a:lnTo>
                  <a:lnTo>
                    <a:pt x="12" y="237"/>
                  </a:lnTo>
                  <a:lnTo>
                    <a:pt x="17" y="235"/>
                  </a:lnTo>
                  <a:lnTo>
                    <a:pt x="23" y="232"/>
                  </a:lnTo>
                  <a:lnTo>
                    <a:pt x="29" y="228"/>
                  </a:lnTo>
                  <a:lnTo>
                    <a:pt x="36" y="222"/>
                  </a:lnTo>
                  <a:lnTo>
                    <a:pt x="42" y="218"/>
                  </a:lnTo>
                  <a:lnTo>
                    <a:pt x="50" y="215"/>
                  </a:lnTo>
                  <a:lnTo>
                    <a:pt x="57" y="209"/>
                  </a:lnTo>
                  <a:lnTo>
                    <a:pt x="63" y="205"/>
                  </a:lnTo>
                  <a:lnTo>
                    <a:pt x="71" y="199"/>
                  </a:lnTo>
                  <a:lnTo>
                    <a:pt x="78" y="192"/>
                  </a:lnTo>
                  <a:lnTo>
                    <a:pt x="86" y="186"/>
                  </a:lnTo>
                  <a:lnTo>
                    <a:pt x="91" y="180"/>
                  </a:lnTo>
                  <a:lnTo>
                    <a:pt x="99" y="173"/>
                  </a:lnTo>
                  <a:lnTo>
                    <a:pt x="107" y="165"/>
                  </a:lnTo>
                  <a:lnTo>
                    <a:pt x="114" y="159"/>
                  </a:lnTo>
                  <a:lnTo>
                    <a:pt x="120" y="152"/>
                  </a:lnTo>
                  <a:lnTo>
                    <a:pt x="126" y="144"/>
                  </a:lnTo>
                  <a:lnTo>
                    <a:pt x="131" y="137"/>
                  </a:lnTo>
                  <a:lnTo>
                    <a:pt x="137" y="127"/>
                  </a:lnTo>
                  <a:lnTo>
                    <a:pt x="143" y="119"/>
                  </a:lnTo>
                  <a:lnTo>
                    <a:pt x="147" y="110"/>
                  </a:lnTo>
                  <a:lnTo>
                    <a:pt x="150" y="102"/>
                  </a:lnTo>
                  <a:lnTo>
                    <a:pt x="156" y="93"/>
                  </a:lnTo>
                  <a:lnTo>
                    <a:pt x="156" y="89"/>
                  </a:lnTo>
                  <a:lnTo>
                    <a:pt x="158" y="83"/>
                  </a:lnTo>
                  <a:lnTo>
                    <a:pt x="158" y="80"/>
                  </a:lnTo>
                  <a:lnTo>
                    <a:pt x="160" y="76"/>
                  </a:lnTo>
                  <a:lnTo>
                    <a:pt x="162" y="68"/>
                  </a:lnTo>
                  <a:lnTo>
                    <a:pt x="162" y="61"/>
                  </a:lnTo>
                  <a:lnTo>
                    <a:pt x="162" y="55"/>
                  </a:lnTo>
                  <a:lnTo>
                    <a:pt x="162" y="49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62" y="32"/>
                  </a:lnTo>
                  <a:lnTo>
                    <a:pt x="160" y="28"/>
                  </a:lnTo>
                  <a:lnTo>
                    <a:pt x="158" y="24"/>
                  </a:lnTo>
                  <a:lnTo>
                    <a:pt x="156" y="21"/>
                  </a:lnTo>
                  <a:lnTo>
                    <a:pt x="150" y="15"/>
                  </a:lnTo>
                  <a:lnTo>
                    <a:pt x="147" y="11"/>
                  </a:lnTo>
                  <a:lnTo>
                    <a:pt x="139" y="7"/>
                  </a:lnTo>
                  <a:lnTo>
                    <a:pt x="133" y="5"/>
                  </a:lnTo>
                  <a:lnTo>
                    <a:pt x="128" y="2"/>
                  </a:lnTo>
                  <a:lnTo>
                    <a:pt x="122" y="2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26" y="45"/>
                  </a:lnTo>
                  <a:lnTo>
                    <a:pt x="126" y="45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2956" y="2525"/>
              <a:ext cx="535" cy="579"/>
            </a:xfrm>
            <a:custGeom>
              <a:avLst/>
              <a:gdLst/>
              <a:ahLst/>
              <a:cxnLst>
                <a:cxn ang="0">
                  <a:pos x="23" y="953"/>
                </a:cxn>
                <a:cxn ang="0">
                  <a:pos x="52" y="970"/>
                </a:cxn>
                <a:cxn ang="0">
                  <a:pos x="92" y="991"/>
                </a:cxn>
                <a:cxn ang="0">
                  <a:pos x="141" y="1010"/>
                </a:cxn>
                <a:cxn ang="0">
                  <a:pos x="204" y="1025"/>
                </a:cxn>
                <a:cxn ang="0">
                  <a:pos x="274" y="1037"/>
                </a:cxn>
                <a:cxn ang="0">
                  <a:pos x="354" y="1042"/>
                </a:cxn>
                <a:cxn ang="0">
                  <a:pos x="443" y="1037"/>
                </a:cxn>
                <a:cxn ang="0">
                  <a:pos x="542" y="1019"/>
                </a:cxn>
                <a:cxn ang="0">
                  <a:pos x="647" y="985"/>
                </a:cxn>
                <a:cxn ang="0">
                  <a:pos x="740" y="934"/>
                </a:cxn>
                <a:cxn ang="0">
                  <a:pos x="814" y="864"/>
                </a:cxn>
                <a:cxn ang="0">
                  <a:pos x="875" y="780"/>
                </a:cxn>
                <a:cxn ang="0">
                  <a:pos x="920" y="689"/>
                </a:cxn>
                <a:cxn ang="0">
                  <a:pos x="955" y="594"/>
                </a:cxn>
                <a:cxn ang="0">
                  <a:pos x="977" y="499"/>
                </a:cxn>
                <a:cxn ang="0">
                  <a:pos x="991" y="409"/>
                </a:cxn>
                <a:cxn ang="0">
                  <a:pos x="998" y="327"/>
                </a:cxn>
                <a:cxn ang="0">
                  <a:pos x="998" y="261"/>
                </a:cxn>
                <a:cxn ang="0">
                  <a:pos x="995" y="213"/>
                </a:cxn>
                <a:cxn ang="0">
                  <a:pos x="987" y="183"/>
                </a:cxn>
                <a:cxn ang="0">
                  <a:pos x="972" y="135"/>
                </a:cxn>
                <a:cxn ang="0">
                  <a:pos x="957" y="99"/>
                </a:cxn>
                <a:cxn ang="0">
                  <a:pos x="936" y="65"/>
                </a:cxn>
                <a:cxn ang="0">
                  <a:pos x="945" y="10"/>
                </a:cxn>
                <a:cxn ang="0">
                  <a:pos x="964" y="38"/>
                </a:cxn>
                <a:cxn ang="0">
                  <a:pos x="981" y="73"/>
                </a:cxn>
                <a:cxn ang="0">
                  <a:pos x="1004" y="116"/>
                </a:cxn>
                <a:cxn ang="0">
                  <a:pos x="1025" y="168"/>
                </a:cxn>
                <a:cxn ang="0">
                  <a:pos x="1044" y="227"/>
                </a:cxn>
                <a:cxn ang="0">
                  <a:pos x="1059" y="291"/>
                </a:cxn>
                <a:cxn ang="0">
                  <a:pos x="1069" y="364"/>
                </a:cxn>
                <a:cxn ang="0">
                  <a:pos x="1071" y="441"/>
                </a:cxn>
                <a:cxn ang="0">
                  <a:pos x="1065" y="523"/>
                </a:cxn>
                <a:cxn ang="0">
                  <a:pos x="1048" y="605"/>
                </a:cxn>
                <a:cxn ang="0">
                  <a:pos x="1027" y="683"/>
                </a:cxn>
                <a:cxn ang="0">
                  <a:pos x="998" y="757"/>
                </a:cxn>
                <a:cxn ang="0">
                  <a:pos x="966" y="827"/>
                </a:cxn>
                <a:cxn ang="0">
                  <a:pos x="926" y="892"/>
                </a:cxn>
                <a:cxn ang="0">
                  <a:pos x="881" y="951"/>
                </a:cxn>
                <a:cxn ang="0">
                  <a:pos x="829" y="1002"/>
                </a:cxn>
                <a:cxn ang="0">
                  <a:pos x="772" y="1050"/>
                </a:cxn>
                <a:cxn ang="0">
                  <a:pos x="709" y="1088"/>
                </a:cxn>
                <a:cxn ang="0">
                  <a:pos x="641" y="1120"/>
                </a:cxn>
                <a:cxn ang="0">
                  <a:pos x="567" y="1143"/>
                </a:cxn>
                <a:cxn ang="0">
                  <a:pos x="495" y="1156"/>
                </a:cxn>
                <a:cxn ang="0">
                  <a:pos x="422" y="1158"/>
                </a:cxn>
                <a:cxn ang="0">
                  <a:pos x="356" y="1154"/>
                </a:cxn>
                <a:cxn ang="0">
                  <a:pos x="295" y="1145"/>
                </a:cxn>
                <a:cxn ang="0">
                  <a:pos x="240" y="1132"/>
                </a:cxn>
                <a:cxn ang="0">
                  <a:pos x="190" y="1114"/>
                </a:cxn>
                <a:cxn ang="0">
                  <a:pos x="150" y="1099"/>
                </a:cxn>
                <a:cxn ang="0">
                  <a:pos x="120" y="1086"/>
                </a:cxn>
                <a:cxn ang="0">
                  <a:pos x="92" y="1069"/>
                </a:cxn>
              </a:cxnLst>
              <a:rect l="0" t="0" r="r" b="b"/>
              <a:pathLst>
                <a:path w="1071" h="1158">
                  <a:moveTo>
                    <a:pt x="0" y="938"/>
                  </a:moveTo>
                  <a:lnTo>
                    <a:pt x="2" y="940"/>
                  </a:lnTo>
                  <a:lnTo>
                    <a:pt x="4" y="941"/>
                  </a:lnTo>
                  <a:lnTo>
                    <a:pt x="10" y="945"/>
                  </a:lnTo>
                  <a:lnTo>
                    <a:pt x="16" y="947"/>
                  </a:lnTo>
                  <a:lnTo>
                    <a:pt x="23" y="953"/>
                  </a:lnTo>
                  <a:lnTo>
                    <a:pt x="27" y="955"/>
                  </a:lnTo>
                  <a:lnTo>
                    <a:pt x="31" y="959"/>
                  </a:lnTo>
                  <a:lnTo>
                    <a:pt x="36" y="960"/>
                  </a:lnTo>
                  <a:lnTo>
                    <a:pt x="42" y="964"/>
                  </a:lnTo>
                  <a:lnTo>
                    <a:pt x="46" y="966"/>
                  </a:lnTo>
                  <a:lnTo>
                    <a:pt x="52" y="970"/>
                  </a:lnTo>
                  <a:lnTo>
                    <a:pt x="57" y="974"/>
                  </a:lnTo>
                  <a:lnTo>
                    <a:pt x="65" y="976"/>
                  </a:lnTo>
                  <a:lnTo>
                    <a:pt x="71" y="980"/>
                  </a:lnTo>
                  <a:lnTo>
                    <a:pt x="76" y="983"/>
                  </a:lnTo>
                  <a:lnTo>
                    <a:pt x="84" y="985"/>
                  </a:lnTo>
                  <a:lnTo>
                    <a:pt x="92" y="991"/>
                  </a:lnTo>
                  <a:lnTo>
                    <a:pt x="99" y="993"/>
                  </a:lnTo>
                  <a:lnTo>
                    <a:pt x="107" y="997"/>
                  </a:lnTo>
                  <a:lnTo>
                    <a:pt x="114" y="999"/>
                  </a:lnTo>
                  <a:lnTo>
                    <a:pt x="124" y="1002"/>
                  </a:lnTo>
                  <a:lnTo>
                    <a:pt x="133" y="1006"/>
                  </a:lnTo>
                  <a:lnTo>
                    <a:pt x="141" y="1010"/>
                  </a:lnTo>
                  <a:lnTo>
                    <a:pt x="152" y="1012"/>
                  </a:lnTo>
                  <a:lnTo>
                    <a:pt x="162" y="1016"/>
                  </a:lnTo>
                  <a:lnTo>
                    <a:pt x="171" y="1019"/>
                  </a:lnTo>
                  <a:lnTo>
                    <a:pt x="181" y="1021"/>
                  </a:lnTo>
                  <a:lnTo>
                    <a:pt x="192" y="1023"/>
                  </a:lnTo>
                  <a:lnTo>
                    <a:pt x="204" y="1025"/>
                  </a:lnTo>
                  <a:lnTo>
                    <a:pt x="213" y="1027"/>
                  </a:lnTo>
                  <a:lnTo>
                    <a:pt x="225" y="1029"/>
                  </a:lnTo>
                  <a:lnTo>
                    <a:pt x="238" y="1033"/>
                  </a:lnTo>
                  <a:lnTo>
                    <a:pt x="249" y="1035"/>
                  </a:lnTo>
                  <a:lnTo>
                    <a:pt x="261" y="1035"/>
                  </a:lnTo>
                  <a:lnTo>
                    <a:pt x="274" y="1037"/>
                  </a:lnTo>
                  <a:lnTo>
                    <a:pt x="285" y="1038"/>
                  </a:lnTo>
                  <a:lnTo>
                    <a:pt x="299" y="1040"/>
                  </a:lnTo>
                  <a:lnTo>
                    <a:pt x="312" y="1040"/>
                  </a:lnTo>
                  <a:lnTo>
                    <a:pt x="325" y="1042"/>
                  </a:lnTo>
                  <a:lnTo>
                    <a:pt x="339" y="1042"/>
                  </a:lnTo>
                  <a:lnTo>
                    <a:pt x="354" y="1042"/>
                  </a:lnTo>
                  <a:lnTo>
                    <a:pt x="367" y="1042"/>
                  </a:lnTo>
                  <a:lnTo>
                    <a:pt x="382" y="1042"/>
                  </a:lnTo>
                  <a:lnTo>
                    <a:pt x="398" y="1040"/>
                  </a:lnTo>
                  <a:lnTo>
                    <a:pt x="413" y="1040"/>
                  </a:lnTo>
                  <a:lnTo>
                    <a:pt x="426" y="1038"/>
                  </a:lnTo>
                  <a:lnTo>
                    <a:pt x="443" y="1037"/>
                  </a:lnTo>
                  <a:lnTo>
                    <a:pt x="458" y="1035"/>
                  </a:lnTo>
                  <a:lnTo>
                    <a:pt x="476" y="1033"/>
                  </a:lnTo>
                  <a:lnTo>
                    <a:pt x="491" y="1029"/>
                  </a:lnTo>
                  <a:lnTo>
                    <a:pt x="508" y="1027"/>
                  </a:lnTo>
                  <a:lnTo>
                    <a:pt x="525" y="1023"/>
                  </a:lnTo>
                  <a:lnTo>
                    <a:pt x="542" y="1019"/>
                  </a:lnTo>
                  <a:lnTo>
                    <a:pt x="559" y="1014"/>
                  </a:lnTo>
                  <a:lnTo>
                    <a:pt x="576" y="1010"/>
                  </a:lnTo>
                  <a:lnTo>
                    <a:pt x="593" y="1004"/>
                  </a:lnTo>
                  <a:lnTo>
                    <a:pt x="612" y="1000"/>
                  </a:lnTo>
                  <a:lnTo>
                    <a:pt x="630" y="993"/>
                  </a:lnTo>
                  <a:lnTo>
                    <a:pt x="647" y="985"/>
                  </a:lnTo>
                  <a:lnTo>
                    <a:pt x="664" y="978"/>
                  </a:lnTo>
                  <a:lnTo>
                    <a:pt x="679" y="970"/>
                  </a:lnTo>
                  <a:lnTo>
                    <a:pt x="694" y="962"/>
                  </a:lnTo>
                  <a:lnTo>
                    <a:pt x="709" y="953"/>
                  </a:lnTo>
                  <a:lnTo>
                    <a:pt x="725" y="943"/>
                  </a:lnTo>
                  <a:lnTo>
                    <a:pt x="740" y="934"/>
                  </a:lnTo>
                  <a:lnTo>
                    <a:pt x="751" y="922"/>
                  </a:lnTo>
                  <a:lnTo>
                    <a:pt x="766" y="911"/>
                  </a:lnTo>
                  <a:lnTo>
                    <a:pt x="778" y="900"/>
                  </a:lnTo>
                  <a:lnTo>
                    <a:pt x="791" y="888"/>
                  </a:lnTo>
                  <a:lnTo>
                    <a:pt x="803" y="875"/>
                  </a:lnTo>
                  <a:lnTo>
                    <a:pt x="814" y="864"/>
                  </a:lnTo>
                  <a:lnTo>
                    <a:pt x="825" y="850"/>
                  </a:lnTo>
                  <a:lnTo>
                    <a:pt x="837" y="837"/>
                  </a:lnTo>
                  <a:lnTo>
                    <a:pt x="846" y="822"/>
                  </a:lnTo>
                  <a:lnTo>
                    <a:pt x="856" y="808"/>
                  </a:lnTo>
                  <a:lnTo>
                    <a:pt x="865" y="793"/>
                  </a:lnTo>
                  <a:lnTo>
                    <a:pt x="875" y="780"/>
                  </a:lnTo>
                  <a:lnTo>
                    <a:pt x="882" y="765"/>
                  </a:lnTo>
                  <a:lnTo>
                    <a:pt x="892" y="749"/>
                  </a:lnTo>
                  <a:lnTo>
                    <a:pt x="900" y="734"/>
                  </a:lnTo>
                  <a:lnTo>
                    <a:pt x="907" y="719"/>
                  </a:lnTo>
                  <a:lnTo>
                    <a:pt x="913" y="704"/>
                  </a:lnTo>
                  <a:lnTo>
                    <a:pt x="920" y="689"/>
                  </a:lnTo>
                  <a:lnTo>
                    <a:pt x="926" y="672"/>
                  </a:lnTo>
                  <a:lnTo>
                    <a:pt x="934" y="656"/>
                  </a:lnTo>
                  <a:lnTo>
                    <a:pt x="939" y="641"/>
                  </a:lnTo>
                  <a:lnTo>
                    <a:pt x="945" y="626"/>
                  </a:lnTo>
                  <a:lnTo>
                    <a:pt x="949" y="609"/>
                  </a:lnTo>
                  <a:lnTo>
                    <a:pt x="955" y="594"/>
                  </a:lnTo>
                  <a:lnTo>
                    <a:pt x="958" y="576"/>
                  </a:lnTo>
                  <a:lnTo>
                    <a:pt x="964" y="561"/>
                  </a:lnTo>
                  <a:lnTo>
                    <a:pt x="968" y="546"/>
                  </a:lnTo>
                  <a:lnTo>
                    <a:pt x="972" y="531"/>
                  </a:lnTo>
                  <a:lnTo>
                    <a:pt x="976" y="514"/>
                  </a:lnTo>
                  <a:lnTo>
                    <a:pt x="977" y="499"/>
                  </a:lnTo>
                  <a:lnTo>
                    <a:pt x="981" y="481"/>
                  </a:lnTo>
                  <a:lnTo>
                    <a:pt x="983" y="468"/>
                  </a:lnTo>
                  <a:lnTo>
                    <a:pt x="985" y="453"/>
                  </a:lnTo>
                  <a:lnTo>
                    <a:pt x="987" y="438"/>
                  </a:lnTo>
                  <a:lnTo>
                    <a:pt x="989" y="422"/>
                  </a:lnTo>
                  <a:lnTo>
                    <a:pt x="991" y="409"/>
                  </a:lnTo>
                  <a:lnTo>
                    <a:pt x="993" y="394"/>
                  </a:lnTo>
                  <a:lnTo>
                    <a:pt x="993" y="381"/>
                  </a:lnTo>
                  <a:lnTo>
                    <a:pt x="995" y="365"/>
                  </a:lnTo>
                  <a:lnTo>
                    <a:pt x="996" y="354"/>
                  </a:lnTo>
                  <a:lnTo>
                    <a:pt x="996" y="341"/>
                  </a:lnTo>
                  <a:lnTo>
                    <a:pt x="998" y="327"/>
                  </a:lnTo>
                  <a:lnTo>
                    <a:pt x="998" y="316"/>
                  </a:lnTo>
                  <a:lnTo>
                    <a:pt x="998" y="305"/>
                  </a:lnTo>
                  <a:lnTo>
                    <a:pt x="998" y="291"/>
                  </a:lnTo>
                  <a:lnTo>
                    <a:pt x="998" y="282"/>
                  </a:lnTo>
                  <a:lnTo>
                    <a:pt x="998" y="272"/>
                  </a:lnTo>
                  <a:lnTo>
                    <a:pt x="998" y="261"/>
                  </a:lnTo>
                  <a:lnTo>
                    <a:pt x="998" y="251"/>
                  </a:lnTo>
                  <a:lnTo>
                    <a:pt x="996" y="244"/>
                  </a:lnTo>
                  <a:lnTo>
                    <a:pt x="996" y="234"/>
                  </a:lnTo>
                  <a:lnTo>
                    <a:pt x="996" y="227"/>
                  </a:lnTo>
                  <a:lnTo>
                    <a:pt x="995" y="221"/>
                  </a:lnTo>
                  <a:lnTo>
                    <a:pt x="995" y="213"/>
                  </a:lnTo>
                  <a:lnTo>
                    <a:pt x="993" y="208"/>
                  </a:lnTo>
                  <a:lnTo>
                    <a:pt x="993" y="204"/>
                  </a:lnTo>
                  <a:lnTo>
                    <a:pt x="991" y="198"/>
                  </a:lnTo>
                  <a:lnTo>
                    <a:pt x="989" y="192"/>
                  </a:lnTo>
                  <a:lnTo>
                    <a:pt x="987" y="189"/>
                  </a:lnTo>
                  <a:lnTo>
                    <a:pt x="987" y="183"/>
                  </a:lnTo>
                  <a:lnTo>
                    <a:pt x="985" y="173"/>
                  </a:lnTo>
                  <a:lnTo>
                    <a:pt x="981" y="166"/>
                  </a:lnTo>
                  <a:lnTo>
                    <a:pt x="979" y="156"/>
                  </a:lnTo>
                  <a:lnTo>
                    <a:pt x="976" y="149"/>
                  </a:lnTo>
                  <a:lnTo>
                    <a:pt x="974" y="141"/>
                  </a:lnTo>
                  <a:lnTo>
                    <a:pt x="972" y="135"/>
                  </a:lnTo>
                  <a:lnTo>
                    <a:pt x="968" y="128"/>
                  </a:lnTo>
                  <a:lnTo>
                    <a:pt x="966" y="122"/>
                  </a:lnTo>
                  <a:lnTo>
                    <a:pt x="964" y="114"/>
                  </a:lnTo>
                  <a:lnTo>
                    <a:pt x="960" y="109"/>
                  </a:lnTo>
                  <a:lnTo>
                    <a:pt x="958" y="103"/>
                  </a:lnTo>
                  <a:lnTo>
                    <a:pt x="957" y="99"/>
                  </a:lnTo>
                  <a:lnTo>
                    <a:pt x="955" y="94"/>
                  </a:lnTo>
                  <a:lnTo>
                    <a:pt x="951" y="90"/>
                  </a:lnTo>
                  <a:lnTo>
                    <a:pt x="947" y="82"/>
                  </a:lnTo>
                  <a:lnTo>
                    <a:pt x="941" y="75"/>
                  </a:lnTo>
                  <a:lnTo>
                    <a:pt x="938" y="69"/>
                  </a:lnTo>
                  <a:lnTo>
                    <a:pt x="936" y="65"/>
                  </a:lnTo>
                  <a:lnTo>
                    <a:pt x="930" y="59"/>
                  </a:lnTo>
                  <a:lnTo>
                    <a:pt x="928" y="57"/>
                  </a:lnTo>
                  <a:lnTo>
                    <a:pt x="939" y="0"/>
                  </a:lnTo>
                  <a:lnTo>
                    <a:pt x="941" y="2"/>
                  </a:lnTo>
                  <a:lnTo>
                    <a:pt x="943" y="4"/>
                  </a:lnTo>
                  <a:lnTo>
                    <a:pt x="945" y="10"/>
                  </a:lnTo>
                  <a:lnTo>
                    <a:pt x="949" y="14"/>
                  </a:lnTo>
                  <a:lnTo>
                    <a:pt x="955" y="21"/>
                  </a:lnTo>
                  <a:lnTo>
                    <a:pt x="957" y="25"/>
                  </a:lnTo>
                  <a:lnTo>
                    <a:pt x="958" y="29"/>
                  </a:lnTo>
                  <a:lnTo>
                    <a:pt x="960" y="35"/>
                  </a:lnTo>
                  <a:lnTo>
                    <a:pt x="964" y="38"/>
                  </a:lnTo>
                  <a:lnTo>
                    <a:pt x="966" y="44"/>
                  </a:lnTo>
                  <a:lnTo>
                    <a:pt x="970" y="50"/>
                  </a:lnTo>
                  <a:lnTo>
                    <a:pt x="972" y="54"/>
                  </a:lnTo>
                  <a:lnTo>
                    <a:pt x="976" y="61"/>
                  </a:lnTo>
                  <a:lnTo>
                    <a:pt x="979" y="67"/>
                  </a:lnTo>
                  <a:lnTo>
                    <a:pt x="981" y="73"/>
                  </a:lnTo>
                  <a:lnTo>
                    <a:pt x="985" y="78"/>
                  </a:lnTo>
                  <a:lnTo>
                    <a:pt x="989" y="86"/>
                  </a:lnTo>
                  <a:lnTo>
                    <a:pt x="993" y="94"/>
                  </a:lnTo>
                  <a:lnTo>
                    <a:pt x="996" y="99"/>
                  </a:lnTo>
                  <a:lnTo>
                    <a:pt x="998" y="109"/>
                  </a:lnTo>
                  <a:lnTo>
                    <a:pt x="1004" y="116"/>
                  </a:lnTo>
                  <a:lnTo>
                    <a:pt x="1006" y="124"/>
                  </a:lnTo>
                  <a:lnTo>
                    <a:pt x="1010" y="133"/>
                  </a:lnTo>
                  <a:lnTo>
                    <a:pt x="1014" y="141"/>
                  </a:lnTo>
                  <a:lnTo>
                    <a:pt x="1017" y="151"/>
                  </a:lnTo>
                  <a:lnTo>
                    <a:pt x="1021" y="158"/>
                  </a:lnTo>
                  <a:lnTo>
                    <a:pt x="1025" y="168"/>
                  </a:lnTo>
                  <a:lnTo>
                    <a:pt x="1027" y="177"/>
                  </a:lnTo>
                  <a:lnTo>
                    <a:pt x="1031" y="187"/>
                  </a:lnTo>
                  <a:lnTo>
                    <a:pt x="1033" y="196"/>
                  </a:lnTo>
                  <a:lnTo>
                    <a:pt x="1036" y="206"/>
                  </a:lnTo>
                  <a:lnTo>
                    <a:pt x="1040" y="217"/>
                  </a:lnTo>
                  <a:lnTo>
                    <a:pt x="1044" y="227"/>
                  </a:lnTo>
                  <a:lnTo>
                    <a:pt x="1046" y="236"/>
                  </a:lnTo>
                  <a:lnTo>
                    <a:pt x="1048" y="248"/>
                  </a:lnTo>
                  <a:lnTo>
                    <a:pt x="1052" y="259"/>
                  </a:lnTo>
                  <a:lnTo>
                    <a:pt x="1053" y="270"/>
                  </a:lnTo>
                  <a:lnTo>
                    <a:pt x="1055" y="280"/>
                  </a:lnTo>
                  <a:lnTo>
                    <a:pt x="1059" y="291"/>
                  </a:lnTo>
                  <a:lnTo>
                    <a:pt x="1061" y="305"/>
                  </a:lnTo>
                  <a:lnTo>
                    <a:pt x="1063" y="316"/>
                  </a:lnTo>
                  <a:lnTo>
                    <a:pt x="1065" y="327"/>
                  </a:lnTo>
                  <a:lnTo>
                    <a:pt x="1065" y="339"/>
                  </a:lnTo>
                  <a:lnTo>
                    <a:pt x="1067" y="352"/>
                  </a:lnTo>
                  <a:lnTo>
                    <a:pt x="1069" y="364"/>
                  </a:lnTo>
                  <a:lnTo>
                    <a:pt x="1069" y="377"/>
                  </a:lnTo>
                  <a:lnTo>
                    <a:pt x="1071" y="388"/>
                  </a:lnTo>
                  <a:lnTo>
                    <a:pt x="1071" y="402"/>
                  </a:lnTo>
                  <a:lnTo>
                    <a:pt x="1071" y="415"/>
                  </a:lnTo>
                  <a:lnTo>
                    <a:pt x="1071" y="426"/>
                  </a:lnTo>
                  <a:lnTo>
                    <a:pt x="1071" y="441"/>
                  </a:lnTo>
                  <a:lnTo>
                    <a:pt x="1071" y="455"/>
                  </a:lnTo>
                  <a:lnTo>
                    <a:pt x="1071" y="468"/>
                  </a:lnTo>
                  <a:lnTo>
                    <a:pt x="1069" y="481"/>
                  </a:lnTo>
                  <a:lnTo>
                    <a:pt x="1069" y="495"/>
                  </a:lnTo>
                  <a:lnTo>
                    <a:pt x="1067" y="510"/>
                  </a:lnTo>
                  <a:lnTo>
                    <a:pt x="1065" y="523"/>
                  </a:lnTo>
                  <a:lnTo>
                    <a:pt x="1063" y="537"/>
                  </a:lnTo>
                  <a:lnTo>
                    <a:pt x="1059" y="550"/>
                  </a:lnTo>
                  <a:lnTo>
                    <a:pt x="1057" y="565"/>
                  </a:lnTo>
                  <a:lnTo>
                    <a:pt x="1055" y="578"/>
                  </a:lnTo>
                  <a:lnTo>
                    <a:pt x="1052" y="592"/>
                  </a:lnTo>
                  <a:lnTo>
                    <a:pt x="1048" y="605"/>
                  </a:lnTo>
                  <a:lnTo>
                    <a:pt x="1046" y="618"/>
                  </a:lnTo>
                  <a:lnTo>
                    <a:pt x="1042" y="632"/>
                  </a:lnTo>
                  <a:lnTo>
                    <a:pt x="1038" y="643"/>
                  </a:lnTo>
                  <a:lnTo>
                    <a:pt x="1034" y="656"/>
                  </a:lnTo>
                  <a:lnTo>
                    <a:pt x="1031" y="670"/>
                  </a:lnTo>
                  <a:lnTo>
                    <a:pt x="1027" y="683"/>
                  </a:lnTo>
                  <a:lnTo>
                    <a:pt x="1023" y="694"/>
                  </a:lnTo>
                  <a:lnTo>
                    <a:pt x="1019" y="708"/>
                  </a:lnTo>
                  <a:lnTo>
                    <a:pt x="1014" y="721"/>
                  </a:lnTo>
                  <a:lnTo>
                    <a:pt x="1010" y="734"/>
                  </a:lnTo>
                  <a:lnTo>
                    <a:pt x="1004" y="746"/>
                  </a:lnTo>
                  <a:lnTo>
                    <a:pt x="998" y="757"/>
                  </a:lnTo>
                  <a:lnTo>
                    <a:pt x="993" y="768"/>
                  </a:lnTo>
                  <a:lnTo>
                    <a:pt x="989" y="780"/>
                  </a:lnTo>
                  <a:lnTo>
                    <a:pt x="983" y="791"/>
                  </a:lnTo>
                  <a:lnTo>
                    <a:pt x="977" y="803"/>
                  </a:lnTo>
                  <a:lnTo>
                    <a:pt x="972" y="814"/>
                  </a:lnTo>
                  <a:lnTo>
                    <a:pt x="966" y="827"/>
                  </a:lnTo>
                  <a:lnTo>
                    <a:pt x="958" y="837"/>
                  </a:lnTo>
                  <a:lnTo>
                    <a:pt x="953" y="848"/>
                  </a:lnTo>
                  <a:lnTo>
                    <a:pt x="947" y="860"/>
                  </a:lnTo>
                  <a:lnTo>
                    <a:pt x="939" y="871"/>
                  </a:lnTo>
                  <a:lnTo>
                    <a:pt x="934" y="881"/>
                  </a:lnTo>
                  <a:lnTo>
                    <a:pt x="926" y="892"/>
                  </a:lnTo>
                  <a:lnTo>
                    <a:pt x="919" y="902"/>
                  </a:lnTo>
                  <a:lnTo>
                    <a:pt x="913" y="913"/>
                  </a:lnTo>
                  <a:lnTo>
                    <a:pt x="905" y="921"/>
                  </a:lnTo>
                  <a:lnTo>
                    <a:pt x="896" y="930"/>
                  </a:lnTo>
                  <a:lnTo>
                    <a:pt x="888" y="941"/>
                  </a:lnTo>
                  <a:lnTo>
                    <a:pt x="881" y="951"/>
                  </a:lnTo>
                  <a:lnTo>
                    <a:pt x="871" y="959"/>
                  </a:lnTo>
                  <a:lnTo>
                    <a:pt x="863" y="968"/>
                  </a:lnTo>
                  <a:lnTo>
                    <a:pt x="856" y="978"/>
                  </a:lnTo>
                  <a:lnTo>
                    <a:pt x="846" y="985"/>
                  </a:lnTo>
                  <a:lnTo>
                    <a:pt x="839" y="995"/>
                  </a:lnTo>
                  <a:lnTo>
                    <a:pt x="829" y="1002"/>
                  </a:lnTo>
                  <a:lnTo>
                    <a:pt x="820" y="1010"/>
                  </a:lnTo>
                  <a:lnTo>
                    <a:pt x="810" y="1019"/>
                  </a:lnTo>
                  <a:lnTo>
                    <a:pt x="801" y="1025"/>
                  </a:lnTo>
                  <a:lnTo>
                    <a:pt x="791" y="1035"/>
                  </a:lnTo>
                  <a:lnTo>
                    <a:pt x="782" y="1040"/>
                  </a:lnTo>
                  <a:lnTo>
                    <a:pt x="772" y="1050"/>
                  </a:lnTo>
                  <a:lnTo>
                    <a:pt x="763" y="1056"/>
                  </a:lnTo>
                  <a:lnTo>
                    <a:pt x="751" y="1063"/>
                  </a:lnTo>
                  <a:lnTo>
                    <a:pt x="740" y="1069"/>
                  </a:lnTo>
                  <a:lnTo>
                    <a:pt x="730" y="1075"/>
                  </a:lnTo>
                  <a:lnTo>
                    <a:pt x="719" y="1080"/>
                  </a:lnTo>
                  <a:lnTo>
                    <a:pt x="709" y="1088"/>
                  </a:lnTo>
                  <a:lnTo>
                    <a:pt x="698" y="1094"/>
                  </a:lnTo>
                  <a:lnTo>
                    <a:pt x="687" y="1099"/>
                  </a:lnTo>
                  <a:lnTo>
                    <a:pt x="675" y="1105"/>
                  </a:lnTo>
                  <a:lnTo>
                    <a:pt x="664" y="1109"/>
                  </a:lnTo>
                  <a:lnTo>
                    <a:pt x="652" y="1114"/>
                  </a:lnTo>
                  <a:lnTo>
                    <a:pt x="641" y="1120"/>
                  </a:lnTo>
                  <a:lnTo>
                    <a:pt x="630" y="1124"/>
                  </a:lnTo>
                  <a:lnTo>
                    <a:pt x="616" y="1130"/>
                  </a:lnTo>
                  <a:lnTo>
                    <a:pt x="605" y="1133"/>
                  </a:lnTo>
                  <a:lnTo>
                    <a:pt x="592" y="1137"/>
                  </a:lnTo>
                  <a:lnTo>
                    <a:pt x="580" y="1139"/>
                  </a:lnTo>
                  <a:lnTo>
                    <a:pt x="567" y="1143"/>
                  </a:lnTo>
                  <a:lnTo>
                    <a:pt x="554" y="1145"/>
                  </a:lnTo>
                  <a:lnTo>
                    <a:pt x="542" y="1149"/>
                  </a:lnTo>
                  <a:lnTo>
                    <a:pt x="531" y="1151"/>
                  </a:lnTo>
                  <a:lnTo>
                    <a:pt x="517" y="1153"/>
                  </a:lnTo>
                  <a:lnTo>
                    <a:pt x="506" y="1154"/>
                  </a:lnTo>
                  <a:lnTo>
                    <a:pt x="495" y="1156"/>
                  </a:lnTo>
                  <a:lnTo>
                    <a:pt x="481" y="1156"/>
                  </a:lnTo>
                  <a:lnTo>
                    <a:pt x="470" y="1158"/>
                  </a:lnTo>
                  <a:lnTo>
                    <a:pt x="458" y="1158"/>
                  </a:lnTo>
                  <a:lnTo>
                    <a:pt x="447" y="1158"/>
                  </a:lnTo>
                  <a:lnTo>
                    <a:pt x="434" y="1158"/>
                  </a:lnTo>
                  <a:lnTo>
                    <a:pt x="422" y="1158"/>
                  </a:lnTo>
                  <a:lnTo>
                    <a:pt x="411" y="1158"/>
                  </a:lnTo>
                  <a:lnTo>
                    <a:pt x="401" y="1158"/>
                  </a:lnTo>
                  <a:lnTo>
                    <a:pt x="388" y="1158"/>
                  </a:lnTo>
                  <a:lnTo>
                    <a:pt x="379" y="1156"/>
                  </a:lnTo>
                  <a:lnTo>
                    <a:pt x="367" y="1156"/>
                  </a:lnTo>
                  <a:lnTo>
                    <a:pt x="356" y="1154"/>
                  </a:lnTo>
                  <a:lnTo>
                    <a:pt x="344" y="1153"/>
                  </a:lnTo>
                  <a:lnTo>
                    <a:pt x="335" y="1151"/>
                  </a:lnTo>
                  <a:lnTo>
                    <a:pt x="325" y="1151"/>
                  </a:lnTo>
                  <a:lnTo>
                    <a:pt x="316" y="1149"/>
                  </a:lnTo>
                  <a:lnTo>
                    <a:pt x="304" y="1147"/>
                  </a:lnTo>
                  <a:lnTo>
                    <a:pt x="295" y="1145"/>
                  </a:lnTo>
                  <a:lnTo>
                    <a:pt x="285" y="1143"/>
                  </a:lnTo>
                  <a:lnTo>
                    <a:pt x="276" y="1141"/>
                  </a:lnTo>
                  <a:lnTo>
                    <a:pt x="266" y="1139"/>
                  </a:lnTo>
                  <a:lnTo>
                    <a:pt x="257" y="1135"/>
                  </a:lnTo>
                  <a:lnTo>
                    <a:pt x="249" y="1133"/>
                  </a:lnTo>
                  <a:lnTo>
                    <a:pt x="240" y="1132"/>
                  </a:lnTo>
                  <a:lnTo>
                    <a:pt x="230" y="1130"/>
                  </a:lnTo>
                  <a:lnTo>
                    <a:pt x="223" y="1126"/>
                  </a:lnTo>
                  <a:lnTo>
                    <a:pt x="213" y="1124"/>
                  </a:lnTo>
                  <a:lnTo>
                    <a:pt x="208" y="1120"/>
                  </a:lnTo>
                  <a:lnTo>
                    <a:pt x="198" y="1118"/>
                  </a:lnTo>
                  <a:lnTo>
                    <a:pt x="190" y="1114"/>
                  </a:lnTo>
                  <a:lnTo>
                    <a:pt x="183" y="1113"/>
                  </a:lnTo>
                  <a:lnTo>
                    <a:pt x="177" y="1111"/>
                  </a:lnTo>
                  <a:lnTo>
                    <a:pt x="169" y="1107"/>
                  </a:lnTo>
                  <a:lnTo>
                    <a:pt x="162" y="1105"/>
                  </a:lnTo>
                  <a:lnTo>
                    <a:pt x="156" y="1103"/>
                  </a:lnTo>
                  <a:lnTo>
                    <a:pt x="150" y="1099"/>
                  </a:lnTo>
                  <a:lnTo>
                    <a:pt x="145" y="1097"/>
                  </a:lnTo>
                  <a:lnTo>
                    <a:pt x="139" y="1095"/>
                  </a:lnTo>
                  <a:lnTo>
                    <a:pt x="133" y="1092"/>
                  </a:lnTo>
                  <a:lnTo>
                    <a:pt x="130" y="1090"/>
                  </a:lnTo>
                  <a:lnTo>
                    <a:pt x="124" y="1088"/>
                  </a:lnTo>
                  <a:lnTo>
                    <a:pt x="120" y="1086"/>
                  </a:lnTo>
                  <a:lnTo>
                    <a:pt x="114" y="1082"/>
                  </a:lnTo>
                  <a:lnTo>
                    <a:pt x="111" y="1080"/>
                  </a:lnTo>
                  <a:lnTo>
                    <a:pt x="103" y="1076"/>
                  </a:lnTo>
                  <a:lnTo>
                    <a:pt x="99" y="1075"/>
                  </a:lnTo>
                  <a:lnTo>
                    <a:pt x="93" y="1071"/>
                  </a:lnTo>
                  <a:lnTo>
                    <a:pt x="92" y="1069"/>
                  </a:lnTo>
                  <a:lnTo>
                    <a:pt x="88" y="1069"/>
                  </a:lnTo>
                  <a:lnTo>
                    <a:pt x="0" y="938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2928958" cy="3043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85728"/>
            <a:ext cx="2928958" cy="281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286124"/>
            <a:ext cx="335448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321468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Африка – самый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жаркий материк.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321468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Южная Америка – самый влажный материк.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Австралия – самый сухой материк.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868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 урока: </a:t>
            </a:r>
            <a:r>
              <a:rPr lang="ru-RU" sz="2400" b="1" dirty="0" smtClean="0">
                <a:solidFill>
                  <a:srgbClr val="002060"/>
                </a:solidFill>
              </a:rPr>
              <a:t>определить причины необыкновенной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сухости Австралии.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643998" cy="5045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1. Повторить понятия: климат, климатообразующие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факторы, элементы климата.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2. Определить по климатической карте средние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температуры лета и зимы, распределение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осадков по территории материка.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3. Дать характеристику климатическим поясам и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областям.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2928934"/>
          <a:ext cx="8572560" cy="273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4000528"/>
              </a:tblGrid>
              <a:tr h="3783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Климатообразующие факторы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3627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71480"/>
            <a:ext cx="842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Режим осадков по сезонам года, пояса атмосферного давления, высота поверхности над уровнем моря, постоянные и переменные ветры, географическая широта, годовое количество осадков, угол падения солнечных лучей, океанические течения, средние температуры января и июля.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Географическая широта.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Угол падения солнечных лучей.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Океанические течения.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Пояса атмосферного давления.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Высота </a:t>
            </a:r>
            <a:r>
              <a:rPr lang="ru-RU" sz="2000" smtClean="0"/>
              <a:t>поверхности над </a:t>
            </a:r>
            <a:r>
              <a:rPr lang="ru-RU" sz="2000" dirty="0" smtClean="0"/>
              <a:t>уровнем моря.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3429000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Средняя температура января и июля.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Постоянные и переменные ветры.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Годовое количество осадков.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Режим осадков по сезонам года.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928934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Элементы климата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-14000" contrast="-10000"/>
          </a:blip>
          <a:srcRect/>
          <a:stretch>
            <a:fillRect/>
          </a:stretch>
        </p:blipFill>
        <p:spPr bwMode="auto">
          <a:xfrm>
            <a:off x="1142976" y="500042"/>
            <a:ext cx="6701485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214414" y="578645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КЛИМАТИЧЕСКАЯ КАРТА АВСТРАЛИИ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2449758" y="-663863"/>
            <a:ext cx="4357718" cy="7399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00100" y="542926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КАРТА КЛИМАТИЧЕСКИХ ПОЯСОВ И ОБЛАСТЕЙ АВСТРАЛИИ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71538" y="1000108"/>
          <a:ext cx="6835775" cy="5108575"/>
        </p:xfrm>
        <a:graphic>
          <a:graphicData uri="http://schemas.openxmlformats.org/presentationml/2006/ole">
            <p:oleObj spid="_x0000_s2052" name="Слайд" r:id="rId3" imgW="4181916" imgH="3136255" progId="PowerPoint.Slide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4285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ПОЛОЖЕНИЕ АВСТРАЛИИ И АФРИКИ ПО ОТНОШЕНИЮ К ЭКВАТОРУ И ТРОПИКАМ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Мои документы\Мои рисунки\img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957099" y="-314081"/>
            <a:ext cx="5086926" cy="6572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500166" y="571501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ФИЗИЧЕСКАЯ КАРТА АВСТРАЛИИ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7969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ФАКТОРЫ, ВЛИЯЮЩИЕ НА РАСПРЕДЕЛЕНИЕ ОСАДКОВ ПО ТЕРРИТОРИИ МАТЕРИКА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 descr="C:\Documents and Settings\Admin\Мои документы\Мои рисунки\img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85860"/>
            <a:ext cx="4481894" cy="4611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4000496" y="2285992"/>
            <a:ext cx="357190" cy="357190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214810" y="2500306"/>
            <a:ext cx="428628" cy="428628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500562" y="2786058"/>
            <a:ext cx="357190" cy="428628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643438" y="3071810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786314" y="3500438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643438" y="4000504"/>
            <a:ext cx="357190" cy="428628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429124" y="4214818"/>
            <a:ext cx="357190" cy="428628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078232">
            <a:off x="4715644" y="1938507"/>
            <a:ext cx="285752" cy="1068532"/>
          </a:xfrm>
          <a:prstGeom prst="downArrow">
            <a:avLst>
              <a:gd name="adj1" fmla="val 27216"/>
              <a:gd name="adj2" fmla="val 520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650660">
            <a:off x="5073076" y="4252448"/>
            <a:ext cx="274025" cy="899337"/>
          </a:xfrm>
          <a:prstGeom prst="downArrow">
            <a:avLst>
              <a:gd name="adj1" fmla="val 27216"/>
              <a:gd name="adj2" fmla="val 520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1448118">
            <a:off x="5072066" y="3071810"/>
            <a:ext cx="285752" cy="1143008"/>
          </a:xfrm>
          <a:prstGeom prst="downArrow">
            <a:avLst>
              <a:gd name="adj1" fmla="val 27216"/>
              <a:gd name="adj2" fmla="val 520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1285852" y="3571876"/>
            <a:ext cx="3857652" cy="7143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00298" y="3286124"/>
            <a:ext cx="142876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ОКОЛО 3795 КМ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>
            <a:off x="5715008" y="2643182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6858016" y="3214686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6858016" y="3357562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5715008" y="2928934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5715008" y="2786058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6858016" y="3071810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275526">
            <a:off x="5930653" y="306712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пассаты</a:t>
            </a:r>
            <a:endParaRPr lang="ru-RU" sz="1600" b="1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3250397" y="3250405"/>
            <a:ext cx="3929090" cy="57150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53991"/>
              </a:avLst>
            </a:prstTxWarp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Восточно – Австралийское течение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4414053">
            <a:off x="2355870" y="2957943"/>
            <a:ext cx="3007458" cy="13515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03877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Большой Водораздельный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хребет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72198" y="21431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ТИХИЙ ОКЕАН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2844" y="114298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ИНДИЙСКИЙ ОКЕАН</a:t>
            </a:r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14546" y="3643314"/>
            <a:ext cx="19288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ОБЛАСТЬ ВЫСОКОГО ДАВЛЕНИЯ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36" grpId="0"/>
      <p:bldP spid="37" grpId="0"/>
      <p:bldP spid="39" grpId="0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1040</TotalTime>
  <Words>547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Эркер</vt:lpstr>
      <vt:lpstr>Слайд</vt:lpstr>
      <vt:lpstr>Слайд 1</vt:lpstr>
      <vt:lpstr>Слайд 2</vt:lpstr>
      <vt:lpstr>Цель урока: определить причины необыкновенной                            сухости Австралии.</vt:lpstr>
      <vt:lpstr>Слайд 4</vt:lpstr>
      <vt:lpstr>Слайд 5</vt:lpstr>
      <vt:lpstr>Слайд 6</vt:lpstr>
      <vt:lpstr>Слайд 7</vt:lpstr>
      <vt:lpstr>Слайд 8</vt:lpstr>
      <vt:lpstr>ФАКТОРЫ, ВЛИЯЮЩИЕ НА РАСПРЕДЕЛЕНИЕ ОСАДКОВ ПО ТЕРРИТОРИИ МАТЕРИКА</vt:lpstr>
      <vt:lpstr>Слайд 10</vt:lpstr>
      <vt:lpstr>ФАКТОРЫ, ВЛИЯЮЩИЕ НА РАСПРЕДЕЛЕНИЕ ТЕМПЕРАТУР ПО ТЕРРИТОРИИ МАТЕРИКА</vt:lpstr>
      <vt:lpstr>Слайд 12</vt:lpstr>
      <vt:lpstr>«МОЗГОВОЙ ШТУРМ»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111</cp:revision>
  <dcterms:created xsi:type="dcterms:W3CDTF">2012-01-09T14:15:48Z</dcterms:created>
  <dcterms:modified xsi:type="dcterms:W3CDTF">2012-05-16T18:04:43Z</dcterms:modified>
</cp:coreProperties>
</file>