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78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04648-FAFE-4C32-AE9A-FB564B5D3C07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4965E-9654-4994-9C31-08B5F6C68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76CEE-8347-4316-9A00-770017B3E9A6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3FD02-6CF1-42F5-A573-110641463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37816-4794-481D-8631-ABDECC26B26D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F7E5D-B760-4A9A-8ADC-1CE5A9983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718BC-1182-426F-9D9B-ADF1A92094DD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4841A-7FAA-4533-BB4D-1E713F4D4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B38E0-38C5-4A8C-802A-E7285101D1EA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3E34B-1937-4BE1-AE68-36CB3E047A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77564-70C2-4505-A833-F56C1C6A8B09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3E1-D7B6-4FD7-816E-67C4A344E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2BDA-78DA-415F-827B-9F1169C6F2E7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194F3-3000-48C2-BDE4-CD0079538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815A5-32AB-42D7-8584-5FE6A9B528CB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6853D-E5AF-4AC3-A676-7B9742132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CDDB3-E566-459B-897E-ABDB888EFE92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6AE70-BEB1-455D-A046-E1F0A1193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75263-8183-462D-A964-555DCB06AEA1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B68B-CAE9-4A5F-8EEF-11C421084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69DDA-512D-417E-9205-51126EF7F3D0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BA809-647F-49F7-87B5-B3A56600F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A0F6FD-A39A-4A4F-BC93-D2F3EF024164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C869D0-5334-4AD2-B886-1F0488CD6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isk%20E\&#1055;&#1088;&#1086;&#1085;&#1089;&#1082;&#1072;&#1103;\619088\&#1055;&#1088;&#1080;&#1083;&#1086;&#1078;&#1077;&#1085;&#1080;&#1077;%201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139700"/>
            <a:ext cx="8156575" cy="615950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615950"/>
            <a:ext cx="8716962" cy="6102350"/>
          </a:xfrm>
          <a:prstGeom prst="rect">
            <a:avLst/>
          </a:prstGeom>
          <a:noFill/>
        </p:spPr>
      </p:pic>
      <p:pic>
        <p:nvPicPr>
          <p:cNvPr id="14340" name="Приложение 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16913" y="33337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86661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03188"/>
            <a:ext cx="8728075" cy="7747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143000" y="1643063"/>
            <a:ext cx="67151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1.Описание внешности царевны и ее внутренних качеств.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2.Отношение к ней других персонажей сказки: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а) Чернавки;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б) пса Соколки;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в) семи богатырей;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г) Королевича Елисея.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3. Поведение царевны: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а) в тереме  богатырей;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б) по отношению к окружающим ее людям.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4. Отношение  автора к героине.</a:t>
            </a:r>
            <a:endParaRPr lang="ru-RU" sz="24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103188"/>
            <a:ext cx="9015412" cy="7747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63675" y="1412875"/>
          <a:ext cx="6203950" cy="451326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02260"/>
                <a:gridCol w="3102260"/>
              </a:tblGrid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Царица</a:t>
                      </a:r>
                      <a:endParaRPr lang="ru-RU" sz="3600" b="1" dirty="0" smtClean="0">
                        <a:solidFill>
                          <a:schemeClr val="accent2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Царевна</a:t>
                      </a:r>
                      <a:endParaRPr lang="ru-RU" sz="3600" b="1" dirty="0" smtClean="0">
                        <a:solidFill>
                          <a:schemeClr val="accent2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089121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Общие черты</a:t>
                      </a:r>
                    </a:p>
                    <a:p>
                      <a:endParaRPr lang="ru-RU" sz="800" dirty="0" smtClean="0"/>
                    </a:p>
                    <a:p>
                      <a:r>
                        <a:rPr lang="ru-RU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Царского происхождения, умны, красивы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3167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Отличие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Злая, завистливая, гордая, своенравная, ленивая, грубая, надменная, жестокая</a:t>
                      </a:r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Добрая, бескорыстная, скромная, кроткая, трудолюбивая, вежливая, простая, добродетельная</a:t>
                      </a:r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03188"/>
            <a:ext cx="8728075" cy="7747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313" y="1857375"/>
            <a:ext cx="7143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1275" eaLnBrk="0" hangingPunct="0"/>
            <a:r>
              <a:rPr lang="ru-RU" sz="48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Записать сказку</a:t>
            </a:r>
          </a:p>
          <a:p>
            <a:pPr indent="41275" eaLnBrk="0" hangingPunct="0"/>
            <a:r>
              <a:rPr lang="ru-RU" sz="48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indent="41275" eaLnBrk="0" hangingPunct="0"/>
            <a:r>
              <a:rPr lang="ru-RU" sz="4800" b="1" i="1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Написать сказку</a:t>
            </a:r>
            <a:endParaRPr lang="ru-RU" sz="4800" b="1" i="1">
              <a:solidFill>
                <a:schemeClr val="accent2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03188"/>
            <a:ext cx="8728075" cy="1323975"/>
          </a:xfrm>
          <a:prstGeom prst="rect">
            <a:avLst/>
          </a:prstGeom>
          <a:noFill/>
        </p:spPr>
      </p:pic>
      <p:pic>
        <p:nvPicPr>
          <p:cNvPr id="23553" name="Picture 1" descr="C:\Documents and Settings\User\Рабочий стол\МЮ\Пушкин Сказка о мертвой царевне\imagesCAXX2I9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3138" y="1554163"/>
            <a:ext cx="3730625" cy="507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100" y="2170113"/>
            <a:ext cx="4241800" cy="2535237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2613" y="2170113"/>
            <a:ext cx="3706812" cy="2535237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2097088"/>
            <a:ext cx="4932363" cy="2535237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8075" y="1616075"/>
            <a:ext cx="3194050" cy="3132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66675"/>
            <a:ext cx="8156575" cy="61595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8143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1950">
              <a:defRPr/>
            </a:pPr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 Возвращение царя, рождение дочери, смерть царицы</a:t>
            </a:r>
            <a:endParaRPr lang="ru-RU" sz="2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24301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1950">
              <a:defRPr/>
            </a:pPr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 «Царь женился на другой…»</a:t>
            </a:r>
            <a:endParaRPr lang="ru-RU" sz="2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295751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6.  «А царевна все ж милее…»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33861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7. «Царица злая… положила иль не жить, иль царевну погубить»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16716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1950">
              <a:defRPr/>
            </a:pPr>
            <a:r>
              <a:rPr lang="ru-RU" sz="2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3. «Но царевна молодая… между тем росла…»</a:t>
            </a:r>
            <a:endParaRPr lang="ru-RU" sz="2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210026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  «…вот  чернавка в лес пошла»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25288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 «Будь нам милая сестрица»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381476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8. «… нищая черница ходит по двору с клюкой…»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42433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 «В руки яблочко взяла…»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467201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10. «Вот они во гроб хрустальный труп царевны молодой положили…»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51006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11. «За невестою своей Королевич </a:t>
            </a:r>
            <a:r>
              <a:rPr lang="ru-RU" sz="2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Елисей</a:t>
            </a: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между тем по свету скачет»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552926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12. «Гроб разбился. Дева вдруг ожила»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59578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61950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13. «Лишь ее похоронили, свадьбу тотчас учинили»</a:t>
            </a:r>
            <a:endParaRPr lang="ru-RU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5122" grpId="0"/>
      <p:bldP spid="5123" grpId="0"/>
      <p:bldP spid="5124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500063" y="1000125"/>
            <a:ext cx="800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2"/>
                </a:solidFill>
                <a:latin typeface="Calibri" pitchFamily="34" charset="0"/>
              </a:rPr>
              <a:t>Высока, стройна, бела…, но зато горда, ломлива, своенравна и ревнива.</a:t>
            </a:r>
          </a:p>
        </p:txBody>
      </p:sp>
      <p:pic>
        <p:nvPicPr>
          <p:cNvPr id="4098" name="Picture 2" descr="C:\Documents and Settings\User\Рабочий стол\МЮ\Пушкин Сказка о мертвой царевне\маче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479550"/>
            <a:ext cx="3643312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625" y="3071813"/>
            <a:ext cx="3571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solidFill>
                  <a:schemeClr val="accent2"/>
                </a:solidFill>
                <a:latin typeface="Calibri" pitchFamily="34" charset="0"/>
              </a:rPr>
              <a:t>Мачеха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642938" y="1143000"/>
            <a:ext cx="7929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accent2"/>
                </a:solidFill>
                <a:latin typeface="Calibri" pitchFamily="34" charset="0"/>
              </a:rPr>
              <a:t>Белолица, черноброва, нраву кроткого такого.</a:t>
            </a:r>
          </a:p>
        </p:txBody>
      </p:sp>
      <p:pic>
        <p:nvPicPr>
          <p:cNvPr id="3074" name="Picture 2" descr="C:\Documents and Settings\User\Рабочий стол\МЮ\Пушкин Сказка о мертвой царевне\царевна 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785938"/>
            <a:ext cx="513556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00250" y="6000750"/>
            <a:ext cx="5000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Calibri" pitchFamily="34" charset="0"/>
              </a:rPr>
              <a:t>Царевна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428875" y="1071563"/>
            <a:ext cx="3689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Семь румяных усачей.</a:t>
            </a:r>
          </a:p>
        </p:txBody>
      </p:sp>
      <p:pic>
        <p:nvPicPr>
          <p:cNvPr id="2049" name="Picture 1" descr="C:\Documents and Settings\User\Рабочий стол\МЮ\Пушкин Сказка о мертвой царевне\7 богатырей 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800225"/>
            <a:ext cx="5000625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0125" y="6072188"/>
            <a:ext cx="6357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Семь богатырей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1500188" y="1000125"/>
            <a:ext cx="5646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Всех милее, всех румяней и белее.</a:t>
            </a:r>
          </a:p>
        </p:txBody>
      </p:sp>
      <p:pic>
        <p:nvPicPr>
          <p:cNvPr id="1025" name="Picture 1" descr="C:\Documents and Settings\User\Рабочий стол\МЮ\Пушкин Сказка о мертвой царевне\царевн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695450"/>
            <a:ext cx="2714625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86313" y="2857500"/>
            <a:ext cx="3357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Calibri" pitchFamily="34" charset="0"/>
              </a:rPr>
              <a:t>Царевна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207963"/>
            <a:ext cx="8728075" cy="12128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642938" y="1071563"/>
            <a:ext cx="76438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Наливное, молодое, золотое, свежо, душисто, румяно, золотисто.</a:t>
            </a:r>
          </a:p>
        </p:txBody>
      </p:sp>
      <p:pic>
        <p:nvPicPr>
          <p:cNvPr id="20482" name="Picture 2" descr="C:\Documents and Settings\User\Рабочий стол\МЮ\Пушкин Сказка о мертвой царевне\яб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2217738"/>
            <a:ext cx="357187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143500" y="3000375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Calibri" pitchFamily="34" charset="0"/>
              </a:rPr>
              <a:t>Яблоко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2000250" y="1071563"/>
            <a:ext cx="4376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Круглолицый, светлоокий</a:t>
            </a:r>
          </a:p>
        </p:txBody>
      </p:sp>
      <p:pic>
        <p:nvPicPr>
          <p:cNvPr id="3" name="Picture 2" descr="C:\Documents and Settings\User\Рабочий стол\МЮ\Пушкин Сказка о мертвой царевне\месяц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895475"/>
            <a:ext cx="5000625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14438" y="5786438"/>
            <a:ext cx="6500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Calibri" pitchFamily="34" charset="0"/>
              </a:rPr>
              <a:t>Месяц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 Узнай по описанию, о ком идет речь.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2857500" y="1071563"/>
            <a:ext cx="3014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Могучий, буйный</a:t>
            </a:r>
          </a:p>
        </p:txBody>
      </p:sp>
      <p:pic>
        <p:nvPicPr>
          <p:cNvPr id="3" name="Picture 2" descr="C:\Documents and Settings\User\Рабочий стол\МЮ\Пушкин Сказка о мертвой царевне\ветер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928813"/>
            <a:ext cx="48577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57313" y="5857875"/>
            <a:ext cx="6215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Calibri" pitchFamily="34" charset="0"/>
              </a:rPr>
              <a:t>Ветер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208</Words>
  <Application>Microsoft Office PowerPoint</Application>
  <PresentationFormat>Экран (4:3)</PresentationFormat>
  <Paragraphs>49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nadezhda.pronskaya</cp:lastModifiedBy>
  <cp:revision>36</cp:revision>
  <dcterms:created xsi:type="dcterms:W3CDTF">2011-11-10T03:30:54Z</dcterms:created>
  <dcterms:modified xsi:type="dcterms:W3CDTF">2012-05-30T11:13:17Z</dcterms:modified>
</cp:coreProperties>
</file>